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98" r:id="rId5"/>
    <p:sldId id="300" r:id="rId6"/>
    <p:sldId id="325" r:id="rId7"/>
    <p:sldId id="326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4" autoAdjust="0"/>
    <p:restoredTop sz="94712" autoAdjust="0"/>
  </p:normalViewPr>
  <p:slideViewPr>
    <p:cSldViewPr snapToGrid="0">
      <p:cViewPr varScale="1">
        <p:scale>
          <a:sx n="135" d="100"/>
          <a:sy n="135" d="100"/>
        </p:scale>
        <p:origin x="176" y="432"/>
      </p:cViewPr>
      <p:guideLst>
        <p:guide orient="horz" pos="2184"/>
        <p:guide pos="3816"/>
      </p:guideLst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10/18/20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676525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8825" y="1"/>
            <a:ext cx="2543175" cy="59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2925" indent="-276225">
              <a:buSzPct val="100000"/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37968"/>
            <a:ext cx="11328000" cy="51532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 - Commerce Purchase Data Analysis – Team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B51A1E-902D-48AF-9020-955120F39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sz="4800" dirty="0"/>
              <a:t>E - Commerce Purchase Data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NPV – Project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2325" y="1884232"/>
            <a:ext cx="4911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M. Tech. – DSML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Team 7</a:t>
            </a:r>
          </a:p>
          <a:p>
            <a:pPr algn="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Date: 24th Oct 2020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59534" y="5153282"/>
            <a:ext cx="472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PRAVEEN MANOHAR 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NTILE() – Overview and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037968"/>
            <a:ext cx="11328000" cy="5153282"/>
          </a:xfrm>
        </p:spPr>
        <p:txBody>
          <a:bodyPr/>
          <a:lstStyle/>
          <a:p>
            <a:endParaRPr lang="en-US" dirty="0"/>
          </a:p>
          <a:p>
            <a:r>
              <a:rPr lang="en-IN" dirty="0"/>
              <a:t>NTILE() function is used to divide data into Tiles(Groups) and returns the number of the tile to which the row belongs.</a:t>
            </a:r>
          </a:p>
          <a:p>
            <a:r>
              <a:rPr lang="en-IN" dirty="0"/>
              <a:t>Part of the family ranking functions.</a:t>
            </a:r>
            <a:endParaRPr lang="en-US" dirty="0"/>
          </a:p>
          <a:p>
            <a:r>
              <a:rPr lang="en-US" b="1" dirty="0"/>
              <a:t>Format: </a:t>
            </a:r>
            <a:r>
              <a:rPr lang="en-US" dirty="0"/>
              <a:t>NTILE(n) OVER (PARTITION BY &lt;expression&gt;[{,&lt;expression&gt;...}]</a:t>
            </a:r>
          </a:p>
          <a:p>
            <a:pPr marL="0" indent="0">
              <a:buNone/>
            </a:pPr>
            <a:r>
              <a:rPr lang="en-US" dirty="0"/>
              <a:t>		ORDER BY &lt;expression&gt; [ASC|DESC], [{,&lt;expression&gt;...}] )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6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8FD255-8E75-9140-B44C-06E8146E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23" y="2428023"/>
            <a:ext cx="8776912" cy="38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09FC31E-6DD4-2549-A537-4979B79B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028700"/>
            <a:ext cx="5511800" cy="51435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629A2E0-AF89-E54E-8171-FAEF9A3E2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1028700"/>
            <a:ext cx="38227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/>
              <a:t>Classify the film genres into buckets of top earnings (rental count * rental rate)?</a:t>
            </a:r>
            <a:endParaRPr lang="en-IN" sz="3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237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anchor="ctr">
            <a:normAutofit/>
          </a:bodyPr>
          <a:lstStyle/>
          <a:p>
            <a:pPr lvl="0" fontAlgn="base"/>
            <a:r>
              <a:rPr lang="en-US" sz="3000"/>
              <a:t>Classify actors into buckets of most rented (demand)?</a:t>
            </a:r>
            <a:endParaRPr lang="en-IN" sz="3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432000" y="6439820"/>
            <a:ext cx="5664000" cy="29506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 - Commerce Purchase Data Analysis – Team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D764F5-A8D7-5B46-9E4C-EBF9DC6A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978" y="1955731"/>
            <a:ext cx="5173729" cy="4233932"/>
          </a:xfrm>
          <a:prstGeom prst="rect">
            <a:avLst/>
          </a:prstGeom>
          <a:noFill/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5D54925C-9DF2-224D-B69A-78C74796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54" y="1943031"/>
            <a:ext cx="1284606" cy="4246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59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8458200" y="4506919"/>
            <a:ext cx="3483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PRAVEEN MANOHAR G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RAHUL A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RAJESH RAMACHANDER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RANJITH GNANA SUTHAKAR ALPHONSE RAJ</a:t>
            </a:r>
          </a:p>
        </p:txBody>
      </p:sp>
    </p:spTree>
    <p:extLst>
      <p:ext uri="{BB962C8B-B14F-4D97-AF65-F5344CB8AC3E}">
        <p14:creationId xmlns:p14="http://schemas.microsoft.com/office/powerpoint/2010/main" val="22852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documentManagement/types"/>
    <ds:schemaRef ds:uri="http://purl.org/dc/dcmitype/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Wingdings</vt:lpstr>
      <vt:lpstr>Office Theme</vt:lpstr>
      <vt:lpstr>E - Commerce Purchase Data Analysis</vt:lpstr>
      <vt:lpstr>NTILE() – Overview and Logic</vt:lpstr>
      <vt:lpstr>Classify the film genres into buckets of top earnings (rental count * rental rate)?</vt:lpstr>
      <vt:lpstr>Classify actors into buckets of most rented (demand)?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Alphonse Raj</dc:creator>
  <cp:lastModifiedBy/>
  <cp:revision>1</cp:revision>
  <dcterms:created xsi:type="dcterms:W3CDTF">2020-10-18T03:04:34Z</dcterms:created>
  <dcterms:modified xsi:type="dcterms:W3CDTF">2020-10-18T03:04:49Z</dcterms:modified>
</cp:coreProperties>
</file>