
<file path=[Content_Types].xml><?xml version="1.0" encoding="utf-8"?>
<Types xmlns="http://schemas.openxmlformats.org/package/2006/content-types"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g" ContentType="image/jpeg"/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</Types>
</file>

<file path=_rels/.rels><?xml version='1.0' encoding='utf-8' standalone='yes'?>
<Relationships xmlns='http://schemas.openxmlformats.org/package/2006/relationships'>
<Relationship Id='rId1' Type='http://schemas.openxmlformats.org/officeDocument/2006/relationships/officeDocument' Target='ppt/presentation.xml'  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_sm1"/>
  </p:sldMasterIdLst>
  <p:sldIdLst>
    <p:sldId id="256" r:id="rId_slide1"/>
  </p:sldIdLst>
  <p:sldSz cx="10058400" cy="7772400"/>
  <p:notesSz cx="6858000" cy="9144000"/>
</p:presentation>
</file>

<file path=ppt/_rels/presentation.xml.rels><?xml version='1.0' encoding='utf-8' standalone='yes'?>
<Relationships xmlns='http://schemas.openxmlformats.org/package/2006/relationships'>
<Relationship Id='rId_theme1' Type='http://schemas.openxmlformats.org/officeDocument/2006/relationships/theme' Target='../theme/theme1.xml'   />
<Relationship Id='rId_sm1' Type='http://schemas.openxmlformats.org/officeDocument/2006/relationships/slideMaster' Target='slideMasters/slideMaster1.xml'   />
<Relationship Id='rId_slide1' Type='http://schemas.openxmlformats.org/officeDocument/2006/relationships/slide' Target='slides/slide1.xml'   />
</Relationships>

</file>

<file path=ppt/slideLayouts/_rels/slideLayout1.xml.rels><?xml version='1.0' encoding='utf-8' standalone='yes'?>
<Relationships xmlns='http://schemas.openxmlformats.org/package/2006/relationships'>
<Relationship Id='rId1' Type='http://schemas.openxmlformats.org/officeDocument/2006/relationships/slideMaster' Target='../slideMasters/slideMaster1.xml'   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</p:grpSpPr>
    </p:spTree>
  </p:cSld>
  <p:clrMapOvr>
    <a:masterClrMapping/>
  </p:clrMapOvr>
</p:sldLayout>
</file>

<file path=ppt/slideMasters/_rels/slideMaster1.xml.rels><?xml version='1.0' encoding='utf-8' standalone='yes'?>
<Relationships xmlns='http://schemas.openxmlformats.org/package/2006/relationships'>
<Relationship Id='rId_sl1' Type='http://schemas.openxmlformats.org/officeDocument/2006/relationships/slideLayout' Target='../slideLayouts/slideLayout1.xml'   />
<Relationship Id='rId_unref1' Type='http://schemas.openxmlformats.org/officeDocument/2006/relationships/theme' Target='../theme/theme1.xml'   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_sl1"/>
  </p:sldLayoutIdLst>
</p:sldMaster>
</file>

<file path=ppt/slides/_rels/slide1.xml.rels><?xml version='1.0' encoding='utf-8' standalone='yes'?>
<Relationships xmlns='http://schemas.openxmlformats.org/package/2006/relationships'>
<Relationship Id='rId1' Type='http://schemas.openxmlformats.org/officeDocument/2006/relationships/slideLayout' Target='../slideLayouts/slideLayout1.xml'  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g_157"/>
        <p:cNvGrpSpPr>
          <a:grpSpLocks/>
        </p:cNvGrpSpPr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r_100"/>
          <p:cNvSpPr>
            <a:spLocks noChangeArrowheads="1"/>
          </p:cNvSpPr>
          <p:nvPr/>
        </p:nvSpPr>
        <p:spPr bwMode="auto">
          <a:xfrm>
            <a:off x="342900" y="266700"/>
            <a:ext cx="5651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 b="1">
                <a:solidFill>
                  <a:srgbClr val="141414"/>
                </a:solidFill>
                <a:latin typeface="ARIAL"/>
              </a:rPr>
              <a:t>COUNTRY</a:t>
            </a:r>
          </a:p>
        </p:txBody>
      </p:sp>
      <p:sp>
        <p:nvSpPr>
          <p:cNvPr id="101" name="r_101"/>
          <p:cNvSpPr>
            <a:spLocks noChangeArrowheads="1"/>
          </p:cNvSpPr>
          <p:nvPr/>
        </p:nvSpPr>
        <p:spPr bwMode="auto">
          <a:xfrm>
            <a:off x="1289050" y="266700"/>
            <a:ext cx="2413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 b="1">
                <a:solidFill>
                  <a:srgbClr val="141414"/>
                </a:solidFill>
                <a:latin typeface="ARIAL"/>
              </a:rPr>
              <a:t>CAR</a:t>
            </a:r>
          </a:p>
        </p:txBody>
      </p:sp>
      <p:sp>
        <p:nvSpPr>
          <p:cNvPr id="102" name="r_102"/>
          <p:cNvSpPr>
            <a:spLocks noChangeArrowheads="1"/>
          </p:cNvSpPr>
          <p:nvPr/>
        </p:nvSpPr>
        <p:spPr bwMode="auto">
          <a:xfrm>
            <a:off x="2266950" y="266700"/>
            <a:ext cx="8382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 b="1">
                <a:solidFill>
                  <a:srgbClr val="141414"/>
                </a:solidFill>
                <a:latin typeface="ARIAL"/>
              </a:rPr>
              <a:t>DEALER_COST</a:t>
            </a:r>
          </a:p>
        </p:txBody>
      </p:sp>
      <p:sp>
        <p:nvSpPr>
          <p:cNvPr id="103" name="l_103"/>
          <p:cNvSpPr>
            <a:spLocks noChangeShapeType="1"/>
          </p:cNvSpPr>
          <p:nvPr/>
        </p:nvSpPr>
        <p:spPr bwMode="auto">
          <a:xfrm>
            <a:off x="228600" y="40640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_104"/>
          <p:cNvSpPr>
            <a:spLocks noChangeShapeType="1"/>
          </p:cNvSpPr>
          <p:nvPr/>
        </p:nvSpPr>
        <p:spPr bwMode="auto">
          <a:xfrm>
            <a:off x="1174750" y="40640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_105"/>
          <p:cNvSpPr>
            <a:spLocks noChangeShapeType="1"/>
          </p:cNvSpPr>
          <p:nvPr/>
        </p:nvSpPr>
        <p:spPr bwMode="auto">
          <a:xfrm>
            <a:off x="2152650" y="40640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r_106"/>
          <p:cNvSpPr>
            <a:spLocks noChangeArrowheads="1"/>
          </p:cNvSpPr>
          <p:nvPr/>
        </p:nvSpPr>
        <p:spPr bwMode="auto">
          <a:xfrm>
            <a:off x="342900" y="452120"/>
            <a:ext cx="5524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ENGLAND</a:t>
            </a:r>
          </a:p>
        </p:txBody>
      </p:sp>
      <p:sp>
        <p:nvSpPr>
          <p:cNvPr id="107" name="r_107"/>
          <p:cNvSpPr>
            <a:spLocks noChangeArrowheads="1"/>
          </p:cNvSpPr>
          <p:nvPr/>
        </p:nvSpPr>
        <p:spPr bwMode="auto">
          <a:xfrm>
            <a:off x="1289050" y="452120"/>
            <a:ext cx="4635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JAGUAR</a:t>
            </a:r>
          </a:p>
        </p:txBody>
      </p:sp>
      <p:sp>
        <p:nvSpPr>
          <p:cNvPr id="108" name="r_108"/>
          <p:cNvSpPr>
            <a:spLocks noChangeArrowheads="1"/>
          </p:cNvSpPr>
          <p:nvPr/>
        </p:nvSpPr>
        <p:spPr bwMode="auto">
          <a:xfrm>
            <a:off x="2755900" y="452120"/>
            <a:ext cx="3492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18,621</a:t>
            </a:r>
          </a:p>
        </p:txBody>
      </p:sp>
      <p:sp>
        <p:nvSpPr>
          <p:cNvPr id="109" name="l_109"/>
          <p:cNvSpPr>
            <a:spLocks noChangeShapeType="1"/>
          </p:cNvSpPr>
          <p:nvPr/>
        </p:nvSpPr>
        <p:spPr bwMode="auto">
          <a:xfrm>
            <a:off x="1174750" y="62484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_110"/>
          <p:cNvSpPr>
            <a:spLocks noChangeShapeType="1"/>
          </p:cNvSpPr>
          <p:nvPr/>
        </p:nvSpPr>
        <p:spPr bwMode="auto">
          <a:xfrm>
            <a:off x="2152650" y="62484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r_111"/>
          <p:cNvSpPr>
            <a:spLocks noChangeArrowheads="1"/>
          </p:cNvSpPr>
          <p:nvPr/>
        </p:nvSpPr>
        <p:spPr bwMode="auto">
          <a:xfrm>
            <a:off x="1289050" y="670560"/>
            <a:ext cx="4508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JENSEN</a:t>
            </a:r>
          </a:p>
        </p:txBody>
      </p:sp>
      <p:sp>
        <p:nvSpPr>
          <p:cNvPr id="112" name="r_112"/>
          <p:cNvSpPr>
            <a:spLocks noChangeArrowheads="1"/>
          </p:cNvSpPr>
          <p:nvPr/>
        </p:nvSpPr>
        <p:spPr bwMode="auto">
          <a:xfrm>
            <a:off x="2755900" y="670560"/>
            <a:ext cx="3492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14,940</a:t>
            </a:r>
          </a:p>
        </p:txBody>
      </p:sp>
      <p:sp>
        <p:nvSpPr>
          <p:cNvPr id="113" name="l_113"/>
          <p:cNvSpPr>
            <a:spLocks noChangeShapeType="1"/>
          </p:cNvSpPr>
          <p:nvPr/>
        </p:nvSpPr>
        <p:spPr bwMode="auto">
          <a:xfrm>
            <a:off x="1174750" y="84328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_114"/>
          <p:cNvSpPr>
            <a:spLocks noChangeShapeType="1"/>
          </p:cNvSpPr>
          <p:nvPr/>
        </p:nvSpPr>
        <p:spPr bwMode="auto">
          <a:xfrm>
            <a:off x="2152650" y="84328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r_115"/>
          <p:cNvSpPr>
            <a:spLocks noChangeArrowheads="1"/>
          </p:cNvSpPr>
          <p:nvPr/>
        </p:nvSpPr>
        <p:spPr bwMode="auto">
          <a:xfrm>
            <a:off x="1289050" y="889000"/>
            <a:ext cx="5207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TRIUMPH</a:t>
            </a:r>
          </a:p>
        </p:txBody>
      </p:sp>
      <p:sp>
        <p:nvSpPr>
          <p:cNvPr id="116" name="r_116"/>
          <p:cNvSpPr>
            <a:spLocks noChangeArrowheads="1"/>
          </p:cNvSpPr>
          <p:nvPr/>
        </p:nvSpPr>
        <p:spPr bwMode="auto">
          <a:xfrm>
            <a:off x="2819400" y="889000"/>
            <a:ext cx="2857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4,292</a:t>
            </a:r>
          </a:p>
        </p:txBody>
      </p:sp>
      <p:sp>
        <p:nvSpPr>
          <p:cNvPr id="117" name="l_117"/>
          <p:cNvSpPr>
            <a:spLocks noChangeShapeType="1"/>
          </p:cNvSpPr>
          <p:nvPr/>
        </p:nvSpPr>
        <p:spPr bwMode="auto">
          <a:xfrm>
            <a:off x="228600" y="106172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l_118"/>
          <p:cNvSpPr>
            <a:spLocks noChangeShapeType="1"/>
          </p:cNvSpPr>
          <p:nvPr/>
        </p:nvSpPr>
        <p:spPr bwMode="auto">
          <a:xfrm>
            <a:off x="1174750" y="106172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l_119"/>
          <p:cNvSpPr>
            <a:spLocks noChangeShapeType="1"/>
          </p:cNvSpPr>
          <p:nvPr/>
        </p:nvSpPr>
        <p:spPr bwMode="auto">
          <a:xfrm>
            <a:off x="2152650" y="106172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r_120"/>
          <p:cNvSpPr>
            <a:spLocks noChangeArrowheads="1"/>
          </p:cNvSpPr>
          <p:nvPr/>
        </p:nvSpPr>
        <p:spPr bwMode="auto">
          <a:xfrm>
            <a:off x="342900" y="1107440"/>
            <a:ext cx="4699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FRANCE</a:t>
            </a:r>
          </a:p>
        </p:txBody>
      </p:sp>
      <p:sp>
        <p:nvSpPr>
          <p:cNvPr id="121" name="r_121"/>
          <p:cNvSpPr>
            <a:spLocks noChangeArrowheads="1"/>
          </p:cNvSpPr>
          <p:nvPr/>
        </p:nvSpPr>
        <p:spPr bwMode="auto">
          <a:xfrm>
            <a:off x="1289050" y="1107440"/>
            <a:ext cx="558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PEUGEOT</a:t>
            </a:r>
          </a:p>
        </p:txBody>
      </p:sp>
      <p:sp>
        <p:nvSpPr>
          <p:cNvPr id="122" name="r_122"/>
          <p:cNvSpPr>
            <a:spLocks noChangeArrowheads="1"/>
          </p:cNvSpPr>
          <p:nvPr/>
        </p:nvSpPr>
        <p:spPr bwMode="auto">
          <a:xfrm>
            <a:off x="2819400" y="1107440"/>
            <a:ext cx="2857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4,631</a:t>
            </a:r>
          </a:p>
        </p:txBody>
      </p:sp>
      <p:sp>
        <p:nvSpPr>
          <p:cNvPr id="123" name="l_123"/>
          <p:cNvSpPr>
            <a:spLocks noChangeShapeType="1"/>
          </p:cNvSpPr>
          <p:nvPr/>
        </p:nvSpPr>
        <p:spPr bwMode="auto">
          <a:xfrm>
            <a:off x="228600" y="128016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_124"/>
          <p:cNvSpPr>
            <a:spLocks noChangeShapeType="1"/>
          </p:cNvSpPr>
          <p:nvPr/>
        </p:nvSpPr>
        <p:spPr bwMode="auto">
          <a:xfrm>
            <a:off x="1174750" y="128016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_125"/>
          <p:cNvSpPr>
            <a:spLocks noChangeShapeType="1"/>
          </p:cNvSpPr>
          <p:nvPr/>
        </p:nvSpPr>
        <p:spPr bwMode="auto">
          <a:xfrm>
            <a:off x="2152650" y="128016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r_126"/>
          <p:cNvSpPr>
            <a:spLocks noChangeArrowheads="1"/>
          </p:cNvSpPr>
          <p:nvPr/>
        </p:nvSpPr>
        <p:spPr bwMode="auto">
          <a:xfrm>
            <a:off x="342900" y="1325880"/>
            <a:ext cx="3175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ITALY</a:t>
            </a:r>
          </a:p>
        </p:txBody>
      </p:sp>
      <p:sp>
        <p:nvSpPr>
          <p:cNvPr id="127" name="r_127"/>
          <p:cNvSpPr>
            <a:spLocks noChangeArrowheads="1"/>
          </p:cNvSpPr>
          <p:nvPr/>
        </p:nvSpPr>
        <p:spPr bwMode="auto">
          <a:xfrm>
            <a:off x="1289050" y="1325880"/>
            <a:ext cx="7493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ALFA ROMEO</a:t>
            </a:r>
          </a:p>
        </p:txBody>
      </p:sp>
      <p:sp>
        <p:nvSpPr>
          <p:cNvPr id="128" name="r_128"/>
          <p:cNvSpPr>
            <a:spLocks noChangeArrowheads="1"/>
          </p:cNvSpPr>
          <p:nvPr/>
        </p:nvSpPr>
        <p:spPr bwMode="auto">
          <a:xfrm>
            <a:off x="2755900" y="1325880"/>
            <a:ext cx="3492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16,235</a:t>
            </a:r>
          </a:p>
        </p:txBody>
      </p:sp>
      <p:sp>
        <p:nvSpPr>
          <p:cNvPr id="129" name="l_129"/>
          <p:cNvSpPr>
            <a:spLocks noChangeShapeType="1"/>
          </p:cNvSpPr>
          <p:nvPr/>
        </p:nvSpPr>
        <p:spPr bwMode="auto">
          <a:xfrm>
            <a:off x="1174750" y="149860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l_130"/>
          <p:cNvSpPr>
            <a:spLocks noChangeShapeType="1"/>
          </p:cNvSpPr>
          <p:nvPr/>
        </p:nvSpPr>
        <p:spPr bwMode="auto">
          <a:xfrm>
            <a:off x="2152650" y="149860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r_131"/>
          <p:cNvSpPr>
            <a:spLocks noChangeArrowheads="1"/>
          </p:cNvSpPr>
          <p:nvPr/>
        </p:nvSpPr>
        <p:spPr bwMode="auto">
          <a:xfrm>
            <a:off x="1289050" y="1544320"/>
            <a:ext cx="5842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MASERATI</a:t>
            </a:r>
          </a:p>
        </p:txBody>
      </p:sp>
      <p:sp>
        <p:nvSpPr>
          <p:cNvPr id="132" name="r_132"/>
          <p:cNvSpPr>
            <a:spLocks noChangeArrowheads="1"/>
          </p:cNvSpPr>
          <p:nvPr/>
        </p:nvSpPr>
        <p:spPr bwMode="auto">
          <a:xfrm>
            <a:off x="2755900" y="1544320"/>
            <a:ext cx="3492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25,000</a:t>
            </a:r>
          </a:p>
        </p:txBody>
      </p:sp>
      <p:sp>
        <p:nvSpPr>
          <p:cNvPr id="133" name="l_133"/>
          <p:cNvSpPr>
            <a:spLocks noChangeShapeType="1"/>
          </p:cNvSpPr>
          <p:nvPr/>
        </p:nvSpPr>
        <p:spPr bwMode="auto">
          <a:xfrm>
            <a:off x="228600" y="171704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l_134"/>
          <p:cNvSpPr>
            <a:spLocks noChangeShapeType="1"/>
          </p:cNvSpPr>
          <p:nvPr/>
        </p:nvSpPr>
        <p:spPr bwMode="auto">
          <a:xfrm>
            <a:off x="1174750" y="171704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" name="l_135"/>
          <p:cNvSpPr>
            <a:spLocks noChangeShapeType="1"/>
          </p:cNvSpPr>
          <p:nvPr/>
        </p:nvSpPr>
        <p:spPr bwMode="auto">
          <a:xfrm>
            <a:off x="2152650" y="171704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" name="r_136"/>
          <p:cNvSpPr>
            <a:spLocks noChangeArrowheads="1"/>
          </p:cNvSpPr>
          <p:nvPr/>
        </p:nvSpPr>
        <p:spPr bwMode="auto">
          <a:xfrm>
            <a:off x="342900" y="1762760"/>
            <a:ext cx="3683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JAPAN</a:t>
            </a:r>
          </a:p>
        </p:txBody>
      </p:sp>
      <p:sp>
        <p:nvSpPr>
          <p:cNvPr id="137" name="r_137"/>
          <p:cNvSpPr>
            <a:spLocks noChangeArrowheads="1"/>
          </p:cNvSpPr>
          <p:nvPr/>
        </p:nvSpPr>
        <p:spPr bwMode="auto">
          <a:xfrm>
            <a:off x="1289050" y="1762760"/>
            <a:ext cx="4699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DATSUN</a:t>
            </a:r>
          </a:p>
        </p:txBody>
      </p:sp>
      <p:sp>
        <p:nvSpPr>
          <p:cNvPr id="138" name="r_138"/>
          <p:cNvSpPr>
            <a:spLocks noChangeArrowheads="1"/>
          </p:cNvSpPr>
          <p:nvPr/>
        </p:nvSpPr>
        <p:spPr bwMode="auto">
          <a:xfrm>
            <a:off x="2819400" y="1762760"/>
            <a:ext cx="2857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2,626</a:t>
            </a:r>
          </a:p>
        </p:txBody>
      </p:sp>
      <p:sp>
        <p:nvSpPr>
          <p:cNvPr id="139" name="l_139"/>
          <p:cNvSpPr>
            <a:spLocks noChangeShapeType="1"/>
          </p:cNvSpPr>
          <p:nvPr/>
        </p:nvSpPr>
        <p:spPr bwMode="auto">
          <a:xfrm>
            <a:off x="1174750" y="193548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" name="l_140"/>
          <p:cNvSpPr>
            <a:spLocks noChangeShapeType="1"/>
          </p:cNvSpPr>
          <p:nvPr/>
        </p:nvSpPr>
        <p:spPr bwMode="auto">
          <a:xfrm>
            <a:off x="2152650" y="193548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r_141"/>
          <p:cNvSpPr>
            <a:spLocks noChangeArrowheads="1"/>
          </p:cNvSpPr>
          <p:nvPr/>
        </p:nvSpPr>
        <p:spPr bwMode="auto">
          <a:xfrm>
            <a:off x="1289050" y="1981200"/>
            <a:ext cx="4699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TOYOTA</a:t>
            </a:r>
          </a:p>
        </p:txBody>
      </p:sp>
      <p:sp>
        <p:nvSpPr>
          <p:cNvPr id="142" name="r_142"/>
          <p:cNvSpPr>
            <a:spLocks noChangeArrowheads="1"/>
          </p:cNvSpPr>
          <p:nvPr/>
        </p:nvSpPr>
        <p:spPr bwMode="auto">
          <a:xfrm>
            <a:off x="2819400" y="1981200"/>
            <a:ext cx="2857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2,886</a:t>
            </a:r>
          </a:p>
        </p:txBody>
      </p:sp>
      <p:sp>
        <p:nvSpPr>
          <p:cNvPr id="143" name="l_143"/>
          <p:cNvSpPr>
            <a:spLocks noChangeShapeType="1"/>
          </p:cNvSpPr>
          <p:nvPr/>
        </p:nvSpPr>
        <p:spPr bwMode="auto">
          <a:xfrm>
            <a:off x="228600" y="215392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l_144"/>
          <p:cNvSpPr>
            <a:spLocks noChangeShapeType="1"/>
          </p:cNvSpPr>
          <p:nvPr/>
        </p:nvSpPr>
        <p:spPr bwMode="auto">
          <a:xfrm>
            <a:off x="1174750" y="215392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l_145"/>
          <p:cNvSpPr>
            <a:spLocks noChangeShapeType="1"/>
          </p:cNvSpPr>
          <p:nvPr/>
        </p:nvSpPr>
        <p:spPr bwMode="auto">
          <a:xfrm>
            <a:off x="2152650" y="215392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" name="r_146"/>
          <p:cNvSpPr>
            <a:spLocks noChangeArrowheads="1"/>
          </p:cNvSpPr>
          <p:nvPr/>
        </p:nvSpPr>
        <p:spPr bwMode="auto">
          <a:xfrm>
            <a:off x="342900" y="2199640"/>
            <a:ext cx="7175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W GERMANY</a:t>
            </a:r>
          </a:p>
        </p:txBody>
      </p:sp>
      <p:sp>
        <p:nvSpPr>
          <p:cNvPr id="147" name="r_147"/>
          <p:cNvSpPr>
            <a:spLocks noChangeArrowheads="1"/>
          </p:cNvSpPr>
          <p:nvPr/>
        </p:nvSpPr>
        <p:spPr bwMode="auto">
          <a:xfrm>
            <a:off x="1289050" y="2199640"/>
            <a:ext cx="2730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AUDI</a:t>
            </a:r>
          </a:p>
        </p:txBody>
      </p:sp>
      <p:sp>
        <p:nvSpPr>
          <p:cNvPr id="148" name="r_148"/>
          <p:cNvSpPr>
            <a:spLocks noChangeArrowheads="1"/>
          </p:cNvSpPr>
          <p:nvPr/>
        </p:nvSpPr>
        <p:spPr bwMode="auto">
          <a:xfrm>
            <a:off x="2819400" y="2199640"/>
            <a:ext cx="2857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5,063</a:t>
            </a:r>
          </a:p>
        </p:txBody>
      </p:sp>
      <p:sp>
        <p:nvSpPr>
          <p:cNvPr id="149" name="l_149"/>
          <p:cNvSpPr>
            <a:spLocks noChangeShapeType="1"/>
          </p:cNvSpPr>
          <p:nvPr/>
        </p:nvSpPr>
        <p:spPr bwMode="auto">
          <a:xfrm>
            <a:off x="1174750" y="237236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" name="l_150"/>
          <p:cNvSpPr>
            <a:spLocks noChangeShapeType="1"/>
          </p:cNvSpPr>
          <p:nvPr/>
        </p:nvSpPr>
        <p:spPr bwMode="auto">
          <a:xfrm>
            <a:off x="2152650" y="237236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" name="r_151"/>
          <p:cNvSpPr>
            <a:spLocks noChangeArrowheads="1"/>
          </p:cNvSpPr>
          <p:nvPr/>
        </p:nvSpPr>
        <p:spPr bwMode="auto">
          <a:xfrm>
            <a:off x="1289050" y="2418080"/>
            <a:ext cx="279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BMW</a:t>
            </a:r>
          </a:p>
        </p:txBody>
      </p:sp>
      <p:sp>
        <p:nvSpPr>
          <p:cNvPr id="152" name="r_152"/>
          <p:cNvSpPr>
            <a:spLocks noChangeArrowheads="1"/>
          </p:cNvSpPr>
          <p:nvPr/>
        </p:nvSpPr>
        <p:spPr bwMode="auto">
          <a:xfrm>
            <a:off x="2755900" y="2418080"/>
            <a:ext cx="34925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> </a:pPr>
            <a:r>
              <a:rPr lang="en-US" sz="900">
                <a:solidFill>
                  <a:srgbClr val="141414"/>
                </a:solidFill>
                <a:latin typeface="ARIAL"/>
              </a:rPr>
              <a:t>49,500</a:t>
            </a:r>
          </a:p>
        </p:txBody>
      </p:sp>
      <p:sp>
        <p:nvSpPr>
          <p:cNvPr id="153" name="l_153"/>
          <p:cNvSpPr>
            <a:spLocks noChangeShapeType="1"/>
          </p:cNvSpPr>
          <p:nvPr/>
        </p:nvSpPr>
        <p:spPr bwMode="auto">
          <a:xfrm>
            <a:off x="228600" y="2590800"/>
            <a:ext cx="94615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" name="l_154"/>
          <p:cNvSpPr>
            <a:spLocks noChangeShapeType="1"/>
          </p:cNvSpPr>
          <p:nvPr/>
        </p:nvSpPr>
        <p:spPr bwMode="auto">
          <a:xfrm>
            <a:off x="1174750" y="2590800"/>
            <a:ext cx="9779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l_155"/>
          <p:cNvSpPr>
            <a:spLocks noChangeShapeType="1"/>
          </p:cNvSpPr>
          <p:nvPr/>
        </p:nvSpPr>
        <p:spPr bwMode="auto">
          <a:xfrm>
            <a:off x="2152650" y="2590800"/>
            <a:ext cx="1066800" cy="0"/>
          </a:xfrm>
          <a:prstGeom prst="line">
            <a:avLst/>
          </a:prstGeom>
          <a:noFill/>
          <a:ln w="3175">
            <a:solidFill>
              <a:srgbClr val="DBDBD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6" name="r_156"/>
          <p:cNvSpPr>
            <a:spLocks noChangeArrowheads="1"/>
          </p:cNvSpPr>
          <p:nvPr/>
        </p:nvSpPr>
        <p:spPr bwMode="auto">
          <a:xfrm>
            <a:off x="2152650" y="2628900"/>
            <a:ext cx="635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 </a:pPr>
            <a:r>
              <a:rPr lang="en-US" sz="900">
                <a:solidFill>
                  <a:srgbClr val="141414"/>
                </a:solidFill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