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2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11754"/>
            <a:ext cx="8686800" cy="46344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3470"/>
            <a:ext cx="8686800" cy="4351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