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9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2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4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B31DA-E6CF-4CC5-96F6-C77AD26F9FA0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B117B-F33E-44D0-9B38-0DA74E7B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ckerearth.com/blog/wp-content/uploads/2017/02/Blog-Featured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2587"/>
            <a:ext cx="5785293" cy="378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997780" y="2751785"/>
            <a:ext cx="1506828" cy="1637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97780" y="4500093"/>
            <a:ext cx="1506828" cy="1637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97780" y="1003477"/>
            <a:ext cx="1506828" cy="1637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Vibration Sensor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33884" y="4919729"/>
            <a:ext cx="11592" cy="1584102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245476" y="6452315"/>
            <a:ext cx="3863662" cy="38637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20730" y="1266092"/>
            <a:ext cx="1" cy="5186223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109138" y="1298420"/>
            <a:ext cx="888642" cy="631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132323" y="3080825"/>
            <a:ext cx="865457" cy="8157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132323" y="4756398"/>
            <a:ext cx="865457" cy="8157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04122" y="4958367"/>
            <a:ext cx="15058" cy="1756563"/>
          </a:xfrm>
          <a:prstGeom prst="lin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409141" y="6714930"/>
            <a:ext cx="3906059" cy="2"/>
          </a:xfrm>
          <a:prstGeom prst="lin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26792" y="1567345"/>
            <a:ext cx="16543" cy="5147585"/>
          </a:xfrm>
          <a:prstGeom prst="lin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06025" y="1561035"/>
            <a:ext cx="691755" cy="6311"/>
          </a:xfrm>
          <a:prstGeom prst="lin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329899" y="4060090"/>
            <a:ext cx="667881" cy="18661"/>
          </a:xfrm>
          <a:prstGeom prst="lin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317618" y="5836648"/>
            <a:ext cx="680162" cy="8158"/>
          </a:xfrm>
          <a:prstGeom prst="lin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 flipV="1">
            <a:off x="3713871" y="759655"/>
            <a:ext cx="0" cy="116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713871" y="759655"/>
            <a:ext cx="3851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565051" y="759655"/>
            <a:ext cx="0" cy="133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565051" y="2094467"/>
            <a:ext cx="555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3336120" y="1067807"/>
            <a:ext cx="5617" cy="865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336120" y="1061634"/>
            <a:ext cx="4106002" cy="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442122" y="1078439"/>
            <a:ext cx="0" cy="234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442122" y="3412225"/>
            <a:ext cx="555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175425" y="1330422"/>
            <a:ext cx="376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6903492" y="1330422"/>
            <a:ext cx="0" cy="234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903492" y="3677765"/>
            <a:ext cx="1118200" cy="1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/>
          <p:cNvCxnSpPr/>
          <p:nvPr/>
        </p:nvCxnSpPr>
        <p:spPr>
          <a:xfrm flipV="1">
            <a:off x="3175425" y="1333871"/>
            <a:ext cx="0" cy="59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Rectangle 1085"/>
          <p:cNvSpPr/>
          <p:nvPr/>
        </p:nvSpPr>
        <p:spPr>
          <a:xfrm>
            <a:off x="7948990" y="3522770"/>
            <a:ext cx="507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Rx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7977176" y="3243139"/>
            <a:ext cx="507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333333"/>
                </a:solidFill>
                <a:latin typeface="Lato"/>
              </a:rPr>
              <a:t>Tx</a:t>
            </a:r>
            <a:endParaRPr lang="en-US" dirty="0"/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4374639" y="1421868"/>
            <a:ext cx="5617" cy="51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353644" y="1439326"/>
            <a:ext cx="2445695" cy="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6767863" y="1427061"/>
            <a:ext cx="0" cy="358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767863" y="5009622"/>
            <a:ext cx="1254158" cy="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8001417" y="4843785"/>
            <a:ext cx="507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333333"/>
                </a:solidFill>
                <a:latin typeface="Lato"/>
              </a:rPr>
              <a:t>Tx</a:t>
            </a: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 flipH="1" flipV="1">
            <a:off x="4219863" y="1620154"/>
            <a:ext cx="7269" cy="27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4193251" y="1637611"/>
            <a:ext cx="2445695" cy="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6607470" y="1625347"/>
            <a:ext cx="31476" cy="378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6607470" y="5410609"/>
            <a:ext cx="1395868" cy="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8008896" y="5194288"/>
            <a:ext cx="507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Lato"/>
              </a:rPr>
              <a:t>Rx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Gundupalli 's</dc:creator>
  <cp:lastModifiedBy>Gundupalli 's</cp:lastModifiedBy>
  <cp:revision>24</cp:revision>
  <dcterms:created xsi:type="dcterms:W3CDTF">2018-04-28T17:46:32Z</dcterms:created>
  <dcterms:modified xsi:type="dcterms:W3CDTF">2018-04-28T18:22:54Z</dcterms:modified>
</cp:coreProperties>
</file>