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42449-28D9-4AE7-A21A-6263ED2FE4B1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2BC2F-F5B1-4643-9665-ABCA15428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https://store.arduino.cc/usa/arduino-uno-rev3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2BC2F-F5B1-4643-9665-ABCA15428A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267B-C4B1-4A7B-9794-FB17F35970C0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0334-63E6-4ABC-A1EE-85F4A748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4675" y="441953"/>
            <a:ext cx="12037325" cy="132343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Vehicle Collision Detection and Warning Using Arduino</a:t>
            </a:r>
            <a:r>
              <a:rPr lang="en-US" sz="4000" b="1" i="0" u="none" strike="noStrike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sz="4000" b="1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Controller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46161" y="2797792"/>
            <a:ext cx="2442949" cy="150125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Careful man…</a:t>
            </a:r>
          </a:p>
          <a:p>
            <a:pPr algn="ctr"/>
            <a:r>
              <a:rPr lang="en-US" dirty="0" smtClean="0"/>
              <a:t>3 Cars Ahead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5" y="4454059"/>
            <a:ext cx="3004048" cy="1321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8223" y="4482835"/>
            <a:ext cx="2008496" cy="1321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1737" y="4831308"/>
            <a:ext cx="2026692" cy="12683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166" y="4831308"/>
            <a:ext cx="2576814" cy="14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07548"/>
            <a:ext cx="2838757" cy="35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Project Explanation: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9128">
            <a:off x="3722561" y="-609048"/>
            <a:ext cx="4100539" cy="1154566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3628" y="1865249"/>
            <a:ext cx="4361017" cy="2925277"/>
            <a:chOff x="5733628" y="1865249"/>
            <a:chExt cx="4361017" cy="2925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7281" flipH="1">
              <a:off x="5733628" y="3333050"/>
              <a:ext cx="2576814" cy="1457476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 rot="1772770">
              <a:off x="7082816" y="1865249"/>
              <a:ext cx="3011829" cy="1791509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I’m Approaching you by 100 </a:t>
              </a:r>
              <a:r>
                <a:rPr lang="en-US" dirty="0" err="1" smtClean="0"/>
                <a:t>mts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0385" y="1752684"/>
            <a:ext cx="3609124" cy="3022594"/>
            <a:chOff x="160385" y="1752684"/>
            <a:chExt cx="3609124" cy="30225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97844">
              <a:off x="1167876" y="3470125"/>
              <a:ext cx="2601633" cy="1305153"/>
            </a:xfrm>
            <a:prstGeom prst="rect">
              <a:avLst/>
            </a:prstGeom>
          </p:spPr>
        </p:pic>
        <p:sp>
          <p:nvSpPr>
            <p:cNvPr id="9" name="Cloud Callout 8"/>
            <p:cNvSpPr/>
            <p:nvPr/>
          </p:nvSpPr>
          <p:spPr>
            <a:xfrm rot="20315189" flipH="1">
              <a:off x="160385" y="1752684"/>
              <a:ext cx="2383286" cy="1791509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I’m Approaching you by 100 </a:t>
              </a:r>
              <a:r>
                <a:rPr lang="en-US" dirty="0" err="1" smtClean="0"/>
                <a:t>mts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1193" y="594686"/>
            <a:ext cx="5116477" cy="1220256"/>
            <a:chOff x="2221193" y="594686"/>
            <a:chExt cx="5116477" cy="12202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458" y="594686"/>
              <a:ext cx="1843023" cy="97065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648982" y="1010121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Cloud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Up-Down Arrow 13"/>
            <p:cNvSpPr/>
            <p:nvPr/>
          </p:nvSpPr>
          <p:spPr>
            <a:xfrm rot="3980464">
              <a:off x="3038342" y="676142"/>
              <a:ext cx="298351" cy="193265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20199374">
              <a:off x="2384192" y="1273135"/>
              <a:ext cx="994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Network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Up-Down Arrow 15"/>
            <p:cNvSpPr/>
            <p:nvPr/>
          </p:nvSpPr>
          <p:spPr>
            <a:xfrm rot="6871962">
              <a:off x="6390222" y="867494"/>
              <a:ext cx="304039" cy="159085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1490872">
              <a:off x="5988025" y="1273135"/>
              <a:ext cx="11063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Network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</a:t>
            </a:r>
            <a:r>
              <a:rPr lang="en-US" dirty="0"/>
              <a:t>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7976" y="1937982"/>
            <a:ext cx="2934269" cy="435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</a:p>
          <a:p>
            <a:pPr algn="ctr"/>
            <a:r>
              <a:rPr lang="en-US" dirty="0" smtClean="0"/>
              <a:t>UNO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37731" y="2333767"/>
            <a:ext cx="1473959" cy="723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37730" y="3391468"/>
            <a:ext cx="1473959" cy="723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Vibration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Sensor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37730" y="4449169"/>
            <a:ext cx="1473959" cy="723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3111690" y="2695433"/>
            <a:ext cx="9962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11689" y="3789528"/>
            <a:ext cx="9962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1689" y="4806286"/>
            <a:ext cx="9962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52" y="291405"/>
            <a:ext cx="2249670" cy="11848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522945" y="774965"/>
            <a:ext cx="886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Cloud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 rot="3980464">
            <a:off x="8074624" y="687892"/>
            <a:ext cx="156502" cy="23565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20199374">
            <a:off x="7134934" y="1510880"/>
            <a:ext cx="1212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38531" y="3244755"/>
            <a:ext cx="2620370" cy="10167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Interfacing Device</a:t>
            </a:r>
            <a:endParaRPr lang="en-US" dirty="0"/>
          </a:p>
        </p:txBody>
      </p:sp>
      <p:cxnSp>
        <p:nvCxnSpPr>
          <p:cNvPr id="20" name="Straight Connector 19"/>
          <p:cNvCxnSpPr>
            <a:endCxn id="18" idx="1"/>
          </p:cNvCxnSpPr>
          <p:nvPr/>
        </p:nvCxnSpPr>
        <p:spPr>
          <a:xfrm>
            <a:off x="7042245" y="3753134"/>
            <a:ext cx="9962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8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/>
      <p:bldP spid="15" grpId="0" animBg="1"/>
      <p:bldP spid="16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Applications: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Accidents</a:t>
            </a:r>
            <a:r>
              <a:rPr lang="en-US" dirty="0" smtClean="0"/>
              <a:t> will be Reduced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Safe</a:t>
            </a:r>
            <a:r>
              <a:rPr lang="en-US" dirty="0" smtClean="0"/>
              <a:t> Transportation</a:t>
            </a:r>
          </a:p>
          <a:p>
            <a:endParaRPr lang="en-US" dirty="0" smtClean="0"/>
          </a:p>
          <a:p>
            <a:r>
              <a:rPr lang="en-US" dirty="0" smtClean="0"/>
              <a:t>Prevents </a:t>
            </a:r>
            <a:r>
              <a:rPr lang="en-US" dirty="0" smtClean="0">
                <a:solidFill>
                  <a:srgbClr val="FF0000"/>
                </a:solidFill>
              </a:rPr>
              <a:t>Death's</a:t>
            </a:r>
            <a:r>
              <a:rPr lang="en-US" dirty="0" smtClean="0"/>
              <a:t> </a:t>
            </a:r>
            <a:r>
              <a:rPr lang="en-US" dirty="0" smtClean="0"/>
              <a:t>due to Road Accidents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Reporting</a:t>
            </a:r>
            <a:r>
              <a:rPr lang="en-US" dirty="0" smtClean="0"/>
              <a:t> to near by Hospital and Police Station about Accident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19325"/>
            <a:ext cx="3810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3290" y="788090"/>
            <a:ext cx="8130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Project Members:</a:t>
            </a:r>
            <a:endParaRPr lang="en-US" sz="2000" b="1" i="0" u="none" strike="noStrike" baseline="0" dirty="0" smtClean="0">
              <a:solidFill>
                <a:srgbClr val="99480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1673" y="4409441"/>
            <a:ext cx="5194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smtClean="0">
                <a:solidFill>
                  <a:srgbClr val="994806"/>
                </a:solidFill>
                <a:latin typeface="Calibri" panose="020F0502020204030204" pitchFamily="34" charset="0"/>
              </a:rPr>
              <a:t>Project Supervisors:</a:t>
            </a:r>
          </a:p>
          <a:p>
            <a:r>
              <a:rPr lang="en-US" sz="2000" b="0" i="0" u="none" strike="noStrike" baseline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Name Designation Department 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7769" y="5117327"/>
            <a:ext cx="5739685" cy="92333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b="1" i="0" u="none" strike="noStrike" baseline="0" dirty="0" smtClean="0">
                <a:latin typeface="Calibri" panose="020F0502020204030204" pitchFamily="34" charset="0"/>
              </a:rPr>
              <a:t>Dr. Karthikeyan M, </a:t>
            </a:r>
            <a:r>
              <a:rPr lang="nb-NO" b="0" i="0" u="none" strike="noStrike" baseline="0" dirty="0" smtClean="0">
                <a:latin typeface="Calibri" panose="020F0502020204030204" pitchFamily="34" charset="0"/>
              </a:rPr>
              <a:t>Senior Assistant</a:t>
            </a:r>
            <a:r>
              <a:rPr lang="nb-NO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smtClean="0">
                <a:latin typeface="Calibri" panose="020F0502020204030204" pitchFamily="34" charset="0"/>
              </a:rPr>
              <a:t>Professor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Department of</a:t>
            </a:r>
            <a:r>
              <a:rPr lang="en-US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smtClean="0">
                <a:latin typeface="Calibri" panose="020F0502020204030204" pitchFamily="34" charset="0"/>
              </a:rPr>
              <a:t>Electronics and</a:t>
            </a:r>
            <a:r>
              <a:rPr lang="en-US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smtClean="0">
                <a:latin typeface="Calibri" panose="020F0502020204030204" pitchFamily="34" charset="0"/>
              </a:rPr>
              <a:t>Communication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smtClean="0">
                <a:latin typeface="Calibri" panose="020F0502020204030204" pitchFamily="34" charset="0"/>
              </a:rPr>
              <a:t>Engineering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karthikeyanm@mits.ac.in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3290" y="5117327"/>
            <a:ext cx="5082862" cy="92333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Dr.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Venningston</a:t>
            </a:r>
            <a:r>
              <a:rPr lang="en-US" b="1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K,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Associate Professor,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M.E., Ph.D.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Department of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Computer Science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Engineering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drveningstonk@mits.ac.in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76023" y="1321491"/>
            <a:ext cx="6031605" cy="15247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Rajesh Reddy Gundupalli </a:t>
            </a:r>
            <a:r>
              <a:rPr lang="en-US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pt-BR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15699A0538  	CSE</a:t>
            </a:r>
          </a:p>
          <a:p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Sowmya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Sree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Siriguppa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pt-BR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15699A04I7 	ECE</a:t>
            </a:r>
            <a:endParaRPr lang="en-US" i="0" u="none" strike="noStrike" baseline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Sai </a:t>
            </a:r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Vamsi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Krishna S</a:t>
            </a:r>
            <a:r>
              <a:rPr lang="en-US" b="1" i="0" u="none" strike="noStrike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i="0" u="none" strike="noStrike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pt-BR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15691A04H0 	ECE</a:t>
            </a:r>
            <a:endParaRPr lang="en-US" i="0" u="none" strike="noStrike" baseline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Sunil Kumar P</a:t>
            </a:r>
            <a:r>
              <a:rPr lang="en-US" b="1" i="0" u="none" strike="noStrike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i="0" u="none" strike="noStrike" dirty="0" smtClean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r>
              <a:rPr lang="pt-BR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15699A0223 	EEE</a:t>
            </a:r>
            <a:endParaRPr lang="en-US" i="0" u="none" strike="noStrike" baseline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Manjusri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R </a:t>
            </a:r>
            <a:r>
              <a:rPr lang="en-US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r>
              <a:rPr lang="pt-BR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15699A0449 </a:t>
            </a:r>
            <a:r>
              <a:rPr lang="en-US" i="0" u="none" strike="noStrike" baseline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	ECE</a:t>
            </a:r>
          </a:p>
        </p:txBody>
      </p:sp>
    </p:spTree>
    <p:extLst>
      <p:ext uri="{BB962C8B-B14F-4D97-AF65-F5344CB8AC3E}">
        <p14:creationId xmlns:p14="http://schemas.microsoft.com/office/powerpoint/2010/main" val="11650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We're </a:t>
            </a:r>
            <a:r>
              <a:rPr lang="en-US" dirty="0" err="1" smtClean="0"/>
              <a:t>gonna</a:t>
            </a:r>
            <a:r>
              <a:rPr lang="en-US" dirty="0" smtClean="0"/>
              <a:t> Discuss?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Project Explanation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Problems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Statistics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Solution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740" y="300880"/>
            <a:ext cx="2006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Objective: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955" y="1262128"/>
            <a:ext cx="113720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 the usage of </a:t>
            </a:r>
            <a:r>
              <a:rPr lang="en-US" sz="24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vehicles increased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the rate of accidents and the </a:t>
            </a:r>
            <a:r>
              <a:rPr lang="en-US" sz="24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Dearth rate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of people due to </a:t>
            </a:r>
            <a:r>
              <a:rPr lang="en-US" sz="24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accidents also increased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drastically. This system (project) warns the driver about the chances of accidents by voice based or screen (Graphics) based instructions.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this system, we are using </a:t>
            </a:r>
            <a:r>
              <a:rPr lang="en-US" sz="24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GPS (Global Positioning System)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to which a SIM (Subscriber Identity Module) is interfaced. The data collected from GPS is sent </a:t>
            </a:r>
            <a:r>
              <a:rPr lang="en-US" sz="24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through GSM (Global System for Mobile Communication)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to the web server. The server will interact/warn driver through a dedicated device in the vehicle. </a:t>
            </a:r>
          </a:p>
          <a:p>
            <a:endParaRPr lang="en-US" sz="24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SIM used here must have 3G/LTE by the service provider to send and receive data from the server. This kind of system warns driver effectively about the </a:t>
            </a:r>
            <a:r>
              <a:rPr lang="en-US" sz="24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vehicles approaching towards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also distance between the vehicles. The main aim of this project is to reduce the number of accidents and save lives.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3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4537" y="2637587"/>
            <a:ext cx="5298251" cy="33693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375" y="193726"/>
            <a:ext cx="2142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Components: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042" y="1116574"/>
            <a:ext cx="4219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ARDUINO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Uno</a:t>
            </a:r>
            <a:endParaRPr lang="en-US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GPS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Vibration Sensors / </a:t>
            </a:r>
            <a:r>
              <a:rPr lang="en-US" dirty="0"/>
              <a:t>Piezoelectric </a:t>
            </a:r>
            <a:r>
              <a:rPr lang="en-US" dirty="0" smtClean="0"/>
              <a:t>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" t="15024" r="7859" b="9860"/>
          <a:stretch/>
        </p:blipFill>
        <p:spPr>
          <a:xfrm>
            <a:off x="12428107" y="908743"/>
            <a:ext cx="2781836" cy="2446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107" y="3534981"/>
            <a:ext cx="3323019" cy="33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-0.13333 L 0.903 -0.3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35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43 -0.05532 L -0.35455 0.403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75521 -0.019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0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2793" y="784798"/>
            <a:ext cx="1024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Tools: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4506" y="1555055"/>
            <a:ext cx="3706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ARDUINO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DataBase</a:t>
            </a:r>
            <a:endParaRPr lang="en-US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Embedded C (Programming)</a:t>
            </a:r>
            <a:endParaRPr lang="en-US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09" y="0"/>
            <a:ext cx="7259392" cy="50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48"/>
            <a:ext cx="4699716" cy="3560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Project Explanation: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24000" y="1709737"/>
            <a:ext cx="9144000" cy="3438525"/>
            <a:chOff x="1524000" y="1709737"/>
            <a:chExt cx="9144000" cy="34385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709737"/>
              <a:ext cx="9144000" cy="34385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718220" y="3503054"/>
              <a:ext cx="3618963" cy="5537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Think About the WORLD?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0" y="717356"/>
            <a:ext cx="11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0252"/>
            <a:ext cx="4699716" cy="35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Project Explanation: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463639"/>
            <a:ext cx="12192000" cy="6349286"/>
            <a:chOff x="0" y="463639"/>
            <a:chExt cx="12192000" cy="63492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83" b="7418"/>
            <a:stretch/>
          </p:blipFill>
          <p:spPr>
            <a:xfrm>
              <a:off x="0" y="463639"/>
              <a:ext cx="12192000" cy="634928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7894749" y="3812146"/>
              <a:ext cx="4297251" cy="184167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50" y="3812146"/>
            <a:ext cx="4297250" cy="18588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34051" y="0"/>
            <a:ext cx="14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Statistics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34479 -0.09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0" y="463639"/>
            <a:ext cx="2265608" cy="79397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Solution: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1257611"/>
            <a:ext cx="11190667" cy="54780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a device in a vehicle </a:t>
            </a:r>
            <a:r>
              <a:rPr lang="en-US" dirty="0" smtClean="0">
                <a:solidFill>
                  <a:srgbClr val="0070C0"/>
                </a:solidFill>
              </a:rPr>
              <a:t>alerts Driver about Approaching Vehicle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GPS in the vehicle continuously sends data to the cloud</a:t>
            </a:r>
          </a:p>
          <a:p>
            <a:endParaRPr lang="en-US" dirty="0" smtClean="0"/>
          </a:p>
          <a:p>
            <a:r>
              <a:rPr lang="en-US" dirty="0" smtClean="0"/>
              <a:t>If a vehicle Approaches near by to another vehicle, The System Alerts Driver</a:t>
            </a:r>
          </a:p>
          <a:p>
            <a:endParaRPr lang="en-US" dirty="0"/>
          </a:p>
          <a:p>
            <a:r>
              <a:rPr lang="en-US" dirty="0"/>
              <a:t>What if the vehicle itself </a:t>
            </a:r>
            <a:r>
              <a:rPr lang="en-US" dirty="0">
                <a:solidFill>
                  <a:srgbClr val="0070C0"/>
                </a:solidFill>
              </a:rPr>
              <a:t>communicates with Ambulance or Police Station</a:t>
            </a:r>
            <a:r>
              <a:rPr lang="en-US" dirty="0"/>
              <a:t>, If an Accident </a:t>
            </a:r>
            <a:r>
              <a:rPr lang="en-US" dirty="0" smtClean="0"/>
              <a:t>occurred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Vibration Sensors / </a:t>
            </a:r>
            <a:r>
              <a:rPr lang="en-US" dirty="0"/>
              <a:t>Piezoelectric </a:t>
            </a:r>
            <a:r>
              <a:rPr lang="en-US" dirty="0" smtClean="0"/>
              <a:t>sensor detects the Accident and signal is sent through GSM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07548"/>
            <a:ext cx="4699716" cy="35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Project Explanation: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409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What We're gonna Discuss?</vt:lpstr>
      <vt:lpstr>PowerPoint Presentation</vt:lpstr>
      <vt:lpstr>PowerPoint Presentation</vt:lpstr>
      <vt:lpstr>PowerPoint Presentation</vt:lpstr>
      <vt:lpstr>Project Explanation:</vt:lpstr>
      <vt:lpstr>PowerPoint Presentation</vt:lpstr>
      <vt:lpstr>Solution:</vt:lpstr>
      <vt:lpstr>PowerPoint Presentation</vt:lpstr>
      <vt:lpstr>Block Diagram</vt:lpstr>
      <vt:lpstr>Applications: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Reddy Gundupalli</dc:creator>
  <cp:lastModifiedBy>Rajesh Reddy Gundupalli</cp:lastModifiedBy>
  <cp:revision>97</cp:revision>
  <dcterms:created xsi:type="dcterms:W3CDTF">2018-02-09T14:50:44Z</dcterms:created>
  <dcterms:modified xsi:type="dcterms:W3CDTF">2018-02-11T17:18:22Z</dcterms:modified>
</cp:coreProperties>
</file>