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DBC7CD-3A5B-4C5D-A6CA-3E2DB34E8A2C}">
          <p14:sldIdLst>
            <p14:sldId id="256"/>
            <p14:sldId id="257"/>
            <p14:sldId id="258"/>
            <p14:sldId id="263"/>
            <p14:sldId id="264"/>
            <p14:sldId id="265"/>
            <p14:sldId id="259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8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A0E3-14A7-4676-A2F8-90943EE21623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5880-6DCF-440B-A09D-6107E432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ARTIFICIAL INTELLIGECE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11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0000"/>
            </a:gs>
            <a:gs pos="5000">
              <a:srgbClr val="C00000"/>
            </a:gs>
            <a:gs pos="7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 </a:t>
            </a:r>
            <a:r>
              <a:rPr lang="en-US" sz="6000" b="1" dirty="0" smtClean="0"/>
              <a:t>               DISADVANTAGES              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-Price’s are high</a:t>
            </a:r>
          </a:p>
          <a:p>
            <a:pPr marL="0" indent="0">
              <a:buNone/>
            </a:pPr>
            <a:r>
              <a:rPr lang="en-US" dirty="0" smtClean="0"/>
              <a:t>-Difficulty with software development – slow and expensive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N</a:t>
            </a:r>
            <a:r>
              <a:rPr lang="en-US" dirty="0" smtClean="0"/>
              <a:t>eed more experienced programmers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 Very complicated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471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77846">
              <a:srgbClr val="7E77AB"/>
            </a:gs>
            <a:gs pos="36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IBM WATSON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IBM International Banking Machines was founded in 16</a:t>
            </a:r>
            <a:r>
              <a:rPr lang="en-US" sz="3600" dirty="0"/>
              <a:t>it was originally called Computing-Tabulating-Recording Company.</a:t>
            </a:r>
            <a:r>
              <a:rPr lang="en-US" sz="3600" dirty="0" smtClean="0"/>
              <a:t> June 1911 , it was originally called Computing-Tabulating-Recording Company. In February 2011 IBM Watson was found, which can answer anything you ask it , it  can explain like a human. Watson was even used to treat cancer and financial services. In Nov 2013 IBM said Watson will be available for software developer providers.</a:t>
            </a:r>
          </a:p>
        </p:txBody>
      </p:sp>
    </p:spTree>
    <p:extLst>
      <p:ext uri="{BB962C8B-B14F-4D97-AF65-F5344CB8AC3E}">
        <p14:creationId xmlns:p14="http://schemas.microsoft.com/office/powerpoint/2010/main" val="18743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chemeClr val="accent1">
                <a:lumMod val="60000"/>
                <a:lumOff val="40000"/>
              </a:schemeClr>
            </a:gs>
            <a:gs pos="6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            </a:t>
            </a:r>
            <a:r>
              <a:rPr lang="en-US" b="1" smtClean="0"/>
              <a:t>GOOGLE </a:t>
            </a:r>
            <a:r>
              <a:rPr lang="en-US" b="1" dirty="0" smtClean="0"/>
              <a:t>DEEP MIND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Deep mind was first started by “</a:t>
            </a:r>
            <a:r>
              <a:rPr lang="en-US" sz="3600" dirty="0"/>
              <a:t>Demis </a:t>
            </a:r>
            <a:r>
              <a:rPr lang="en-US" sz="3600" dirty="0" smtClean="0"/>
              <a:t>Hassabis” deep mind made Alpha Go a  self learning robot it has pre-defined task but not pre-programed, it’s source is pixel in 2014. it had beat the world champion in the game go</a:t>
            </a:r>
          </a:p>
        </p:txBody>
      </p:sp>
    </p:spTree>
    <p:extLst>
      <p:ext uri="{BB962C8B-B14F-4D97-AF65-F5344CB8AC3E}">
        <p14:creationId xmlns:p14="http://schemas.microsoft.com/office/powerpoint/2010/main" val="14977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sz="4500" b="1" dirty="0" smtClean="0">
                <a:latin typeface="+mn-lt"/>
              </a:rPr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can get started by taking tutorial in youtube on your favorite topic </a:t>
            </a:r>
          </a:p>
          <a:p>
            <a:r>
              <a:rPr lang="en-US" sz="3600" dirty="0" smtClean="0"/>
              <a:t>Now take a quiz on that topic</a:t>
            </a:r>
          </a:p>
          <a:p>
            <a:r>
              <a:rPr lang="en-US" sz="3600" dirty="0" smtClean="0"/>
              <a:t>Select new topics and repeat 1 &amp; 2 steps</a:t>
            </a:r>
          </a:p>
          <a:p>
            <a:pPr marL="0" indent="0">
              <a:buNone/>
            </a:pPr>
            <a:r>
              <a:rPr lang="en-US" sz="3600" dirty="0" smtClean="0"/>
              <a:t>     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8971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1"/>
            </a:gs>
            <a:gs pos="54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+mn-lt"/>
              </a:rPr>
              <a:t>                  Best programing languages</a:t>
            </a:r>
            <a:endParaRPr lang="en-US" sz="45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</a:t>
            </a:r>
          </a:p>
          <a:p>
            <a:r>
              <a:rPr lang="en-US" sz="3600" dirty="0" smtClean="0"/>
              <a:t>Java </a:t>
            </a:r>
          </a:p>
          <a:p>
            <a:r>
              <a:rPr lang="en-US" sz="3600" dirty="0" smtClean="0"/>
              <a:t>Lisp</a:t>
            </a:r>
          </a:p>
          <a:p>
            <a:r>
              <a:rPr lang="en-US" sz="3600" dirty="0" smtClean="0"/>
              <a:t>R</a:t>
            </a:r>
          </a:p>
          <a:p>
            <a:r>
              <a:rPr lang="en-US" sz="3600" dirty="0" smtClean="0"/>
              <a:t>Prolog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3345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6" y="1017431"/>
            <a:ext cx="10515600" cy="4443211"/>
          </a:xfrm>
        </p:spPr>
        <p:txBody>
          <a:bodyPr>
            <a:normAutofit fontScale="90000"/>
          </a:bodyPr>
          <a:lstStyle/>
          <a:p>
            <a:r>
              <a:rPr lang="en-US" sz="18000" dirty="0" smtClean="0">
                <a:latin typeface="Blackadder ITC" panose="04020505051007020D02" pitchFamily="82" charset="0"/>
              </a:rPr>
              <a:t>THE END</a:t>
            </a:r>
            <a:endParaRPr lang="en-US" sz="18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3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TOPICS WE ARE GOING TO COVER</a:t>
            </a:r>
            <a:br>
              <a:rPr lang="en-US" sz="6000" b="1" dirty="0" smtClean="0"/>
            </a:b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AI</a:t>
            </a:r>
          </a:p>
          <a:p>
            <a:r>
              <a:rPr lang="en-US" b="1" dirty="0" smtClean="0"/>
              <a:t>Where do we use it</a:t>
            </a:r>
          </a:p>
          <a:p>
            <a:r>
              <a:rPr lang="en-US" b="1" dirty="0" smtClean="0"/>
              <a:t>How can we use it</a:t>
            </a:r>
          </a:p>
          <a:p>
            <a:r>
              <a:rPr lang="en-US" b="1" dirty="0" smtClean="0"/>
              <a:t>Advantages &amp; disadvantage</a:t>
            </a:r>
          </a:p>
          <a:p>
            <a:r>
              <a:rPr lang="en-US" b="1" dirty="0" smtClean="0"/>
              <a:t>IBM Watson</a:t>
            </a:r>
          </a:p>
          <a:p>
            <a:r>
              <a:rPr lang="en-US" b="1" dirty="0" smtClean="0"/>
              <a:t>Google deep mind</a:t>
            </a:r>
          </a:p>
          <a:p>
            <a:r>
              <a:rPr lang="en-US" b="1" dirty="0" smtClean="0"/>
              <a:t>How to get started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953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6000" b="1" dirty="0" smtClean="0"/>
              <a:t>                 WHAT IS AI…?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/>
              <a:t>In computer science artificial intelligence (AI) also known as machine intelligence is basically brain  of a computer which can do things human can do and can’t do . AI can be classified into mainly 3 types analytical ,human inspired humanized</a:t>
            </a:r>
          </a:p>
        </p:txBody>
      </p:sp>
    </p:spTree>
    <p:extLst>
      <p:ext uri="{BB962C8B-B14F-4D97-AF65-F5344CB8AC3E}">
        <p14:creationId xmlns:p14="http://schemas.microsoft.com/office/powerpoint/2010/main" val="17351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 smtClean="0"/>
              <a:t>                          </a:t>
            </a:r>
            <a:r>
              <a:rPr lang="en-US" sz="4500" b="1" dirty="0" smtClean="0">
                <a:latin typeface="+mn-lt"/>
              </a:rPr>
              <a:t>ANALYTICAL AI</a:t>
            </a:r>
            <a:endParaRPr lang="en-US" sz="4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Analytical AI has only characteristics consistent with cognitive in the sense the mental action or process of acquiring knowledge. </a:t>
            </a:r>
          </a:p>
        </p:txBody>
      </p:sp>
    </p:spTree>
    <p:extLst>
      <p:ext uri="{BB962C8B-B14F-4D97-AF65-F5344CB8AC3E}">
        <p14:creationId xmlns:p14="http://schemas.microsoft.com/office/powerpoint/2010/main" val="35899765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+mn-lt"/>
              </a:rPr>
              <a:t>                    HUMAN INSPIERD AI</a:t>
            </a:r>
            <a:endParaRPr lang="en-US" sz="4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Human inspired AI has the abilities of cognitive and emotional intelligence which makes it understand human emotions</a:t>
            </a:r>
          </a:p>
        </p:txBody>
      </p:sp>
    </p:spTree>
    <p:extLst>
      <p:ext uri="{BB962C8B-B14F-4D97-AF65-F5344CB8AC3E}">
        <p14:creationId xmlns:p14="http://schemas.microsoft.com/office/powerpoint/2010/main" val="12109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HUMANIZED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Humanized AI shows all the qualities of a human (cognitive ,emotional and social intelligence) </a:t>
            </a:r>
          </a:p>
        </p:txBody>
      </p:sp>
    </p:spTree>
    <p:extLst>
      <p:ext uri="{BB962C8B-B14F-4D97-AF65-F5344CB8AC3E}">
        <p14:creationId xmlns:p14="http://schemas.microsoft.com/office/powerpoint/2010/main" val="564482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 </a:t>
            </a:r>
            <a:r>
              <a:rPr lang="en-US" sz="6000" b="1" dirty="0" smtClean="0"/>
              <a:t>           WHERE DO WE USE IT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Artificial intelligence (AI) is mainly used in platforms like medical diagnosis, electronic trading platform, robot controls, remote sensing, agriculture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 </a:t>
            </a:r>
            <a:r>
              <a:rPr lang="en-US" sz="6000" dirty="0" smtClean="0">
                <a:solidFill>
                  <a:srgbClr val="0070C0"/>
                </a:solidFill>
              </a:rPr>
              <a:t>    </a:t>
            </a:r>
            <a:r>
              <a:rPr lang="en-US" sz="6000" b="1" dirty="0" smtClean="0">
                <a:solidFill>
                  <a:srgbClr val="0070C0"/>
                </a:solidFill>
              </a:rPr>
              <a:t>ADVANTAGES </a:t>
            </a:r>
            <a:r>
              <a:rPr lang="en-US" sz="6000" b="1" dirty="0" smtClean="0"/>
              <a:t>&amp;</a:t>
            </a:r>
            <a:r>
              <a:rPr lang="en-US" sz="6000" b="1" dirty="0" smtClean="0">
                <a:solidFill>
                  <a:srgbClr val="FF0000"/>
                </a:solidFill>
              </a:rPr>
              <a:t> DISADVANTAGES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3798" y="2843056"/>
            <a:ext cx="3244403" cy="56984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Let’s Discuss…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50"/>
            </a:gs>
            <a:gs pos="0">
              <a:srgbClr val="00B050"/>
            </a:gs>
            <a:gs pos="7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   ADVANTAGES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-More powerful and more useful computers</a:t>
            </a:r>
          </a:p>
          <a:p>
            <a:pPr marL="0" indent="0">
              <a:buNone/>
            </a:pPr>
            <a:r>
              <a:rPr lang="en-US" dirty="0" smtClean="0"/>
              <a:t>-Can perform more tasks compared then a normal one</a:t>
            </a:r>
          </a:p>
          <a:p>
            <a:pPr marL="0" indent="0">
              <a:buNone/>
            </a:pPr>
            <a:r>
              <a:rPr lang="en-US" dirty="0" smtClean="0"/>
              <a:t>-More efficiency and speed</a:t>
            </a:r>
          </a:p>
          <a:p>
            <a:pPr marL="0" indent="0">
              <a:buNone/>
            </a:pPr>
            <a:r>
              <a:rPr lang="en-US" dirty="0" smtClean="0"/>
              <a:t>-Solving complex problems</a:t>
            </a:r>
          </a:p>
        </p:txBody>
      </p:sp>
    </p:spTree>
    <p:extLst>
      <p:ext uri="{BB962C8B-B14F-4D97-AF65-F5344CB8AC3E}">
        <p14:creationId xmlns:p14="http://schemas.microsoft.com/office/powerpoint/2010/main" val="4273354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404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Batang</vt:lpstr>
      <vt:lpstr>Arial</vt:lpstr>
      <vt:lpstr>Blackadder ITC</vt:lpstr>
      <vt:lpstr>Calibri</vt:lpstr>
      <vt:lpstr>Calibri Light</vt:lpstr>
      <vt:lpstr>Office Theme</vt:lpstr>
      <vt:lpstr>ARTIFICIAL INTELLIGECE</vt:lpstr>
      <vt:lpstr>TOPICS WE ARE GOING TO COVER </vt:lpstr>
      <vt:lpstr>                 WHAT IS AI…?</vt:lpstr>
      <vt:lpstr>                          ANALYTICAL AI</vt:lpstr>
      <vt:lpstr>                    HUMAN INSPIERD AI</vt:lpstr>
      <vt:lpstr>                     HUMANIZED AI</vt:lpstr>
      <vt:lpstr>            WHERE DO WE USE IT</vt:lpstr>
      <vt:lpstr>     ADVANTAGES &amp; DISADVANTAGES</vt:lpstr>
      <vt:lpstr>                   ADVANTAGES</vt:lpstr>
      <vt:lpstr>                DISADVANTAGES                </vt:lpstr>
      <vt:lpstr>                          IBM WATSON </vt:lpstr>
      <vt:lpstr>                        GOOGLE DEEP MIND </vt:lpstr>
      <vt:lpstr>                     HOW TO GET STARTED</vt:lpstr>
      <vt:lpstr>                  Best programing languages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Gundupalli 's</dc:creator>
  <cp:lastModifiedBy>Gundupalli 's</cp:lastModifiedBy>
  <cp:revision>186</cp:revision>
  <dcterms:created xsi:type="dcterms:W3CDTF">2019-04-12T14:15:39Z</dcterms:created>
  <dcterms:modified xsi:type="dcterms:W3CDTF">2019-04-27T16:41:00Z</dcterms:modified>
</cp:coreProperties>
</file>