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8" r:id="rId3"/>
    <p:sldId id="259" r:id="rId4"/>
    <p:sldId id="260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04687-2A50-4175-9018-8C8660688D60}" v="101" dt="2022-01-30T11:05:50.865"/>
    <p1510:client id="{E8C65871-37DB-7547-4080-530DDE0E6B74}" v="1348" dt="2022-01-31T17:00:54.6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6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6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0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2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7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3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7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1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9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777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5228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65" r:id="rId6"/>
    <p:sldLayoutId id="2147483761" r:id="rId7"/>
    <p:sldLayoutId id="2147483762" r:id="rId8"/>
    <p:sldLayoutId id="2147483763" r:id="rId9"/>
    <p:sldLayoutId id="2147483764" r:id="rId10"/>
    <p:sldLayoutId id="214748376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zero.webappsecurity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6BF1DCD9-4684-4B84-AD73-6652C8BAC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Illuminated technology network on a dark background">
            <a:extLst>
              <a:ext uri="{FF2B5EF4-FFF2-40B4-BE49-F238E27FC236}">
                <a16:creationId xmlns:a16="http://schemas.microsoft.com/office/drawing/2014/main" id="{D4721278-EAD3-4552-BA9A-5CAEA4BC4A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"/>
          <a:stretch/>
        </p:blipFill>
        <p:spPr>
          <a:xfrm>
            <a:off x="20" y="10"/>
            <a:ext cx="12199237" cy="6857989"/>
          </a:xfrm>
          <a:prstGeom prst="rect">
            <a:avLst/>
          </a:pr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BE6A732-8124-4A59-8EC9-BF4A1648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2226538" y="-2233466"/>
            <a:ext cx="6858000" cy="11324929"/>
          </a:xfrm>
          <a:custGeom>
            <a:avLst/>
            <a:gdLst>
              <a:gd name="connsiteX0" fmla="*/ 0 w 6858000"/>
              <a:gd name="connsiteY0" fmla="*/ 9303227 h 11262142"/>
              <a:gd name="connsiteX1" fmla="*/ 0 w 6858000"/>
              <a:gd name="connsiteY1" fmla="*/ 6495555 h 11262142"/>
              <a:gd name="connsiteX2" fmla="*/ 1 w 6858000"/>
              <a:gd name="connsiteY2" fmla="*/ 6495555 h 11262142"/>
              <a:gd name="connsiteX3" fmla="*/ 1 w 6858000"/>
              <a:gd name="connsiteY3" fmla="*/ 0 h 11262142"/>
              <a:gd name="connsiteX4" fmla="*/ 6858000 w 6858000"/>
              <a:gd name="connsiteY4" fmla="*/ 6015407 h 11262142"/>
              <a:gd name="connsiteX5" fmla="*/ 6858000 w 6858000"/>
              <a:gd name="connsiteY5" fmla="*/ 8999698 h 11262142"/>
              <a:gd name="connsiteX6" fmla="*/ 6858000 w 6858000"/>
              <a:gd name="connsiteY6" fmla="*/ 11262142 h 11262142"/>
              <a:gd name="connsiteX7" fmla="*/ 1 w 6858000"/>
              <a:gd name="connsiteY7" fmla="*/ 11262142 h 11262142"/>
              <a:gd name="connsiteX8" fmla="*/ 1 w 6858000"/>
              <a:gd name="connsiteY8" fmla="*/ 9303227 h 1126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1262142">
                <a:moveTo>
                  <a:pt x="0" y="9303227"/>
                </a:moveTo>
                <a:lnTo>
                  <a:pt x="0" y="6495555"/>
                </a:lnTo>
                <a:lnTo>
                  <a:pt x="1" y="6495555"/>
                </a:lnTo>
                <a:lnTo>
                  <a:pt x="1" y="0"/>
                </a:lnTo>
                <a:lnTo>
                  <a:pt x="6858000" y="6015407"/>
                </a:lnTo>
                <a:lnTo>
                  <a:pt x="6858000" y="8999698"/>
                </a:lnTo>
                <a:lnTo>
                  <a:pt x="6858000" y="11262142"/>
                </a:lnTo>
                <a:lnTo>
                  <a:pt x="1" y="11262142"/>
                </a:lnTo>
                <a:lnTo>
                  <a:pt x="1" y="9303227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0890" y="1061686"/>
            <a:ext cx="8266139" cy="379333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>
                <a:solidFill>
                  <a:srgbClr val="FFFFFF"/>
                </a:solidFill>
                <a:ea typeface="+mj-lt"/>
                <a:cs typeface="+mj-lt"/>
              </a:rPr>
              <a:t>Automatic Vulnerability</a:t>
            </a:r>
            <a:br>
              <a:rPr lang="en-US" sz="660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6600">
                <a:solidFill>
                  <a:srgbClr val="FFFFFF"/>
                </a:solidFill>
                <a:ea typeface="+mj-lt"/>
                <a:cs typeface="+mj-lt"/>
              </a:rPr>
              <a:t> Scanner - NETSPARKER</a:t>
            </a:r>
            <a:endParaRPr lang="en-US" sz="66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453796"/>
            <a:ext cx="4264677" cy="73299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Website: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  <a:hlinkClick r:id="rId3"/>
              </a:rPr>
              <a:t>http://zero.webappsecurity.com/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                                                                                              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DAA6A4-1F42-460B-A500-921EEB4BC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8">
            <a:extLst>
              <a:ext uri="{FF2B5EF4-FFF2-40B4-BE49-F238E27FC236}">
                <a16:creationId xmlns:a16="http://schemas.microsoft.com/office/drawing/2014/main" id="{FD57F13B-6973-4CE9-92F3-5EC476ED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6FCD0F0-9D0A-416D-A9BA-D4C13AC27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90" b="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88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57F13B-6973-4CE9-92F3-5EC476ED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301D0EC0-00D3-4869-BB73-437DFB1C6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111"/>
          <a:stretch/>
        </p:blipFill>
        <p:spPr>
          <a:xfrm>
            <a:off x="-41733" y="10"/>
            <a:ext cx="12191979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BABBB3-9834-451A-9C3E-59630549F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32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FD57F13B-6973-4CE9-92F3-5EC476ED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9AAC766-2F59-42DC-95DE-231D580346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221" b="-1"/>
          <a:stretch/>
        </p:blipFill>
        <p:spPr>
          <a:xfrm>
            <a:off x="6913" y="-79164"/>
            <a:ext cx="12191979" cy="6857989"/>
          </a:xfrm>
          <a:prstGeom prst="rect">
            <a:avLst/>
          </a:prstGeom>
        </p:spPr>
      </p:pic>
      <p:sp>
        <p:nvSpPr>
          <p:cNvPr id="27" name="Freeform: Shape 20">
            <a:extLst>
              <a:ext uri="{FF2B5EF4-FFF2-40B4-BE49-F238E27FC236}">
                <a16:creationId xmlns:a16="http://schemas.microsoft.com/office/drawing/2014/main" id="{62426CAE-B134-4AF2-8E92-6ADBFCBE2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53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0730-2673-4316-89CD-4457080D1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1153438" y="2432162"/>
            <a:ext cx="9905999" cy="413622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VULNERABILITY REPORT:</a:t>
            </a:r>
            <a:br>
              <a:rPr lang="en-US" u="sng" dirty="0"/>
            </a:br>
            <a:br>
              <a:rPr lang="en-US" u="sng" dirty="0"/>
            </a:br>
            <a:r>
              <a:rPr lang="en-US" sz="2400" u="sng" dirty="0"/>
              <a:t>VULNERABLITIY DETAILS</a:t>
            </a:r>
            <a:r>
              <a:rPr lang="en-US" sz="2400" dirty="0"/>
              <a:t> :  </a:t>
            </a:r>
            <a:r>
              <a:rPr lang="en-US" sz="2400" dirty="0" err="1"/>
              <a:t>Netsparker</a:t>
            </a:r>
            <a:r>
              <a:rPr lang="en-US" sz="2400" dirty="0"/>
              <a:t> identified that you are using an out of date version of Apache.</a:t>
            </a:r>
            <a:br>
              <a:rPr lang="en-US" sz="2400" dirty="0"/>
            </a:br>
            <a:r>
              <a:rPr lang="en-US" sz="2400" u="sng" dirty="0"/>
              <a:t>SEVERITY</a:t>
            </a:r>
            <a:r>
              <a:rPr lang="en-US" sz="2400" dirty="0"/>
              <a:t>                                  :  high</a:t>
            </a:r>
            <a:br>
              <a:rPr lang="en-US" sz="2400" dirty="0"/>
            </a:br>
            <a:r>
              <a:rPr lang="en-US" sz="2400" u="sng" dirty="0"/>
              <a:t>INSTANCE</a:t>
            </a:r>
            <a:r>
              <a:rPr lang="en-US" sz="2400" dirty="0"/>
              <a:t>                                  :  URL -</a:t>
            </a:r>
            <a:r>
              <a:rPr lang="en-US" sz="2400" dirty="0">
                <a:ea typeface="+mj-lt"/>
                <a:cs typeface="+mj-lt"/>
              </a:rPr>
              <a:t>https://zero.webappsecurity.com/</a:t>
            </a:r>
            <a:br>
              <a:rPr lang="en-US" sz="2400" dirty="0">
                <a:ea typeface="+mj-lt"/>
                <a:cs typeface="+mj-lt"/>
              </a:rPr>
            </a:br>
            <a:r>
              <a:rPr lang="en-US" sz="2400" u="sng" dirty="0"/>
              <a:t>PROOF OF CONCEPT</a:t>
            </a:r>
            <a:r>
              <a:rPr lang="en-US" sz="2400" dirty="0"/>
              <a:t>            :  Screen shot of </a:t>
            </a:r>
            <a:r>
              <a:rPr lang="en-US" sz="2400" dirty="0" err="1"/>
              <a:t>Netsparker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u="sng" dirty="0"/>
              <a:t>IMPACT</a:t>
            </a:r>
            <a:r>
              <a:rPr lang="en-US" sz="2400" dirty="0"/>
              <a:t>                                      :  Since this is an old version of the software, it may be vulnerable to attacks.</a:t>
            </a:r>
            <a:br>
              <a:rPr lang="en-US" sz="2400" dirty="0"/>
            </a:br>
            <a:r>
              <a:rPr lang="en-US" sz="2400" dirty="0"/>
              <a:t>Allow remote attackers to obtain sensitive information via a crafted request that triggers access to memory locations associated with an earlier request.</a:t>
            </a:r>
            <a:br>
              <a:rPr lang="en-US" sz="2400" dirty="0"/>
            </a:br>
            <a:r>
              <a:rPr lang="en-US" sz="2400" u="sng" dirty="0"/>
              <a:t>REMEDY</a:t>
            </a:r>
            <a:r>
              <a:rPr lang="en-US" sz="2400" dirty="0"/>
              <a:t>                                   :  Upgrade your installation of Apache to the latest stable version.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73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D5976-64DF-421C-A09C-E59510A3A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1538"/>
            <a:ext cx="9905999" cy="4127061"/>
          </a:xfrm>
        </p:spPr>
        <p:txBody>
          <a:bodyPr/>
          <a:lstStyle/>
          <a:p>
            <a:pPr algn="just"/>
            <a:r>
              <a:rPr lang="en-US" dirty="0"/>
              <a:t>                       </a:t>
            </a:r>
            <a:r>
              <a:rPr lang="en-US" sz="6000" dirty="0"/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89308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RegattaVTI</vt:lpstr>
      <vt:lpstr>Automatic Vulnerability  Scanner - NETSPARKER</vt:lpstr>
      <vt:lpstr>PowerPoint Presentation</vt:lpstr>
      <vt:lpstr>PowerPoint Presentation</vt:lpstr>
      <vt:lpstr>PowerPoint Presentation</vt:lpstr>
      <vt:lpstr>VULNERABILITY REPORT:  VULNERABLITIY DETAILS :  Netsparker identified that you are using an out of date version of Apache. SEVERITY                                  :  high INSTANCE                                  :  URL -https://zero.webappsecurity.com/ PROOF OF CONCEPT            :  Screen shot of Netsparker. IMPACT                                      :  Since this is an old version of the software, it may be vulnerable to attacks. Allow remote attackers to obtain sensitive information via a crafted request that triggers access to memory locations associated with an earlier request. REMEDY                                   :  Upgrade your installation of Apache to the latest stable version.</vt:lpstr>
      <vt:lpstr>                      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307</cp:revision>
  <dcterms:created xsi:type="dcterms:W3CDTF">2022-01-30T10:21:06Z</dcterms:created>
  <dcterms:modified xsi:type="dcterms:W3CDTF">2022-01-31T17:02:33Z</dcterms:modified>
</cp:coreProperties>
</file>