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60" r:id="rId4"/>
    <p:sldId id="264" r:id="rId5"/>
    <p:sldId id="261" r:id="rId6"/>
    <p:sldId id="265" r:id="rId7"/>
    <p:sldId id="266" r:id="rId8"/>
    <p:sldId id="267" r:id="rId9"/>
    <p:sldId id="263" r:id="rId10"/>
    <p:sldId id="268" r:id="rId11"/>
    <p:sldId id="269" r:id="rId12"/>
    <p:sldId id="273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6" y="1600200"/>
            <a:ext cx="1432560" cy="1530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1057" y="457200"/>
            <a:ext cx="6842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Shahjalal</a:t>
            </a:r>
            <a:r>
              <a:rPr lang="en-US" sz="2400" b="1" dirty="0"/>
              <a:t> University of Science and Technology</a:t>
            </a:r>
          </a:p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57038" y="3505200"/>
            <a:ext cx="58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Name</a:t>
            </a:r>
            <a:r>
              <a:rPr lang="en-US" dirty="0"/>
              <a:t>: Abusive Comment Detection on Social Media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373" y="4267200"/>
            <a:ext cx="19214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Submitted By</a:t>
            </a:r>
            <a:endParaRPr lang="en-US" dirty="0"/>
          </a:p>
          <a:p>
            <a:r>
              <a:rPr lang="en-US" dirty="0"/>
              <a:t>Limon Mia</a:t>
            </a:r>
          </a:p>
          <a:p>
            <a:r>
              <a:rPr lang="en-US" dirty="0" err="1"/>
              <a:t>Reg</a:t>
            </a:r>
            <a:r>
              <a:rPr lang="en-US" dirty="0"/>
              <a:t>  : 2013331002</a:t>
            </a:r>
          </a:p>
          <a:p>
            <a:r>
              <a:rPr lang="en-US" dirty="0"/>
              <a:t>Rajesh </a:t>
            </a:r>
            <a:r>
              <a:rPr lang="en-US" dirty="0" err="1"/>
              <a:t>Singha</a:t>
            </a:r>
            <a:endParaRPr lang="en-US" dirty="0"/>
          </a:p>
          <a:p>
            <a:r>
              <a:rPr lang="en-US" dirty="0" err="1"/>
              <a:t>Reg</a:t>
            </a:r>
            <a:r>
              <a:rPr lang="en-US" dirty="0"/>
              <a:t>  : 2013331063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798" y="4151531"/>
            <a:ext cx="2819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Supervised By</a:t>
            </a:r>
            <a:endParaRPr lang="en-US" dirty="0"/>
          </a:p>
          <a:p>
            <a:r>
              <a:rPr lang="en-US" dirty="0" err="1" smtClean="0"/>
              <a:t>Marium</a:t>
            </a:r>
            <a:r>
              <a:rPr lang="en-US" dirty="0" smtClean="0"/>
              <a:t>-E-</a:t>
            </a:r>
            <a:r>
              <a:rPr lang="en-US" dirty="0" err="1" smtClean="0"/>
              <a:t>Jannat</a:t>
            </a:r>
            <a:endParaRPr lang="en-US" b="1" dirty="0"/>
          </a:p>
          <a:p>
            <a:r>
              <a:rPr lang="en-US" dirty="0"/>
              <a:t>Assistant Professor</a:t>
            </a:r>
            <a:endParaRPr lang="en-US" b="1" dirty="0"/>
          </a:p>
          <a:p>
            <a:endParaRPr lang="en-US" dirty="0" smtClean="0"/>
          </a:p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/>
              <a:t>Saiful</a:t>
            </a:r>
            <a:r>
              <a:rPr lang="en-US" dirty="0"/>
              <a:t> Islam</a:t>
            </a:r>
          </a:p>
          <a:p>
            <a:r>
              <a:rPr lang="en-US" dirty="0"/>
              <a:t>Assistant Professor</a:t>
            </a:r>
          </a:p>
          <a:p>
            <a:endParaRPr lang="en-US" dirty="0" smtClean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6" y="1600200"/>
            <a:ext cx="6515100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23416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75.4%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5206" y="21569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218384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79.8%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9930" y="218384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80.4%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6248400"/>
            <a:ext cx="14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Fig: </a:t>
            </a:r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600"/>
            <a:ext cx="7498080" cy="4800600"/>
          </a:xfrm>
        </p:spPr>
        <p:txBody>
          <a:bodyPr/>
          <a:lstStyle/>
          <a:p>
            <a:r>
              <a:rPr lang="en-US" dirty="0" smtClean="0"/>
              <a:t>Enrich dataset.</a:t>
            </a:r>
          </a:p>
          <a:p>
            <a:r>
              <a:rPr lang="en-US" dirty="0" smtClean="0"/>
              <a:t>More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09800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User Interface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7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67000"/>
            <a:ext cx="7498080" cy="480060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4400" dirty="0" smtClean="0"/>
              <a:t>Thanks !!!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341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67000"/>
            <a:ext cx="7498080" cy="480060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4400" dirty="0" smtClean="0"/>
              <a:t>Questions???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589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219200"/>
            <a:ext cx="2362200" cy="6307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7406640" cy="1752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2800" dirty="0"/>
              <a:t>To help people to avoid being harassed in social media. 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smtClean="0"/>
              <a:t>We are </a:t>
            </a:r>
            <a:r>
              <a:rPr lang="en-US" sz="2800" dirty="0">
                <a:solidFill>
                  <a:schemeClr val="tx1"/>
                </a:solidFill>
              </a:rPr>
              <a:t>trying</a:t>
            </a:r>
            <a:r>
              <a:rPr lang="en-US" sz="2800" dirty="0"/>
              <a:t> to build a system that </a:t>
            </a:r>
            <a:r>
              <a:rPr lang="en-US" sz="2800" dirty="0" smtClean="0"/>
              <a:t>can detect abusive comment on Facebook.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914400"/>
            <a:ext cx="3733800" cy="8593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7406640" cy="1752600"/>
          </a:xfrm>
        </p:spPr>
        <p:txBody>
          <a:bodyPr>
            <a:normAutofit/>
          </a:bodyPr>
          <a:lstStyle/>
          <a:p>
            <a:pPr marL="484632" indent="-4572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Sulaiman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Khan and Al </a:t>
            </a:r>
            <a:r>
              <a:rPr lang="en-US" sz="2400" dirty="0" err="1">
                <a:solidFill>
                  <a:schemeClr val="tx1"/>
                </a:solidFill>
              </a:rPr>
              <a:t>Musabbir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Tuhin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84632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84632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Sabik </a:t>
            </a:r>
            <a:r>
              <a:rPr lang="en-US" sz="2400" dirty="0">
                <a:solidFill>
                  <a:schemeClr val="tx1"/>
                </a:solidFill>
              </a:rPr>
              <a:t>Safkat and Taramin </a:t>
            </a:r>
            <a:r>
              <a:rPr lang="en-US" sz="2400" dirty="0" smtClean="0">
                <a:solidFill>
                  <a:schemeClr val="tx1"/>
                </a:solidFill>
              </a:rPr>
              <a:t>Haque</a:t>
            </a:r>
            <a:endParaRPr lang="en-US" sz="2400" dirty="0">
              <a:solidFill>
                <a:schemeClr val="tx1"/>
              </a:solidFill>
            </a:endParaRPr>
          </a:p>
          <a:p>
            <a:pPr mar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 Positive </a:t>
            </a:r>
            <a:r>
              <a:rPr lang="en-US" dirty="0"/>
              <a:t>– 0</a:t>
            </a:r>
          </a:p>
          <a:p>
            <a:r>
              <a:rPr lang="en-US" dirty="0" smtClean="0"/>
              <a:t> </a:t>
            </a:r>
            <a:r>
              <a:rPr lang="en-US" dirty="0"/>
              <a:t>Online Sexual Harassments – 1</a:t>
            </a:r>
          </a:p>
          <a:p>
            <a:r>
              <a:rPr lang="en-US" dirty="0" smtClean="0"/>
              <a:t> Cyber </a:t>
            </a:r>
            <a:r>
              <a:rPr lang="en-US" dirty="0"/>
              <a:t>Bulling – 2</a:t>
            </a:r>
          </a:p>
          <a:p>
            <a:r>
              <a:rPr lang="en-US" dirty="0" smtClean="0"/>
              <a:t> Religious </a:t>
            </a:r>
            <a:r>
              <a:rPr lang="en-US" dirty="0"/>
              <a:t>Extremism – 3</a:t>
            </a:r>
          </a:p>
          <a:p>
            <a:r>
              <a:rPr lang="en-US" dirty="0"/>
              <a:t> </a:t>
            </a:r>
            <a:r>
              <a:rPr lang="en-US" dirty="0" smtClean="0"/>
              <a:t>Political </a:t>
            </a:r>
            <a:r>
              <a:rPr lang="en-US" dirty="0"/>
              <a:t>-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457200"/>
            <a:ext cx="4648200" cy="1295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Working Procedure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7543800" cy="2286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 Collection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 Preprocessing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Dataset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Implementation 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&amp;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7498080" cy="4800600"/>
          </a:xfrm>
        </p:spPr>
        <p:txBody>
          <a:bodyPr/>
          <a:lstStyle/>
          <a:p>
            <a:r>
              <a:rPr lang="en-US" dirty="0" smtClean="0"/>
              <a:t>Get 18,000 tagged data from </a:t>
            </a:r>
            <a:r>
              <a:rPr lang="en-US" dirty="0"/>
              <a:t>Sabik Safkat and Taramin </a:t>
            </a:r>
            <a:r>
              <a:rPr lang="en-US" dirty="0" smtClean="0"/>
              <a:t>Haque</a:t>
            </a:r>
            <a:endParaRPr lang="en-US" dirty="0"/>
          </a:p>
          <a:p>
            <a:r>
              <a:rPr lang="en-US" dirty="0" smtClean="0"/>
              <a:t> Scrape additional 2000 data</a:t>
            </a:r>
          </a:p>
          <a:p>
            <a:r>
              <a:rPr lang="en-US" dirty="0" smtClean="0"/>
              <a:t>Remove all comment except Bangla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555992" cy="1828800"/>
          </a:xfrm>
        </p:spPr>
        <p:txBody>
          <a:bodyPr/>
          <a:lstStyle/>
          <a:p>
            <a:r>
              <a:rPr lang="en-US" dirty="0" smtClean="0"/>
              <a:t>Our dataset consists of 20,000 tagged data.</a:t>
            </a:r>
          </a:p>
          <a:p>
            <a:r>
              <a:rPr lang="en-US" dirty="0" smtClean="0"/>
              <a:t>Categorized in Five classes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8" y="3310128"/>
            <a:ext cx="8153400" cy="35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Naive Bayes(NB)</a:t>
            </a:r>
          </a:p>
          <a:p>
            <a:r>
              <a:rPr lang="en-US" dirty="0" smtClean="0"/>
              <a:t>Support Vector Machine(SVM)</a:t>
            </a:r>
          </a:p>
          <a:p>
            <a:r>
              <a:rPr lang="en-US" dirty="0" smtClean="0"/>
              <a:t>Logistic Regression(LR)</a:t>
            </a:r>
          </a:p>
          <a:p>
            <a:r>
              <a:rPr lang="en-US" dirty="0" smtClean="0"/>
              <a:t>Neural Network(MLP)</a:t>
            </a:r>
          </a:p>
        </p:txBody>
      </p:sp>
    </p:spTree>
    <p:extLst>
      <p:ext uri="{BB962C8B-B14F-4D97-AF65-F5344CB8AC3E}">
        <p14:creationId xmlns:p14="http://schemas.microsoft.com/office/powerpoint/2010/main" val="30921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04B08-7CE8-43B0-9DEA-F1FF1B0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228600"/>
            <a:ext cx="3322104" cy="8857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Feature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B45590-23CB-453D-A0D9-1B680FF7DADF}"/>
              </a:ext>
            </a:extLst>
          </p:cNvPr>
          <p:cNvSpPr txBox="1"/>
          <p:nvPr/>
        </p:nvSpPr>
        <p:spPr>
          <a:xfrm>
            <a:off x="3276600" y="1371600"/>
            <a:ext cx="342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Two texts:</a:t>
            </a:r>
          </a:p>
          <a:p>
            <a:pPr algn="ctr"/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“Hello, World”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“Hello, Globe”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Bag: </a:t>
            </a:r>
            <a:r>
              <a:rPr lang="en-US" dirty="0" smtClean="0"/>
              <a:t>[“Hello” </a:t>
            </a:r>
            <a:r>
              <a:rPr lang="en-US" dirty="0"/>
              <a:t>“World” “Globe”]</a:t>
            </a:r>
          </a:p>
        </p:txBody>
      </p:sp>
      <p:pic>
        <p:nvPicPr>
          <p:cNvPr id="7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3962400"/>
            <a:ext cx="6364776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</TotalTime>
  <Words>214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PowerPoint Presentation</vt:lpstr>
      <vt:lpstr>Purpose</vt:lpstr>
      <vt:lpstr>Previous Work</vt:lpstr>
      <vt:lpstr>Classes</vt:lpstr>
      <vt:lpstr>Working Procedure</vt:lpstr>
      <vt:lpstr>Data Collection &amp; Preprocessing</vt:lpstr>
      <vt:lpstr>Dataset</vt:lpstr>
      <vt:lpstr>Algorithms</vt:lpstr>
      <vt:lpstr>Feature Vector</vt:lpstr>
      <vt:lpstr>Results </vt:lpstr>
      <vt:lpstr>Future Work</vt:lpstr>
      <vt:lpstr>User Interface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Player</dc:creator>
  <cp:lastModifiedBy>Black Player</cp:lastModifiedBy>
  <cp:revision>15</cp:revision>
  <dcterms:created xsi:type="dcterms:W3CDTF">2006-08-16T00:00:00Z</dcterms:created>
  <dcterms:modified xsi:type="dcterms:W3CDTF">2018-03-29T07:16:38Z</dcterms:modified>
</cp:coreProperties>
</file>