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3B8CF-6048-4526-BCDE-03C51816FED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949046-81A7-4F3B-A5FE-9B62FF7E44CD}">
      <dgm:prSet/>
      <dgm:spPr/>
      <dgm:t>
        <a:bodyPr/>
        <a:lstStyle/>
        <a:p>
          <a:r>
            <a:rPr lang="en-US"/>
            <a:t>Play with llama3.1 405B parameter</a:t>
          </a:r>
        </a:p>
      </dgm:t>
    </dgm:pt>
    <dgm:pt modelId="{5AE79EB9-DE0A-4DFB-9878-C16E6D3C7DB2}" type="parTrans" cxnId="{0A021646-69E0-4EF3-86D1-F0841181C514}">
      <dgm:prSet/>
      <dgm:spPr/>
      <dgm:t>
        <a:bodyPr/>
        <a:lstStyle/>
        <a:p>
          <a:endParaRPr lang="en-US"/>
        </a:p>
      </dgm:t>
    </dgm:pt>
    <dgm:pt modelId="{2DBCE9BB-9BEA-43D5-AF3C-E06D6810B289}" type="sibTrans" cxnId="{0A021646-69E0-4EF3-86D1-F0841181C51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59A3615-0CCD-483C-B11E-2FF046FC5FB8}">
      <dgm:prSet/>
      <dgm:spPr/>
      <dgm:t>
        <a:bodyPr/>
        <a:lstStyle/>
        <a:p>
          <a:r>
            <a:rPr lang="en-US"/>
            <a:t>Use Llama 3.1 programmatically</a:t>
          </a:r>
        </a:p>
      </dgm:t>
    </dgm:pt>
    <dgm:pt modelId="{46C16850-4F7F-4CB2-B433-43267275B54F}" type="parTrans" cxnId="{8B75738C-6658-401E-82A1-F9BBF89524CF}">
      <dgm:prSet/>
      <dgm:spPr/>
      <dgm:t>
        <a:bodyPr/>
        <a:lstStyle/>
        <a:p>
          <a:endParaRPr lang="en-US"/>
        </a:p>
      </dgm:t>
    </dgm:pt>
    <dgm:pt modelId="{44AF3F86-CFEB-471B-992B-DCDC26F3FF93}" type="sibTrans" cxnId="{8B75738C-6658-401E-82A1-F9BBF89524C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6696B84-1420-42BF-854B-39B1BCE24424}">
      <dgm:prSet/>
      <dgm:spPr/>
      <dgm:t>
        <a:bodyPr/>
        <a:lstStyle/>
        <a:p>
          <a:r>
            <a:rPr lang="en-US"/>
            <a:t>Fine-tune to get more precise result</a:t>
          </a:r>
        </a:p>
      </dgm:t>
    </dgm:pt>
    <dgm:pt modelId="{3596D34D-4946-4362-9CF9-BDE7B4EF6638}" type="parTrans" cxnId="{795D114D-5E97-455D-A27B-A9A824BFD9C3}">
      <dgm:prSet/>
      <dgm:spPr/>
      <dgm:t>
        <a:bodyPr/>
        <a:lstStyle/>
        <a:p>
          <a:endParaRPr lang="en-US"/>
        </a:p>
      </dgm:t>
    </dgm:pt>
    <dgm:pt modelId="{30E2AAE9-04E3-4F63-A729-05F0245B3A62}" type="sibTrans" cxnId="{795D114D-5E97-455D-A27B-A9A824BFD9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507F400-49B7-43C0-B0D2-EF2173711829}">
      <dgm:prSet/>
      <dgm:spPr/>
      <dgm:t>
        <a:bodyPr/>
        <a:lstStyle/>
        <a:p>
          <a:r>
            <a:rPr lang="en-US"/>
            <a:t>Save the model and reuse it for the future inferencing</a:t>
          </a:r>
        </a:p>
      </dgm:t>
    </dgm:pt>
    <dgm:pt modelId="{2AC3B350-56E9-4AC2-9353-7D5F69B696A2}" type="parTrans" cxnId="{9FED451C-1998-4099-9F37-B8D0DE9F6565}">
      <dgm:prSet/>
      <dgm:spPr/>
      <dgm:t>
        <a:bodyPr/>
        <a:lstStyle/>
        <a:p>
          <a:endParaRPr lang="en-US"/>
        </a:p>
      </dgm:t>
    </dgm:pt>
    <dgm:pt modelId="{786C41F4-24D8-4681-BBD4-DC37DBF297B8}" type="sibTrans" cxnId="{9FED451C-1998-4099-9F37-B8D0DE9F656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9B08984-8C5F-FF49-95C5-B19D491AAE48}" type="pres">
      <dgm:prSet presAssocID="{0EA3B8CF-6048-4526-BCDE-03C51816FED3}" presName="Name0" presStyleCnt="0">
        <dgm:presLayoutVars>
          <dgm:animLvl val="lvl"/>
          <dgm:resizeHandles val="exact"/>
        </dgm:presLayoutVars>
      </dgm:prSet>
      <dgm:spPr/>
    </dgm:pt>
    <dgm:pt modelId="{4920A46C-88C5-A144-918A-C4732906FEF6}" type="pres">
      <dgm:prSet presAssocID="{7B949046-81A7-4F3B-A5FE-9B62FF7E44CD}" presName="compositeNode" presStyleCnt="0">
        <dgm:presLayoutVars>
          <dgm:bulletEnabled val="1"/>
        </dgm:presLayoutVars>
      </dgm:prSet>
      <dgm:spPr/>
    </dgm:pt>
    <dgm:pt modelId="{397573FA-9E85-2849-A12F-726396A15071}" type="pres">
      <dgm:prSet presAssocID="{7B949046-81A7-4F3B-A5FE-9B62FF7E44CD}" presName="bgRect" presStyleLbl="alignNode1" presStyleIdx="0" presStyleCnt="4"/>
      <dgm:spPr/>
    </dgm:pt>
    <dgm:pt modelId="{1488C9CC-49AE-6247-8A37-9FB99219F3E1}" type="pres">
      <dgm:prSet presAssocID="{2DBCE9BB-9BEA-43D5-AF3C-E06D6810B28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10948E2-2561-8744-BA2A-602109F60123}" type="pres">
      <dgm:prSet presAssocID="{7B949046-81A7-4F3B-A5FE-9B62FF7E44CD}" presName="nodeRect" presStyleLbl="alignNode1" presStyleIdx="0" presStyleCnt="4">
        <dgm:presLayoutVars>
          <dgm:bulletEnabled val="1"/>
        </dgm:presLayoutVars>
      </dgm:prSet>
      <dgm:spPr/>
    </dgm:pt>
    <dgm:pt modelId="{DD5435A7-69F1-7C43-848F-42C4BADDDB38}" type="pres">
      <dgm:prSet presAssocID="{2DBCE9BB-9BEA-43D5-AF3C-E06D6810B289}" presName="sibTrans" presStyleCnt="0"/>
      <dgm:spPr/>
    </dgm:pt>
    <dgm:pt modelId="{B6BE77A2-C8F4-CA43-9CCE-CB46CEAC25CE}" type="pres">
      <dgm:prSet presAssocID="{159A3615-0CCD-483C-B11E-2FF046FC5FB8}" presName="compositeNode" presStyleCnt="0">
        <dgm:presLayoutVars>
          <dgm:bulletEnabled val="1"/>
        </dgm:presLayoutVars>
      </dgm:prSet>
      <dgm:spPr/>
    </dgm:pt>
    <dgm:pt modelId="{A15F58A9-E50E-D04C-A2D1-072CAE426B43}" type="pres">
      <dgm:prSet presAssocID="{159A3615-0CCD-483C-B11E-2FF046FC5FB8}" presName="bgRect" presStyleLbl="alignNode1" presStyleIdx="1" presStyleCnt="4"/>
      <dgm:spPr/>
    </dgm:pt>
    <dgm:pt modelId="{56F00276-2FCA-4047-9BEB-0526574BA066}" type="pres">
      <dgm:prSet presAssocID="{44AF3F86-CFEB-471B-992B-DCDC26F3FF9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626396A-DC8D-0045-9789-7950E0184000}" type="pres">
      <dgm:prSet presAssocID="{159A3615-0CCD-483C-B11E-2FF046FC5FB8}" presName="nodeRect" presStyleLbl="alignNode1" presStyleIdx="1" presStyleCnt="4">
        <dgm:presLayoutVars>
          <dgm:bulletEnabled val="1"/>
        </dgm:presLayoutVars>
      </dgm:prSet>
      <dgm:spPr/>
    </dgm:pt>
    <dgm:pt modelId="{729A3B22-B95C-504F-9CB5-82CEFBDCEBDE}" type="pres">
      <dgm:prSet presAssocID="{44AF3F86-CFEB-471B-992B-DCDC26F3FF93}" presName="sibTrans" presStyleCnt="0"/>
      <dgm:spPr/>
    </dgm:pt>
    <dgm:pt modelId="{021C3CF6-9400-7A42-861E-C64ACF268368}" type="pres">
      <dgm:prSet presAssocID="{96696B84-1420-42BF-854B-39B1BCE24424}" presName="compositeNode" presStyleCnt="0">
        <dgm:presLayoutVars>
          <dgm:bulletEnabled val="1"/>
        </dgm:presLayoutVars>
      </dgm:prSet>
      <dgm:spPr/>
    </dgm:pt>
    <dgm:pt modelId="{C86E829E-9F54-AB4B-95D0-6E671DD156D1}" type="pres">
      <dgm:prSet presAssocID="{96696B84-1420-42BF-854B-39B1BCE24424}" presName="bgRect" presStyleLbl="alignNode1" presStyleIdx="2" presStyleCnt="4"/>
      <dgm:spPr/>
    </dgm:pt>
    <dgm:pt modelId="{4D3850AC-A6F9-734B-855F-BEFEDBE0FA63}" type="pres">
      <dgm:prSet presAssocID="{30E2AAE9-04E3-4F63-A729-05F0245B3A6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CDF85B6-EB94-6E46-9CCB-B311B1AEC772}" type="pres">
      <dgm:prSet presAssocID="{96696B84-1420-42BF-854B-39B1BCE24424}" presName="nodeRect" presStyleLbl="alignNode1" presStyleIdx="2" presStyleCnt="4">
        <dgm:presLayoutVars>
          <dgm:bulletEnabled val="1"/>
        </dgm:presLayoutVars>
      </dgm:prSet>
      <dgm:spPr/>
    </dgm:pt>
    <dgm:pt modelId="{05C186F6-0EE9-8B42-A454-8960BA034731}" type="pres">
      <dgm:prSet presAssocID="{30E2AAE9-04E3-4F63-A729-05F0245B3A62}" presName="sibTrans" presStyleCnt="0"/>
      <dgm:spPr/>
    </dgm:pt>
    <dgm:pt modelId="{B609FC62-8EC5-6C48-B0F7-B05A150904F9}" type="pres">
      <dgm:prSet presAssocID="{D507F400-49B7-43C0-B0D2-EF2173711829}" presName="compositeNode" presStyleCnt="0">
        <dgm:presLayoutVars>
          <dgm:bulletEnabled val="1"/>
        </dgm:presLayoutVars>
      </dgm:prSet>
      <dgm:spPr/>
    </dgm:pt>
    <dgm:pt modelId="{3AD35B94-36BA-204B-84E0-194671ACBD24}" type="pres">
      <dgm:prSet presAssocID="{D507F400-49B7-43C0-B0D2-EF2173711829}" presName="bgRect" presStyleLbl="alignNode1" presStyleIdx="3" presStyleCnt="4"/>
      <dgm:spPr/>
    </dgm:pt>
    <dgm:pt modelId="{CC0003B7-7C7C-7347-819C-1E68194EF545}" type="pres">
      <dgm:prSet presAssocID="{786C41F4-24D8-4681-BBD4-DC37DBF297B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75A1B19-D6F3-264A-8BD5-78C15556D9E8}" type="pres">
      <dgm:prSet presAssocID="{D507F400-49B7-43C0-B0D2-EF217371182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5E0FB02-6AD8-2C46-A7F4-DC1FC03FFA97}" type="presOf" srcId="{D507F400-49B7-43C0-B0D2-EF2173711829}" destId="{475A1B19-D6F3-264A-8BD5-78C15556D9E8}" srcOrd="1" destOrd="0" presId="urn:microsoft.com/office/officeart/2016/7/layout/LinearBlockProcessNumbered"/>
    <dgm:cxn modelId="{ECCD8312-7606-2F42-966C-84320D7AD502}" type="presOf" srcId="{96696B84-1420-42BF-854B-39B1BCE24424}" destId="{5CDF85B6-EB94-6E46-9CCB-B311B1AEC772}" srcOrd="1" destOrd="0" presId="urn:microsoft.com/office/officeart/2016/7/layout/LinearBlockProcessNumbered"/>
    <dgm:cxn modelId="{9FED451C-1998-4099-9F37-B8D0DE9F6565}" srcId="{0EA3B8CF-6048-4526-BCDE-03C51816FED3}" destId="{D507F400-49B7-43C0-B0D2-EF2173711829}" srcOrd="3" destOrd="0" parTransId="{2AC3B350-56E9-4AC2-9353-7D5F69B696A2}" sibTransId="{786C41F4-24D8-4681-BBD4-DC37DBF297B8}"/>
    <dgm:cxn modelId="{9B130026-DBA1-8A4E-A515-8730EE78DD4C}" type="presOf" srcId="{96696B84-1420-42BF-854B-39B1BCE24424}" destId="{C86E829E-9F54-AB4B-95D0-6E671DD156D1}" srcOrd="0" destOrd="0" presId="urn:microsoft.com/office/officeart/2016/7/layout/LinearBlockProcessNumbered"/>
    <dgm:cxn modelId="{0A021646-69E0-4EF3-86D1-F0841181C514}" srcId="{0EA3B8CF-6048-4526-BCDE-03C51816FED3}" destId="{7B949046-81A7-4F3B-A5FE-9B62FF7E44CD}" srcOrd="0" destOrd="0" parTransId="{5AE79EB9-DE0A-4DFB-9878-C16E6D3C7DB2}" sibTransId="{2DBCE9BB-9BEA-43D5-AF3C-E06D6810B289}"/>
    <dgm:cxn modelId="{795D114D-5E97-455D-A27B-A9A824BFD9C3}" srcId="{0EA3B8CF-6048-4526-BCDE-03C51816FED3}" destId="{96696B84-1420-42BF-854B-39B1BCE24424}" srcOrd="2" destOrd="0" parTransId="{3596D34D-4946-4362-9CF9-BDE7B4EF6638}" sibTransId="{30E2AAE9-04E3-4F63-A729-05F0245B3A62}"/>
    <dgm:cxn modelId="{0862AC4F-81EC-894A-B9E2-1950DC776B90}" type="presOf" srcId="{30E2AAE9-04E3-4F63-A729-05F0245B3A62}" destId="{4D3850AC-A6F9-734B-855F-BEFEDBE0FA63}" srcOrd="0" destOrd="0" presId="urn:microsoft.com/office/officeart/2016/7/layout/LinearBlockProcessNumbered"/>
    <dgm:cxn modelId="{9BAD6A54-5EB1-9240-B873-256C95B864BB}" type="presOf" srcId="{44AF3F86-CFEB-471B-992B-DCDC26F3FF93}" destId="{56F00276-2FCA-4047-9BEB-0526574BA066}" srcOrd="0" destOrd="0" presId="urn:microsoft.com/office/officeart/2016/7/layout/LinearBlockProcessNumbered"/>
    <dgm:cxn modelId="{B9F9D567-18F1-CC43-9E35-03FE6DD923A7}" type="presOf" srcId="{0EA3B8CF-6048-4526-BCDE-03C51816FED3}" destId="{99B08984-8C5F-FF49-95C5-B19D491AAE48}" srcOrd="0" destOrd="0" presId="urn:microsoft.com/office/officeart/2016/7/layout/LinearBlockProcessNumbered"/>
    <dgm:cxn modelId="{9D863F72-69AF-DA4C-8F5B-CE5C8C9CA885}" type="presOf" srcId="{7B949046-81A7-4F3B-A5FE-9B62FF7E44CD}" destId="{010948E2-2561-8744-BA2A-602109F60123}" srcOrd="1" destOrd="0" presId="urn:microsoft.com/office/officeart/2016/7/layout/LinearBlockProcessNumbered"/>
    <dgm:cxn modelId="{3EB2C87E-B111-6149-941C-B691A053755E}" type="presOf" srcId="{159A3615-0CCD-483C-B11E-2FF046FC5FB8}" destId="{7626396A-DC8D-0045-9789-7950E0184000}" srcOrd="1" destOrd="0" presId="urn:microsoft.com/office/officeart/2016/7/layout/LinearBlockProcessNumbered"/>
    <dgm:cxn modelId="{26088C80-54C4-B442-84F4-59E1804F4332}" type="presOf" srcId="{7B949046-81A7-4F3B-A5FE-9B62FF7E44CD}" destId="{397573FA-9E85-2849-A12F-726396A15071}" srcOrd="0" destOrd="0" presId="urn:microsoft.com/office/officeart/2016/7/layout/LinearBlockProcessNumbered"/>
    <dgm:cxn modelId="{8B75738C-6658-401E-82A1-F9BBF89524CF}" srcId="{0EA3B8CF-6048-4526-BCDE-03C51816FED3}" destId="{159A3615-0CCD-483C-B11E-2FF046FC5FB8}" srcOrd="1" destOrd="0" parTransId="{46C16850-4F7F-4CB2-B433-43267275B54F}" sibTransId="{44AF3F86-CFEB-471B-992B-DCDC26F3FF93}"/>
    <dgm:cxn modelId="{75D4FE93-4863-F145-AC28-BEB5DE90C397}" type="presOf" srcId="{2DBCE9BB-9BEA-43D5-AF3C-E06D6810B289}" destId="{1488C9CC-49AE-6247-8A37-9FB99219F3E1}" srcOrd="0" destOrd="0" presId="urn:microsoft.com/office/officeart/2016/7/layout/LinearBlockProcessNumbered"/>
    <dgm:cxn modelId="{6AB910A8-44B8-E14A-BF6F-4FBECFA9C6FD}" type="presOf" srcId="{D507F400-49B7-43C0-B0D2-EF2173711829}" destId="{3AD35B94-36BA-204B-84E0-194671ACBD24}" srcOrd="0" destOrd="0" presId="urn:microsoft.com/office/officeart/2016/7/layout/LinearBlockProcessNumbered"/>
    <dgm:cxn modelId="{2D8F2DC0-15D6-5646-9770-0DE73BACCCCD}" type="presOf" srcId="{159A3615-0CCD-483C-B11E-2FF046FC5FB8}" destId="{A15F58A9-E50E-D04C-A2D1-072CAE426B43}" srcOrd="0" destOrd="0" presId="urn:microsoft.com/office/officeart/2016/7/layout/LinearBlockProcessNumbered"/>
    <dgm:cxn modelId="{0BEC0DFA-4D49-4247-BCBC-9CEB59EC9935}" type="presOf" srcId="{786C41F4-24D8-4681-BBD4-DC37DBF297B8}" destId="{CC0003B7-7C7C-7347-819C-1E68194EF545}" srcOrd="0" destOrd="0" presId="urn:microsoft.com/office/officeart/2016/7/layout/LinearBlockProcessNumbered"/>
    <dgm:cxn modelId="{EE109319-FC4B-4841-83A3-3B4953281E08}" type="presParOf" srcId="{99B08984-8C5F-FF49-95C5-B19D491AAE48}" destId="{4920A46C-88C5-A144-918A-C4732906FEF6}" srcOrd="0" destOrd="0" presId="urn:microsoft.com/office/officeart/2016/7/layout/LinearBlockProcessNumbered"/>
    <dgm:cxn modelId="{5AC8DA10-BF44-BC43-82D0-368C88574880}" type="presParOf" srcId="{4920A46C-88C5-A144-918A-C4732906FEF6}" destId="{397573FA-9E85-2849-A12F-726396A15071}" srcOrd="0" destOrd="0" presId="urn:microsoft.com/office/officeart/2016/7/layout/LinearBlockProcessNumbered"/>
    <dgm:cxn modelId="{C42E81F7-9DFA-084B-BB97-FC0077C2C0FC}" type="presParOf" srcId="{4920A46C-88C5-A144-918A-C4732906FEF6}" destId="{1488C9CC-49AE-6247-8A37-9FB99219F3E1}" srcOrd="1" destOrd="0" presId="urn:microsoft.com/office/officeart/2016/7/layout/LinearBlockProcessNumbered"/>
    <dgm:cxn modelId="{36E98DD1-95C4-7E4D-9484-1B2BD20147F2}" type="presParOf" srcId="{4920A46C-88C5-A144-918A-C4732906FEF6}" destId="{010948E2-2561-8744-BA2A-602109F60123}" srcOrd="2" destOrd="0" presId="urn:microsoft.com/office/officeart/2016/7/layout/LinearBlockProcessNumbered"/>
    <dgm:cxn modelId="{42328683-2558-7B4C-AF82-F3569B700EAE}" type="presParOf" srcId="{99B08984-8C5F-FF49-95C5-B19D491AAE48}" destId="{DD5435A7-69F1-7C43-848F-42C4BADDDB38}" srcOrd="1" destOrd="0" presId="urn:microsoft.com/office/officeart/2016/7/layout/LinearBlockProcessNumbered"/>
    <dgm:cxn modelId="{0FF9A005-E4D4-2C42-835E-6C4186F9C141}" type="presParOf" srcId="{99B08984-8C5F-FF49-95C5-B19D491AAE48}" destId="{B6BE77A2-C8F4-CA43-9CCE-CB46CEAC25CE}" srcOrd="2" destOrd="0" presId="urn:microsoft.com/office/officeart/2016/7/layout/LinearBlockProcessNumbered"/>
    <dgm:cxn modelId="{5D47B5CF-19F4-CA43-82E8-453C1749E9AB}" type="presParOf" srcId="{B6BE77A2-C8F4-CA43-9CCE-CB46CEAC25CE}" destId="{A15F58A9-E50E-D04C-A2D1-072CAE426B43}" srcOrd="0" destOrd="0" presId="urn:microsoft.com/office/officeart/2016/7/layout/LinearBlockProcessNumbered"/>
    <dgm:cxn modelId="{6E257DC8-5895-4942-8AA7-43C605B600C4}" type="presParOf" srcId="{B6BE77A2-C8F4-CA43-9CCE-CB46CEAC25CE}" destId="{56F00276-2FCA-4047-9BEB-0526574BA066}" srcOrd="1" destOrd="0" presId="urn:microsoft.com/office/officeart/2016/7/layout/LinearBlockProcessNumbered"/>
    <dgm:cxn modelId="{D9CE72A9-0F77-B04B-BCB1-676CCE827E51}" type="presParOf" srcId="{B6BE77A2-C8F4-CA43-9CCE-CB46CEAC25CE}" destId="{7626396A-DC8D-0045-9789-7950E0184000}" srcOrd="2" destOrd="0" presId="urn:microsoft.com/office/officeart/2016/7/layout/LinearBlockProcessNumbered"/>
    <dgm:cxn modelId="{D22DB082-2DEF-9A40-B721-7D7AF479FE47}" type="presParOf" srcId="{99B08984-8C5F-FF49-95C5-B19D491AAE48}" destId="{729A3B22-B95C-504F-9CB5-82CEFBDCEBDE}" srcOrd="3" destOrd="0" presId="urn:microsoft.com/office/officeart/2016/7/layout/LinearBlockProcessNumbered"/>
    <dgm:cxn modelId="{A7B18A5F-6B63-7D4E-B3CE-706B2D579C4B}" type="presParOf" srcId="{99B08984-8C5F-FF49-95C5-B19D491AAE48}" destId="{021C3CF6-9400-7A42-861E-C64ACF268368}" srcOrd="4" destOrd="0" presId="urn:microsoft.com/office/officeart/2016/7/layout/LinearBlockProcessNumbered"/>
    <dgm:cxn modelId="{4561024E-30AE-E745-90E0-F1582B8405FE}" type="presParOf" srcId="{021C3CF6-9400-7A42-861E-C64ACF268368}" destId="{C86E829E-9F54-AB4B-95D0-6E671DD156D1}" srcOrd="0" destOrd="0" presId="urn:microsoft.com/office/officeart/2016/7/layout/LinearBlockProcessNumbered"/>
    <dgm:cxn modelId="{F2559564-D838-2240-92E8-32A691919ED0}" type="presParOf" srcId="{021C3CF6-9400-7A42-861E-C64ACF268368}" destId="{4D3850AC-A6F9-734B-855F-BEFEDBE0FA63}" srcOrd="1" destOrd="0" presId="urn:microsoft.com/office/officeart/2016/7/layout/LinearBlockProcessNumbered"/>
    <dgm:cxn modelId="{460DCA2D-5007-684A-9207-4123DF87436F}" type="presParOf" srcId="{021C3CF6-9400-7A42-861E-C64ACF268368}" destId="{5CDF85B6-EB94-6E46-9CCB-B311B1AEC772}" srcOrd="2" destOrd="0" presId="urn:microsoft.com/office/officeart/2016/7/layout/LinearBlockProcessNumbered"/>
    <dgm:cxn modelId="{D61E341B-2EE1-DE4F-92A7-FB2BB9181450}" type="presParOf" srcId="{99B08984-8C5F-FF49-95C5-B19D491AAE48}" destId="{05C186F6-0EE9-8B42-A454-8960BA034731}" srcOrd="5" destOrd="0" presId="urn:microsoft.com/office/officeart/2016/7/layout/LinearBlockProcessNumbered"/>
    <dgm:cxn modelId="{1C52DB41-456B-504C-9987-4B7995983F87}" type="presParOf" srcId="{99B08984-8C5F-FF49-95C5-B19D491AAE48}" destId="{B609FC62-8EC5-6C48-B0F7-B05A150904F9}" srcOrd="6" destOrd="0" presId="urn:microsoft.com/office/officeart/2016/7/layout/LinearBlockProcessNumbered"/>
    <dgm:cxn modelId="{A660B29A-CB03-4F47-B81F-6BD26FA39171}" type="presParOf" srcId="{B609FC62-8EC5-6C48-B0F7-B05A150904F9}" destId="{3AD35B94-36BA-204B-84E0-194671ACBD24}" srcOrd="0" destOrd="0" presId="urn:microsoft.com/office/officeart/2016/7/layout/LinearBlockProcessNumbered"/>
    <dgm:cxn modelId="{B6B3CFE0-FD14-9440-991E-54BE3AA11F6A}" type="presParOf" srcId="{B609FC62-8EC5-6C48-B0F7-B05A150904F9}" destId="{CC0003B7-7C7C-7347-819C-1E68194EF545}" srcOrd="1" destOrd="0" presId="urn:microsoft.com/office/officeart/2016/7/layout/LinearBlockProcessNumbered"/>
    <dgm:cxn modelId="{790E8164-C7D0-BC43-9D00-942638B2802B}" type="presParOf" srcId="{B609FC62-8EC5-6C48-B0F7-B05A150904F9}" destId="{475A1B19-D6F3-264A-8BD5-78C15556D9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573FA-9E85-2849-A12F-726396A15071}">
      <dsp:nvSpPr>
        <dsp:cNvPr id="0" name=""/>
        <dsp:cNvSpPr/>
      </dsp:nvSpPr>
      <dsp:spPr>
        <a:xfrm>
          <a:off x="213" y="298372"/>
          <a:ext cx="2577217" cy="3092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Play with llama3.1 405B parameter</a:t>
          </a:r>
        </a:p>
      </dsp:txBody>
      <dsp:txXfrm>
        <a:off x="213" y="1535436"/>
        <a:ext cx="2577217" cy="1855596"/>
      </dsp:txXfrm>
    </dsp:sp>
    <dsp:sp modelId="{1488C9CC-49AE-6247-8A37-9FB99219F3E1}">
      <dsp:nvSpPr>
        <dsp:cNvPr id="0" name=""/>
        <dsp:cNvSpPr/>
      </dsp:nvSpPr>
      <dsp:spPr>
        <a:xfrm>
          <a:off x="21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298372"/>
        <a:ext cx="2577217" cy="1237064"/>
      </dsp:txXfrm>
    </dsp:sp>
    <dsp:sp modelId="{A15F58A9-E50E-D04C-A2D1-072CAE426B43}">
      <dsp:nvSpPr>
        <dsp:cNvPr id="0" name=""/>
        <dsp:cNvSpPr/>
      </dsp:nvSpPr>
      <dsp:spPr>
        <a:xfrm>
          <a:off x="2783608" y="298372"/>
          <a:ext cx="2577217" cy="3092660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Llama 3.1 programmatically</a:t>
          </a:r>
        </a:p>
      </dsp:txBody>
      <dsp:txXfrm>
        <a:off x="2783608" y="1535436"/>
        <a:ext cx="2577217" cy="1855596"/>
      </dsp:txXfrm>
    </dsp:sp>
    <dsp:sp modelId="{56F00276-2FCA-4047-9BEB-0526574BA066}">
      <dsp:nvSpPr>
        <dsp:cNvPr id="0" name=""/>
        <dsp:cNvSpPr/>
      </dsp:nvSpPr>
      <dsp:spPr>
        <a:xfrm>
          <a:off x="278360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298372"/>
        <a:ext cx="2577217" cy="1237064"/>
      </dsp:txXfrm>
    </dsp:sp>
    <dsp:sp modelId="{C86E829E-9F54-AB4B-95D0-6E671DD156D1}">
      <dsp:nvSpPr>
        <dsp:cNvPr id="0" name=""/>
        <dsp:cNvSpPr/>
      </dsp:nvSpPr>
      <dsp:spPr>
        <a:xfrm>
          <a:off x="5567003" y="298372"/>
          <a:ext cx="2577217" cy="3092660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Fine-tune to get more precise result</a:t>
          </a:r>
        </a:p>
      </dsp:txBody>
      <dsp:txXfrm>
        <a:off x="5567003" y="1535436"/>
        <a:ext cx="2577217" cy="1855596"/>
      </dsp:txXfrm>
    </dsp:sp>
    <dsp:sp modelId="{4D3850AC-A6F9-734B-855F-BEFEDBE0FA63}">
      <dsp:nvSpPr>
        <dsp:cNvPr id="0" name=""/>
        <dsp:cNvSpPr/>
      </dsp:nvSpPr>
      <dsp:spPr>
        <a:xfrm>
          <a:off x="556700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298372"/>
        <a:ext cx="2577217" cy="1237064"/>
      </dsp:txXfrm>
    </dsp:sp>
    <dsp:sp modelId="{3AD35B94-36BA-204B-84E0-194671ACBD24}">
      <dsp:nvSpPr>
        <dsp:cNvPr id="0" name=""/>
        <dsp:cNvSpPr/>
      </dsp:nvSpPr>
      <dsp:spPr>
        <a:xfrm>
          <a:off x="8350398" y="298372"/>
          <a:ext cx="2577217" cy="309266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Save the model and reuse it for the future inferencing</a:t>
          </a:r>
        </a:p>
      </dsp:txBody>
      <dsp:txXfrm>
        <a:off x="8350398" y="1535436"/>
        <a:ext cx="2577217" cy="1855596"/>
      </dsp:txXfrm>
    </dsp:sp>
    <dsp:sp modelId="{CC0003B7-7C7C-7347-819C-1E68194EF545}">
      <dsp:nvSpPr>
        <dsp:cNvPr id="0" name=""/>
        <dsp:cNvSpPr/>
      </dsp:nvSpPr>
      <dsp:spPr>
        <a:xfrm>
          <a:off x="835039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298372"/>
        <a:ext cx="2577217" cy="123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F505-15B4-4A93-0AC0-DE374C74A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B39A-6E17-B245-8A40-2E9CB12F1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C1B7-B221-0AA3-203C-1D01D9AB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739A-0211-8282-6384-4B62FD50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3433-47AD-B3AF-4B2B-DABBA8F6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0A91-C693-C025-7315-78C6621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125BE-4E71-67E5-875E-06F254F6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2BD9-03B3-5EDB-AD5D-B692ED77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1CD2-E530-E909-0025-719D0A87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DD38-7152-D8D4-FFAF-BE0FE870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14D22-FA5A-DCC2-832C-AE3973A7E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A579D-BAEE-BFE4-6E92-36D3652F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8E2A-B768-33CD-C211-D9BF70FD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5E70-78DA-EA28-E763-B2D940A2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8230-A753-0D41-E14A-9741BC22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6E6-DE93-5B99-ACC5-A7C7D7A8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7BA5-8016-6613-AE7E-78E11BD7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20E5-4C61-B907-644C-2809E8F0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01-D6E9-5985-0C31-614DF4DE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7026-50DD-6C65-7ECC-D470FAB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826-B2AB-D7D7-2D63-14C88CBB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A84F-F831-A583-1A46-27870D6B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01C2-87BD-6D06-5906-E6AA062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D715-5E8B-9B28-5FD0-DFDF34BD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E449-0DE1-3196-A18D-7CC3489E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C571-7A79-F1BE-63B3-42213B8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F524-0F8F-A0D8-9D9B-95D125F3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D39B6-1A6C-27FF-1E1F-560497F6A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1EFD-FAE5-B44B-99E6-895CA0DB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CCAE-4CCB-8B15-C7E2-47CABD7A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1004-A8F7-2EB2-A83F-3B090A9E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6FEC-37DC-0AA9-F219-8BD0F99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4779-0A8D-786A-52DF-438C2689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AFD95-35C1-F85A-2564-8EE82164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36F85-D126-3DB4-80B3-F0EBFAF6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D52A0-FAB7-CF75-9F5E-37F9D8783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1705B-628A-3F9F-86B6-947F13BA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A8311-0B0C-8E24-73CE-EF285EDC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A1C1F-CD71-CD5E-9DA8-A4A9ED4A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D824-D79C-DF34-215A-B610FEC4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20FF-2A02-3311-308B-58B3C77E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DB10-6818-2AD4-C9BC-528F532D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0B3B-01C4-50B9-674B-6B20BC9E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AA96D-3DCB-5540-FEAC-4B910566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B4071-F7F3-FBFD-356A-C4214DA5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3394-7B3A-4270-9D06-77FB3C91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7FC8-34C3-B4A4-4F6E-57694B8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44E8-453A-0CC4-1096-96D22A6E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76C1F-9828-081F-9CB6-CF264DEF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C6EA-B013-FDBF-CE64-C77C9244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EF04-FBD5-02CE-8C0C-FFBD57B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6174-933C-ED5E-4195-77A3BC0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666A-200B-4DBC-074A-DF4F536D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88320-727C-88B0-C99D-6012AB27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D554-1310-02B5-16A6-1C0A00AA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2E62E-563F-12A9-0E76-CC8C2AF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B418-1805-2CCA-A3C0-55B22F29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0383-1C2C-62D6-70CC-CD4F2681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5A741-0C6B-22F0-8D2F-6DF99210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9358-9BAC-1F28-AEBC-DABC2801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BCB4-81BE-A12B-AA8C-42DD2265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3CD31-BB60-2C4F-A963-A773964A69B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F2A3-72B1-ACB4-C87B-B29F3E80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ACCC-3718-A1D3-1358-4A722D831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DAAF4-C27B-074B-AEF5-CA305EB6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7433D-6548-592F-72A7-342EA5BE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214530"/>
            <a:ext cx="4284418" cy="321736"/>
          </a:xfrm>
        </p:spPr>
        <p:txBody>
          <a:bodyPr anchor="b">
            <a:normAutofit/>
          </a:bodyPr>
          <a:lstStyle/>
          <a:p>
            <a:pPr algn="l"/>
            <a:r>
              <a:rPr lang="en-US" sz="1500">
                <a:solidFill>
                  <a:schemeClr val="bg1"/>
                </a:solidFill>
              </a:rPr>
              <a:t>LLAMA-3.1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81F80-D4A4-6B3B-B2B9-3C2F70A1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6214525"/>
            <a:ext cx="4305856" cy="321733"/>
          </a:xfrm>
        </p:spPr>
        <p:txBody>
          <a:bodyPr anchor="b">
            <a:normAutofit lnSpcReduction="10000"/>
          </a:bodyPr>
          <a:lstStyle/>
          <a:p>
            <a:pPr algn="r"/>
            <a:endParaRPr lang="en-US" sz="1800"/>
          </a:p>
        </p:txBody>
      </p:sp>
      <p:pic>
        <p:nvPicPr>
          <p:cNvPr id="1026" name="Picture 2" descr="10 Key Features of Llama 3.1: Meta's Latest AI Model">
            <a:extLst>
              <a:ext uri="{FF2B5EF4-FFF2-40B4-BE49-F238E27FC236}">
                <a16:creationId xmlns:a16="http://schemas.microsoft.com/office/drawing/2014/main" id="{93C5C726-52CA-FEC7-0C87-23CBCFC5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2" b="2"/>
          <a:stretch/>
        </p:blipFill>
        <p:spPr bwMode="auto">
          <a:xfrm>
            <a:off x="1155556" y="637761"/>
            <a:ext cx="9889765" cy="5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680F-7BE8-3657-221B-4C2C6A15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B5D63-FF77-FCB4-776D-496055F9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434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8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LLAMA-3.1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Kumar3</dc:creator>
  <cp:lastModifiedBy>Rajesh Kumar3</cp:lastModifiedBy>
  <cp:revision>1</cp:revision>
  <dcterms:created xsi:type="dcterms:W3CDTF">2024-07-30T11:42:23Z</dcterms:created>
  <dcterms:modified xsi:type="dcterms:W3CDTF">2024-07-30T11:48:21Z</dcterms:modified>
</cp:coreProperties>
</file>