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0" y="1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3" y="4909502"/>
            <a:ext cx="2332357" cy="5832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dirty="0" err="1" smtClean="0">
                <a:solidFill>
                  <a:srgbClr val="E7E6E6"/>
                </a:solidFill>
                <a:latin typeface="Microsoft Sans Serif"/>
                <a:cs typeface="Microsoft Sans Serif"/>
              </a:rPr>
              <a:t>Vemula</a:t>
            </a:r>
            <a:r>
              <a:rPr lang="en-US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Rajesh</a:t>
            </a:r>
            <a:endParaRPr lang="en-US" dirty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mtClean="0">
                <a:solidFill>
                  <a:srgbClr val="E7E6E6"/>
                </a:solidFill>
                <a:latin typeface="Microsoft Sans Serif"/>
                <a:cs typeface="Microsoft Sans Serif"/>
              </a:rPr>
              <a:t>22475A0520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1668</Words>
  <Application>Microsoft Office PowerPoint</Application>
  <PresentationFormat>Widescreen</PresentationFormat>
  <Paragraphs>191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8</cp:revision>
  <dcterms:created xsi:type="dcterms:W3CDTF">2024-03-20T08:56:52Z</dcterms:created>
  <dcterms:modified xsi:type="dcterms:W3CDTF">2024-03-22T05:53:37Z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