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77" r:id="rId6"/>
    <p:sldId id="278" r:id="rId7"/>
    <p:sldId id="279" r:id="rId8"/>
    <p:sldId id="28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Yerragorla" userId="32562e4bb4de9bf9" providerId="LiveId" clId="{B887B275-CA8C-49A3-B0FC-B1613BD9A0E3}"/>
    <pc:docChg chg="modSld">
      <pc:chgData name="Rajesh Yerragorla" userId="32562e4bb4de9bf9" providerId="LiveId" clId="{B887B275-CA8C-49A3-B0FC-B1613BD9A0E3}" dt="2025-03-19T15:21:07.950" v="1" actId="20577"/>
      <pc:docMkLst>
        <pc:docMk/>
      </pc:docMkLst>
      <pc:sldChg chg="modSp mod">
        <pc:chgData name="Rajesh Yerragorla" userId="32562e4bb4de9bf9" providerId="LiveId" clId="{B887B275-CA8C-49A3-B0FC-B1613BD9A0E3}" dt="2025-03-19T15:21:07.950" v="1" actId="20577"/>
        <pc:sldMkLst>
          <pc:docMk/>
          <pc:sldMk cId="3122649492" sldId="256"/>
        </pc:sldMkLst>
        <pc:spChg chg="mod">
          <ac:chgData name="Rajesh Yerragorla" userId="32562e4bb4de9bf9" providerId="LiveId" clId="{B887B275-CA8C-49A3-B0FC-B1613BD9A0E3}" dt="2025-03-19T15:21:07.950" v="1" actId="20577"/>
          <ac:spMkLst>
            <pc:docMk/>
            <pc:sldMk cId="3122649492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IN" dirty="0"/>
              <a:t>A One Step Solution for Focusing on Tourism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78" y="2018874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+mj-lt"/>
              </a:rPr>
              <a:t>Batch Number: CEI - 03 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76116"/>
              </p:ext>
            </p:extLst>
          </p:nvPr>
        </p:nvGraphicFramePr>
        <p:xfrm>
          <a:off x="749868" y="244753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                 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 </a:t>
            </a: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5648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US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Yogeetha</a:t>
            </a:r>
            <a:r>
              <a:rPr lang="en-US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 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 (Computer Engineering  (AI &amp; ML)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Gopala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Krishna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Yogeetha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 R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Rahman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pic>
        <p:nvPicPr>
          <p:cNvPr id="11" name="Picture 10" descr="WhatsApp Image 2024-11-10 at 11.31.1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3" y="2857137"/>
            <a:ext cx="4622801" cy="20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0" y="1077686"/>
            <a:ext cx="10668000" cy="52186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Display List of Hotels</a:t>
            </a:r>
            <a:r>
              <a:rPr lang="en-US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Retrieve all hotels from the database.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Render the hotel list page with the retrieved hotels.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Display Hotel Details</a:t>
            </a:r>
            <a:r>
              <a:rPr lang="en-US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Retrieve the specific hotel by its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Render the hotel detail page with the hotel details.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Booking a Hotel</a:t>
            </a:r>
            <a:r>
              <a:rPr lang="en-US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Ensure the user is logged in to make a booking.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Retrieve the hotel details by the provided hotel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If the request method is POST, get booking details from the form submission:</a:t>
            </a:r>
          </a:p>
          <a:p>
            <a:pPr lvl="1"/>
            <a:endParaRPr lang="en-US" dirty="0">
              <a:latin typeface="Cambria" pitchFamily="18" charset="0"/>
              <a:ea typeface="Cambria" pitchFamily="18" charset="0"/>
            </a:endParaRPr>
          </a:p>
          <a:p>
            <a:pPr lvl="1"/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4791-63CE-F72C-7720-E9377687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F65C-7769-1F45-7F29-8EE814EA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32" y="1143001"/>
            <a:ext cx="10668000" cy="4952997"/>
          </a:xfrm>
        </p:spPr>
        <p:txBody>
          <a:bodyPr>
            <a:normAutofit lnSpcReduction="10000"/>
          </a:bodyPr>
          <a:lstStyle/>
          <a:p>
            <a:pPr lvl="2">
              <a:buFont typeface="Courier New" pitchFamily="49" charset="0"/>
              <a:buChar char="o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Check-in Date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Retrieve and parse from the form data.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Check-out Date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Retrieve and parse from the form data.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Number of Guests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Retrieve the number of guests from the form data.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Calculate the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Total Days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by finding the difference between check-in and check-out dates.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Calculate the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Total Price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by multiplying the price per night by the total days and number of guests.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Create a new booking record in the database.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Redirect the user to the booking confirmation page.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Display Booking Confirmation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Retrieve the booking by its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Render the booking confirmation page with the booking details.</a:t>
            </a:r>
          </a:p>
        </p:txBody>
      </p:sp>
    </p:spTree>
    <p:extLst>
      <p:ext uri="{BB962C8B-B14F-4D97-AF65-F5344CB8AC3E}">
        <p14:creationId xmlns:p14="http://schemas.microsoft.com/office/powerpoint/2010/main" val="42463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11" y="1064623"/>
            <a:ext cx="10668000" cy="4952997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3200" b="1" dirty="0">
                <a:latin typeface="Cambria" pitchFamily="18" charset="0"/>
                <a:ea typeface="Cambria" pitchFamily="18" charset="0"/>
              </a:rPr>
              <a:t>Listing All Hotels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300" dirty="0">
                <a:latin typeface="Cambria" pitchFamily="18" charset="0"/>
                <a:ea typeface="Cambria" pitchFamily="18" charset="0"/>
              </a:rPr>
              <a:t>def </a:t>
            </a:r>
            <a:r>
              <a:rPr lang="en-US" sz="2300" dirty="0" err="1">
                <a:latin typeface="Cambria" pitchFamily="18" charset="0"/>
                <a:ea typeface="Cambria" pitchFamily="18" charset="0"/>
              </a:rPr>
              <a:t>hotel_list</a:t>
            </a:r>
            <a:r>
              <a:rPr lang="en-US" sz="2300" dirty="0">
                <a:latin typeface="Cambria" pitchFamily="18" charset="0"/>
                <a:ea typeface="Cambria" pitchFamily="18" charset="0"/>
              </a:rPr>
              <a:t>(request):</a:t>
            </a:r>
          </a:p>
          <a:p>
            <a:pPr marL="514350" indent="-514350" algn="just">
              <a:buNone/>
            </a:pPr>
            <a:r>
              <a:rPr lang="en-US" sz="2300" dirty="0">
                <a:latin typeface="Cambria" pitchFamily="18" charset="0"/>
                <a:ea typeface="Cambria" pitchFamily="18" charset="0"/>
              </a:rPr>
              <a:t>    hotels = </a:t>
            </a:r>
            <a:r>
              <a:rPr lang="en-US" sz="2300" dirty="0" err="1">
                <a:latin typeface="Cambria" pitchFamily="18" charset="0"/>
                <a:ea typeface="Cambria" pitchFamily="18" charset="0"/>
              </a:rPr>
              <a:t>Hotel.objects.all</a:t>
            </a:r>
            <a:r>
              <a:rPr lang="en-US" sz="2300" dirty="0">
                <a:latin typeface="Cambria" pitchFamily="18" charset="0"/>
                <a:ea typeface="Cambria" pitchFamily="18" charset="0"/>
              </a:rPr>
              <a:t>()  # Retrieves all hotels from the database</a:t>
            </a:r>
          </a:p>
          <a:p>
            <a:pPr marL="514350" indent="-514350" algn="just">
              <a:buNone/>
            </a:pPr>
            <a:r>
              <a:rPr lang="en-US" sz="2300" dirty="0">
                <a:latin typeface="Cambria" pitchFamily="18" charset="0"/>
                <a:ea typeface="Cambria" pitchFamily="18" charset="0"/>
              </a:rPr>
              <a:t>    return render(request, '</a:t>
            </a:r>
            <a:r>
              <a:rPr lang="en-US" sz="2300" dirty="0" err="1">
                <a:latin typeface="Cambria" pitchFamily="18" charset="0"/>
                <a:ea typeface="Cambria" pitchFamily="18" charset="0"/>
              </a:rPr>
              <a:t>hotel_booking</a:t>
            </a:r>
            <a:r>
              <a:rPr lang="en-US" sz="2300" dirty="0">
                <a:latin typeface="Cambria" pitchFamily="18" charset="0"/>
                <a:ea typeface="Cambria" pitchFamily="18" charset="0"/>
              </a:rPr>
              <a:t>/hotel_list.html', {'hotels': hotels})  # Renders the list of hotels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Function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hotel_list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Purpose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Displays a list of all hotels.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Explanation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This view queries all Hotel objects and renders them in the hotel_list.html template with a context dictionary containing the hotels.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IN" b="1" dirty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2" y="1012371"/>
            <a:ext cx="10668000" cy="4952997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3200" b="1" dirty="0">
                <a:latin typeface="Cambria" pitchFamily="18" charset="0"/>
                <a:ea typeface="Cambria" pitchFamily="18" charset="0"/>
              </a:rPr>
              <a:t>2.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b="1" dirty="0">
                <a:latin typeface="Cambria" pitchFamily="18" charset="0"/>
                <a:ea typeface="Cambria" pitchFamily="18" charset="0"/>
              </a:rPr>
              <a:t>Viewing Hotel Details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def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hotel_detail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(request,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hotel_id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):</a:t>
            </a:r>
          </a:p>
          <a:p>
            <a:pPr marL="514350" indent="-514350" algn="just"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  hotel = get_object_or_404(Hotel, id=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hotel_id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)  # Retrieves hotel by ID or returns a 404 error</a:t>
            </a:r>
          </a:p>
          <a:p>
            <a:pPr marL="514350" indent="-514350" algn="just"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  return render(request, '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hotel_booking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/hotel_detail.html', {'hotel': hotel})  # Renders the hotel detail page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Function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hotel_detail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Purpose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Displays details of a specific hotel.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Explanation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This view uses the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hotel_id</a:t>
            </a:r>
            <a:r>
              <a:rPr lang="en-US" dirty="0">
                <a:latin typeface="Cambria" pitchFamily="18" charset="0"/>
                <a:ea typeface="Cambria" pitchFamily="18" charset="0"/>
              </a:rPr>
              <a:t> parameter to retrieve a specific hotel and passes it to the hotel_detail.html template.</a:t>
            </a:r>
          </a:p>
          <a:p>
            <a:pPr marL="514350" indent="-514350" algn="just">
              <a:buNone/>
            </a:pP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0" y="894804"/>
            <a:ext cx="10668000" cy="4952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3. Booking Confirmation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def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booking_confirmation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(request,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booking_id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):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booking = get_object_or_404(Booking, id=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booking_id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  # Retrieves booking by ID or returns a 404 error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return render(request, '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hotel_booking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/booking_confirmation.html', {'booking': booking})  # Renders the booking confirmation page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Function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booking_confirmation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Purpose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Displays the booking confirmation page with the details of a specific booking.</a:t>
            </a: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Explanation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This view retrieves a Booking object using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booking_id</a:t>
            </a:r>
            <a:r>
              <a:rPr lang="en-US" dirty="0">
                <a:latin typeface="Cambria" pitchFamily="18" charset="0"/>
                <a:ea typeface="Cambria" pitchFamily="18" charset="0"/>
              </a:rPr>
              <a:t> and passes it to the booking_confirmation.html template.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06" y="960119"/>
            <a:ext cx="11009087" cy="4952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latin typeface="Cambria" pitchFamily="18" charset="0"/>
                <a:ea typeface="Cambria" pitchFamily="18" charset="0"/>
              </a:rPr>
              <a:t> 4. Booking a Hotel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@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login_required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def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book_hotel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(request,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hotel_id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):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hotel = get_object_or_404(Hotel, id=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hotel_id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  # Retrieves hotel by ID or returns a 404 error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if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request.method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== 'POST':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datetime.strptime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(request.POST['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'], "%Y-%m-%d")  # Parses check-in date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datetime.strptime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(request.POST['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'], "%Y-%m-%d")  # Parses check-out date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guests =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int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(request.POST['guests'])  # Retrieves the number of guests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total_days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= (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-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).days  # Calculates total days of stay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total_price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hotel.price_per_night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*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total_days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* guests  # Calculates total price</a:t>
            </a:r>
          </a:p>
          <a:p>
            <a:pPr marL="514350" indent="-51435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0" y="973182"/>
            <a:ext cx="10668000" cy="4952997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# Creates the Booking record in the database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booking =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Booking.objects.create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hotel=hotel,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user=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request.user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,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guests=guests,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   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total_price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=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total_price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)</a:t>
            </a: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    return redirect('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hotel_booking:booking_confirmation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',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booking_id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=booking.id)  # Redirects to confirmation page</a:t>
            </a:r>
          </a:p>
          <a:p>
            <a:pPr marL="514350" indent="-51435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   return render(request, '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hotel_booking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/book_hotel.html', {'hotel': hotel})  # Renders the booking form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59" y="1038497"/>
            <a:ext cx="10668000" cy="51532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Cambria" pitchFamily="18" charset="0"/>
                <a:ea typeface="Cambria" pitchFamily="18" charset="0"/>
              </a:rPr>
              <a:t>Code Explanation: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Function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book_hotel</a:t>
            </a:r>
            <a:r>
              <a:rPr lang="en-US" sz="2200" b="1" dirty="0" err="1">
                <a:latin typeface="Cambria" pitchFamily="18" charset="0"/>
                <a:ea typeface="Cambria" pitchFamily="18" charset="0"/>
              </a:rPr>
              <a:t>Purpose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Handles the booking process for a specific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hotel.</a:t>
            </a:r>
            <a:r>
              <a:rPr lang="en-US" sz="2200" b="1" dirty="0" err="1">
                <a:latin typeface="Cambria" pitchFamily="18" charset="0"/>
                <a:ea typeface="Cambria" pitchFamily="18" charset="0"/>
              </a:rPr>
              <a:t>Explanation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:</a:t>
            </a:r>
            <a:r>
              <a:rPr lang="en-US" sz="2200" b="1" dirty="0" err="1">
                <a:latin typeface="Cambria" pitchFamily="18" charset="0"/>
                <a:ea typeface="Cambria" pitchFamily="18" charset="0"/>
              </a:rPr>
              <a:t>Login</a:t>
            </a:r>
            <a:r>
              <a:rPr lang="en-US" sz="2200" b="1" dirty="0">
                <a:latin typeface="Cambria" pitchFamily="18" charset="0"/>
                <a:ea typeface="Cambria" pitchFamily="18" charset="0"/>
              </a:rPr>
              <a:t> Required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Ensures that only logged-in users can make a booking.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Request Method Check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If the request method is POST, it means the form has been submitted.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Date Parsing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The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are parsed from the form data.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Calculate Duration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total_days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is calculated by finding the difference between check-in and check-out dates.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Calculate Total Price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Multiplies the price per night by the duration and number of guests.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Booking Creation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A new Booking instance is created with the provided data.</a:t>
            </a:r>
          </a:p>
          <a:p>
            <a:r>
              <a:rPr lang="en-US" sz="2200" b="1" dirty="0">
                <a:latin typeface="Cambria" pitchFamily="18" charset="0"/>
                <a:ea typeface="Cambria" pitchFamily="18" charset="0"/>
              </a:rPr>
              <a:t>Redirect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: Redirects the user to the booking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3299</TotalTime>
  <Words>1097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Cambria</vt:lpstr>
      <vt:lpstr>Courier New</vt:lpstr>
      <vt:lpstr>Verdana</vt:lpstr>
      <vt:lpstr>Wingdings</vt:lpstr>
      <vt:lpstr>Bioinformatics</vt:lpstr>
      <vt:lpstr>A One Step Solution for Focusing on Tourism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Rajesh Yerragorla</cp:lastModifiedBy>
  <cp:revision>41</cp:revision>
  <dcterms:created xsi:type="dcterms:W3CDTF">2023-03-16T03:26:27Z</dcterms:created>
  <dcterms:modified xsi:type="dcterms:W3CDTF">2025-03-19T15:21:16Z</dcterms:modified>
</cp:coreProperties>
</file>