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6"/>
  </p:notesMasterIdLst>
  <p:sldIdLst>
    <p:sldId id="359" r:id="rId3"/>
    <p:sldId id="335" r:id="rId4"/>
    <p:sldId id="336" r:id="rId5"/>
    <p:sldId id="337" r:id="rId6"/>
    <p:sldId id="338" r:id="rId7"/>
    <p:sldId id="339" r:id="rId8"/>
    <p:sldId id="340" r:id="rId9"/>
    <p:sldId id="288" r:id="rId10"/>
    <p:sldId id="341" r:id="rId11"/>
    <p:sldId id="289" r:id="rId12"/>
    <p:sldId id="342" r:id="rId13"/>
    <p:sldId id="360" r:id="rId14"/>
    <p:sldId id="3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83" autoAdjust="0"/>
    <p:restoredTop sz="94660"/>
  </p:normalViewPr>
  <p:slideViewPr>
    <p:cSldViewPr snapToGrid="0">
      <p:cViewPr varScale="1">
        <p:scale>
          <a:sx n="72" d="100"/>
          <a:sy n="72" d="100"/>
        </p:scale>
        <p:origin x="67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27B47-F4DB-B349-9C06-489A7C396AD8}" type="datetimeFigureOut">
              <a:rPr lang="en-US" smtClean="0"/>
              <a:t>8/1/2020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B4EC4-EEF9-9E49-B9A8-1AD7278A9FD2}" type="slidenum">
              <a:rPr lang="en-US" smtClean="0"/>
              <a:t>‹#›</a:t>
            </a:fld>
            <a:endParaRPr lang="en-US"/>
          </a:p>
        </p:txBody>
      </p:sp>
    </p:spTree>
    <p:extLst>
      <p:ext uri="{BB962C8B-B14F-4D97-AF65-F5344CB8AC3E}">
        <p14:creationId xmlns:p14="http://schemas.microsoft.com/office/powerpoint/2010/main" val="225205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DD3C7A-6FA9-B747-B121-1EB9BC99036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8343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00A86-CCD4-204B-A952-4621263140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54B319-660B-1A49-81A7-7C4E6EA73E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D14DE8-D09A-134B-B1C6-EFAAF519D06A}"/>
              </a:ext>
            </a:extLst>
          </p:cNvPr>
          <p:cNvSpPr>
            <a:spLocks noGrp="1"/>
          </p:cNvSpPr>
          <p:nvPr>
            <p:ph type="dt" sz="half" idx="10"/>
          </p:nvPr>
        </p:nvSpPr>
        <p:spPr/>
        <p:txBody>
          <a:bodyPr/>
          <a:lstStyle/>
          <a:p>
            <a:fld id="{3E8513CE-ADC1-874D-9D75-17C2A1FF3AB4}" type="datetimeFigureOut">
              <a:rPr lang="en-US" smtClean="0"/>
              <a:t>8/1/2020</a:t>
            </a:fld>
            <a:endParaRPr lang="en-US"/>
          </a:p>
        </p:txBody>
      </p:sp>
      <p:sp>
        <p:nvSpPr>
          <p:cNvPr id="5" name="Footer Placeholder 4">
            <a:extLst>
              <a:ext uri="{FF2B5EF4-FFF2-40B4-BE49-F238E27FC236}">
                <a16:creationId xmlns:a16="http://schemas.microsoft.com/office/drawing/2014/main" id="{56DB8722-C926-3540-8B0A-ABBD656E35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6B26A2-5AEA-2B4B-ABA8-9E0625A0913D}"/>
              </a:ext>
            </a:extLst>
          </p:cNvPr>
          <p:cNvSpPr>
            <a:spLocks noGrp="1"/>
          </p:cNvSpPr>
          <p:nvPr>
            <p:ph type="sldNum" sz="quarter" idx="12"/>
          </p:nvPr>
        </p:nvSpPr>
        <p:spPr/>
        <p:txBody>
          <a:bodyPr/>
          <a:lstStyle/>
          <a:p>
            <a:fld id="{EE269606-EE2F-894E-8191-D1E5E1DBD526}" type="slidenum">
              <a:rPr lang="en-US" smtClean="0"/>
              <a:t>‹#›</a:t>
            </a:fld>
            <a:endParaRPr lang="en-US"/>
          </a:p>
        </p:txBody>
      </p:sp>
    </p:spTree>
    <p:extLst>
      <p:ext uri="{BB962C8B-B14F-4D97-AF65-F5344CB8AC3E}">
        <p14:creationId xmlns:p14="http://schemas.microsoft.com/office/powerpoint/2010/main" val="1415441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8B296-9878-734D-9278-4CBA409DF6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E2FE85-7818-9446-B4C0-0555F70F643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58D519-64DE-794D-830F-791F4D4CC919}"/>
              </a:ext>
            </a:extLst>
          </p:cNvPr>
          <p:cNvSpPr>
            <a:spLocks noGrp="1"/>
          </p:cNvSpPr>
          <p:nvPr>
            <p:ph type="dt" sz="half" idx="10"/>
          </p:nvPr>
        </p:nvSpPr>
        <p:spPr/>
        <p:txBody>
          <a:bodyPr/>
          <a:lstStyle/>
          <a:p>
            <a:fld id="{3E8513CE-ADC1-874D-9D75-17C2A1FF3AB4}" type="datetimeFigureOut">
              <a:rPr lang="en-US" smtClean="0"/>
              <a:t>8/1/2020</a:t>
            </a:fld>
            <a:endParaRPr lang="en-US"/>
          </a:p>
        </p:txBody>
      </p:sp>
      <p:sp>
        <p:nvSpPr>
          <p:cNvPr id="5" name="Footer Placeholder 4">
            <a:extLst>
              <a:ext uri="{FF2B5EF4-FFF2-40B4-BE49-F238E27FC236}">
                <a16:creationId xmlns:a16="http://schemas.microsoft.com/office/drawing/2014/main" id="{8CFDA4B0-E83E-7A42-B69E-0F71152C69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B25BBC-87BC-074A-BDE0-19DB42B055B1}"/>
              </a:ext>
            </a:extLst>
          </p:cNvPr>
          <p:cNvSpPr>
            <a:spLocks noGrp="1"/>
          </p:cNvSpPr>
          <p:nvPr>
            <p:ph type="sldNum" sz="quarter" idx="12"/>
          </p:nvPr>
        </p:nvSpPr>
        <p:spPr/>
        <p:txBody>
          <a:bodyPr/>
          <a:lstStyle/>
          <a:p>
            <a:fld id="{EE269606-EE2F-894E-8191-D1E5E1DBD526}" type="slidenum">
              <a:rPr lang="en-US" smtClean="0"/>
              <a:t>‹#›</a:t>
            </a:fld>
            <a:endParaRPr lang="en-US"/>
          </a:p>
        </p:txBody>
      </p:sp>
    </p:spTree>
    <p:extLst>
      <p:ext uri="{BB962C8B-B14F-4D97-AF65-F5344CB8AC3E}">
        <p14:creationId xmlns:p14="http://schemas.microsoft.com/office/powerpoint/2010/main" val="2130841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5CA41D-DA00-6742-ACD2-D64CE2D2B3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CC663C-DED9-5E47-BFB6-B84750228C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DDB436-9E9C-CD47-B299-85275B4C2728}"/>
              </a:ext>
            </a:extLst>
          </p:cNvPr>
          <p:cNvSpPr>
            <a:spLocks noGrp="1"/>
          </p:cNvSpPr>
          <p:nvPr>
            <p:ph type="dt" sz="half" idx="10"/>
          </p:nvPr>
        </p:nvSpPr>
        <p:spPr/>
        <p:txBody>
          <a:bodyPr/>
          <a:lstStyle/>
          <a:p>
            <a:fld id="{3E8513CE-ADC1-874D-9D75-17C2A1FF3AB4}" type="datetimeFigureOut">
              <a:rPr lang="en-US" smtClean="0"/>
              <a:t>8/1/2020</a:t>
            </a:fld>
            <a:endParaRPr lang="en-US"/>
          </a:p>
        </p:txBody>
      </p:sp>
      <p:sp>
        <p:nvSpPr>
          <p:cNvPr id="5" name="Footer Placeholder 4">
            <a:extLst>
              <a:ext uri="{FF2B5EF4-FFF2-40B4-BE49-F238E27FC236}">
                <a16:creationId xmlns:a16="http://schemas.microsoft.com/office/drawing/2014/main" id="{A2A7F4FE-73EE-F14E-911A-345549ADC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0A297-CF19-DE40-BD7F-70F6EA0F4565}"/>
              </a:ext>
            </a:extLst>
          </p:cNvPr>
          <p:cNvSpPr>
            <a:spLocks noGrp="1"/>
          </p:cNvSpPr>
          <p:nvPr>
            <p:ph type="sldNum" sz="quarter" idx="12"/>
          </p:nvPr>
        </p:nvSpPr>
        <p:spPr/>
        <p:txBody>
          <a:bodyPr/>
          <a:lstStyle/>
          <a:p>
            <a:fld id="{EE269606-EE2F-894E-8191-D1E5E1DBD526}" type="slidenum">
              <a:rPr lang="en-US" smtClean="0"/>
              <a:t>‹#›</a:t>
            </a:fld>
            <a:endParaRPr lang="en-US"/>
          </a:p>
        </p:txBody>
      </p:sp>
    </p:spTree>
    <p:extLst>
      <p:ext uri="{BB962C8B-B14F-4D97-AF65-F5344CB8AC3E}">
        <p14:creationId xmlns:p14="http://schemas.microsoft.com/office/powerpoint/2010/main" val="2598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28FC8-3DD5-4179-8BA3-6EABBD95C8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CE0D4A3-D95F-470E-BCE6-4F458E322A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3742692-298D-437D-ADCB-AA85A47ED2B6}"/>
              </a:ext>
            </a:extLst>
          </p:cNvPr>
          <p:cNvSpPr>
            <a:spLocks noGrp="1"/>
          </p:cNvSpPr>
          <p:nvPr>
            <p:ph type="dt" sz="half" idx="10"/>
          </p:nvPr>
        </p:nvSpPr>
        <p:spPr/>
        <p:txBody>
          <a:bodyPr/>
          <a:lstStyle/>
          <a:p>
            <a:fld id="{05CDA41B-9C58-4F9D-9947-B7E2B425EC4D}" type="datetimeFigureOut">
              <a:rPr lang="en-GB" smtClean="0"/>
              <a:t>01/08/2020</a:t>
            </a:fld>
            <a:endParaRPr lang="en-GB"/>
          </a:p>
        </p:txBody>
      </p:sp>
      <p:sp>
        <p:nvSpPr>
          <p:cNvPr id="5" name="Footer Placeholder 4">
            <a:extLst>
              <a:ext uri="{FF2B5EF4-FFF2-40B4-BE49-F238E27FC236}">
                <a16:creationId xmlns:a16="http://schemas.microsoft.com/office/drawing/2014/main" id="{C53B2B0F-FD36-4C4A-8EA1-BC7C4A102C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DC7342-0835-417F-9207-5BC6B2E5BD1D}"/>
              </a:ext>
            </a:extLst>
          </p:cNvPr>
          <p:cNvSpPr>
            <a:spLocks noGrp="1"/>
          </p:cNvSpPr>
          <p:nvPr>
            <p:ph type="sldNum" sz="quarter" idx="12"/>
          </p:nvPr>
        </p:nvSpPr>
        <p:spPr/>
        <p:txBody>
          <a:bodyPr/>
          <a:lstStyle/>
          <a:p>
            <a:fld id="{D2149F46-2F52-4948-99B8-C8E85E5A72BF}" type="slidenum">
              <a:rPr lang="en-GB" smtClean="0"/>
              <a:t>‹#›</a:t>
            </a:fld>
            <a:endParaRPr lang="en-GB"/>
          </a:p>
        </p:txBody>
      </p:sp>
    </p:spTree>
    <p:extLst>
      <p:ext uri="{BB962C8B-B14F-4D97-AF65-F5344CB8AC3E}">
        <p14:creationId xmlns:p14="http://schemas.microsoft.com/office/powerpoint/2010/main" val="414012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169E0-693D-42E1-94F5-6E87878B235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AE544E7-FB13-4AEE-A14D-B10D262847A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A686D8-E670-494A-A905-B1655C10C73B}"/>
              </a:ext>
            </a:extLst>
          </p:cNvPr>
          <p:cNvSpPr>
            <a:spLocks noGrp="1"/>
          </p:cNvSpPr>
          <p:nvPr>
            <p:ph type="dt" sz="half" idx="10"/>
          </p:nvPr>
        </p:nvSpPr>
        <p:spPr/>
        <p:txBody>
          <a:bodyPr/>
          <a:lstStyle/>
          <a:p>
            <a:fld id="{05CDA41B-9C58-4F9D-9947-B7E2B425EC4D}" type="datetimeFigureOut">
              <a:rPr lang="en-GB" smtClean="0"/>
              <a:t>01/08/2020</a:t>
            </a:fld>
            <a:endParaRPr lang="en-GB"/>
          </a:p>
        </p:txBody>
      </p:sp>
      <p:sp>
        <p:nvSpPr>
          <p:cNvPr id="5" name="Footer Placeholder 4">
            <a:extLst>
              <a:ext uri="{FF2B5EF4-FFF2-40B4-BE49-F238E27FC236}">
                <a16:creationId xmlns:a16="http://schemas.microsoft.com/office/drawing/2014/main" id="{9CB1B919-BEC2-4E88-81DF-05160D5899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A9935A-6545-44C3-BDAD-0AD5177D3357}"/>
              </a:ext>
            </a:extLst>
          </p:cNvPr>
          <p:cNvSpPr>
            <a:spLocks noGrp="1"/>
          </p:cNvSpPr>
          <p:nvPr>
            <p:ph type="sldNum" sz="quarter" idx="12"/>
          </p:nvPr>
        </p:nvSpPr>
        <p:spPr/>
        <p:txBody>
          <a:bodyPr/>
          <a:lstStyle/>
          <a:p>
            <a:fld id="{D2149F46-2F52-4948-99B8-C8E85E5A72BF}" type="slidenum">
              <a:rPr lang="en-GB" smtClean="0"/>
              <a:t>‹#›</a:t>
            </a:fld>
            <a:endParaRPr lang="en-GB"/>
          </a:p>
        </p:txBody>
      </p:sp>
    </p:spTree>
    <p:extLst>
      <p:ext uri="{BB962C8B-B14F-4D97-AF65-F5344CB8AC3E}">
        <p14:creationId xmlns:p14="http://schemas.microsoft.com/office/powerpoint/2010/main" val="4075299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A3ECF-F058-4F60-9A91-0A90AEEC15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8FA68C4-5AE6-4DC7-B5DF-78D3BC6A8A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63B7560-BD8D-456E-8D66-8E94EF938E9A}"/>
              </a:ext>
            </a:extLst>
          </p:cNvPr>
          <p:cNvSpPr>
            <a:spLocks noGrp="1"/>
          </p:cNvSpPr>
          <p:nvPr>
            <p:ph type="dt" sz="half" idx="10"/>
          </p:nvPr>
        </p:nvSpPr>
        <p:spPr/>
        <p:txBody>
          <a:bodyPr/>
          <a:lstStyle/>
          <a:p>
            <a:fld id="{05CDA41B-9C58-4F9D-9947-B7E2B425EC4D}" type="datetimeFigureOut">
              <a:rPr lang="en-GB" smtClean="0"/>
              <a:t>01/08/2020</a:t>
            </a:fld>
            <a:endParaRPr lang="en-GB"/>
          </a:p>
        </p:txBody>
      </p:sp>
      <p:sp>
        <p:nvSpPr>
          <p:cNvPr id="5" name="Footer Placeholder 4">
            <a:extLst>
              <a:ext uri="{FF2B5EF4-FFF2-40B4-BE49-F238E27FC236}">
                <a16:creationId xmlns:a16="http://schemas.microsoft.com/office/drawing/2014/main" id="{BB94B57B-E605-45A9-8DE2-B2B0596BA9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9A6ABD-3DDC-4F2E-8A19-FF13EB4777B7}"/>
              </a:ext>
            </a:extLst>
          </p:cNvPr>
          <p:cNvSpPr>
            <a:spLocks noGrp="1"/>
          </p:cNvSpPr>
          <p:nvPr>
            <p:ph type="sldNum" sz="quarter" idx="12"/>
          </p:nvPr>
        </p:nvSpPr>
        <p:spPr/>
        <p:txBody>
          <a:bodyPr/>
          <a:lstStyle/>
          <a:p>
            <a:fld id="{D2149F46-2F52-4948-99B8-C8E85E5A72BF}" type="slidenum">
              <a:rPr lang="en-GB" smtClean="0"/>
              <a:t>‹#›</a:t>
            </a:fld>
            <a:endParaRPr lang="en-GB"/>
          </a:p>
        </p:txBody>
      </p:sp>
    </p:spTree>
    <p:extLst>
      <p:ext uri="{BB962C8B-B14F-4D97-AF65-F5344CB8AC3E}">
        <p14:creationId xmlns:p14="http://schemas.microsoft.com/office/powerpoint/2010/main" val="2766959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32FB-FBA2-4E0D-8531-4EF04F9A006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520BBC7-BEE0-45E7-8560-DE1579E7FD6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1183E1C-C68B-4FE9-8D43-8B5CDC550B9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92A6F57-A931-4FCE-9EAD-70D1C75D3559}"/>
              </a:ext>
            </a:extLst>
          </p:cNvPr>
          <p:cNvSpPr>
            <a:spLocks noGrp="1"/>
          </p:cNvSpPr>
          <p:nvPr>
            <p:ph type="dt" sz="half" idx="10"/>
          </p:nvPr>
        </p:nvSpPr>
        <p:spPr/>
        <p:txBody>
          <a:bodyPr/>
          <a:lstStyle/>
          <a:p>
            <a:fld id="{05CDA41B-9C58-4F9D-9947-B7E2B425EC4D}" type="datetimeFigureOut">
              <a:rPr lang="en-GB" smtClean="0"/>
              <a:t>01/08/2020</a:t>
            </a:fld>
            <a:endParaRPr lang="en-GB"/>
          </a:p>
        </p:txBody>
      </p:sp>
      <p:sp>
        <p:nvSpPr>
          <p:cNvPr id="6" name="Footer Placeholder 5">
            <a:extLst>
              <a:ext uri="{FF2B5EF4-FFF2-40B4-BE49-F238E27FC236}">
                <a16:creationId xmlns:a16="http://schemas.microsoft.com/office/drawing/2014/main" id="{0A7B5D8C-A451-473B-974A-2DF98DA1A1F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CF839F2-492B-4B38-91E4-72352C5C0815}"/>
              </a:ext>
            </a:extLst>
          </p:cNvPr>
          <p:cNvSpPr>
            <a:spLocks noGrp="1"/>
          </p:cNvSpPr>
          <p:nvPr>
            <p:ph type="sldNum" sz="quarter" idx="12"/>
          </p:nvPr>
        </p:nvSpPr>
        <p:spPr/>
        <p:txBody>
          <a:bodyPr/>
          <a:lstStyle/>
          <a:p>
            <a:fld id="{D2149F46-2F52-4948-99B8-C8E85E5A72BF}" type="slidenum">
              <a:rPr lang="en-GB" smtClean="0"/>
              <a:t>‹#›</a:t>
            </a:fld>
            <a:endParaRPr lang="en-GB"/>
          </a:p>
        </p:txBody>
      </p:sp>
    </p:spTree>
    <p:extLst>
      <p:ext uri="{BB962C8B-B14F-4D97-AF65-F5344CB8AC3E}">
        <p14:creationId xmlns:p14="http://schemas.microsoft.com/office/powerpoint/2010/main" val="655449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22D9E-98F1-4AC6-8389-5D267C1B3BF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6D8A792-59A9-42A7-922C-189D480957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AA76B38-013D-4D9E-99D1-18D044B558C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52595AB-643C-478D-BC09-6E44A490A6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73FA9A7-A50E-4C70-ABEA-CF3352281A2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2B8C277-207F-4265-9227-BDF008808598}"/>
              </a:ext>
            </a:extLst>
          </p:cNvPr>
          <p:cNvSpPr>
            <a:spLocks noGrp="1"/>
          </p:cNvSpPr>
          <p:nvPr>
            <p:ph type="dt" sz="half" idx="10"/>
          </p:nvPr>
        </p:nvSpPr>
        <p:spPr/>
        <p:txBody>
          <a:bodyPr/>
          <a:lstStyle/>
          <a:p>
            <a:fld id="{05CDA41B-9C58-4F9D-9947-B7E2B425EC4D}" type="datetimeFigureOut">
              <a:rPr lang="en-GB" smtClean="0"/>
              <a:t>01/08/2020</a:t>
            </a:fld>
            <a:endParaRPr lang="en-GB"/>
          </a:p>
        </p:txBody>
      </p:sp>
      <p:sp>
        <p:nvSpPr>
          <p:cNvPr id="8" name="Footer Placeholder 7">
            <a:extLst>
              <a:ext uri="{FF2B5EF4-FFF2-40B4-BE49-F238E27FC236}">
                <a16:creationId xmlns:a16="http://schemas.microsoft.com/office/drawing/2014/main" id="{6BC79EAB-3A80-4B37-93FD-1580862813A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285C6B1-756E-4ECB-ADCB-4AAB8EA200F2}"/>
              </a:ext>
            </a:extLst>
          </p:cNvPr>
          <p:cNvSpPr>
            <a:spLocks noGrp="1"/>
          </p:cNvSpPr>
          <p:nvPr>
            <p:ph type="sldNum" sz="quarter" idx="12"/>
          </p:nvPr>
        </p:nvSpPr>
        <p:spPr/>
        <p:txBody>
          <a:bodyPr/>
          <a:lstStyle/>
          <a:p>
            <a:fld id="{D2149F46-2F52-4948-99B8-C8E85E5A72BF}" type="slidenum">
              <a:rPr lang="en-GB" smtClean="0"/>
              <a:t>‹#›</a:t>
            </a:fld>
            <a:endParaRPr lang="en-GB"/>
          </a:p>
        </p:txBody>
      </p:sp>
    </p:spTree>
    <p:extLst>
      <p:ext uri="{BB962C8B-B14F-4D97-AF65-F5344CB8AC3E}">
        <p14:creationId xmlns:p14="http://schemas.microsoft.com/office/powerpoint/2010/main" val="1829598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B2925-338C-4EAE-AA01-95CAC385021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ED6EBF5-DA44-48A8-890C-C9663C609C67}"/>
              </a:ext>
            </a:extLst>
          </p:cNvPr>
          <p:cNvSpPr>
            <a:spLocks noGrp="1"/>
          </p:cNvSpPr>
          <p:nvPr>
            <p:ph type="dt" sz="half" idx="10"/>
          </p:nvPr>
        </p:nvSpPr>
        <p:spPr/>
        <p:txBody>
          <a:bodyPr/>
          <a:lstStyle/>
          <a:p>
            <a:fld id="{05CDA41B-9C58-4F9D-9947-B7E2B425EC4D}" type="datetimeFigureOut">
              <a:rPr lang="en-GB" smtClean="0"/>
              <a:t>01/08/2020</a:t>
            </a:fld>
            <a:endParaRPr lang="en-GB"/>
          </a:p>
        </p:txBody>
      </p:sp>
      <p:sp>
        <p:nvSpPr>
          <p:cNvPr id="4" name="Footer Placeholder 3">
            <a:extLst>
              <a:ext uri="{FF2B5EF4-FFF2-40B4-BE49-F238E27FC236}">
                <a16:creationId xmlns:a16="http://schemas.microsoft.com/office/drawing/2014/main" id="{679FD84A-36CA-4E88-8E66-9615D1C1798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A4A351C-C70C-4882-B577-696CAB7C649E}"/>
              </a:ext>
            </a:extLst>
          </p:cNvPr>
          <p:cNvSpPr>
            <a:spLocks noGrp="1"/>
          </p:cNvSpPr>
          <p:nvPr>
            <p:ph type="sldNum" sz="quarter" idx="12"/>
          </p:nvPr>
        </p:nvSpPr>
        <p:spPr/>
        <p:txBody>
          <a:bodyPr/>
          <a:lstStyle/>
          <a:p>
            <a:fld id="{D2149F46-2F52-4948-99B8-C8E85E5A72BF}" type="slidenum">
              <a:rPr lang="en-GB" smtClean="0"/>
              <a:t>‹#›</a:t>
            </a:fld>
            <a:endParaRPr lang="en-GB"/>
          </a:p>
        </p:txBody>
      </p:sp>
    </p:spTree>
    <p:extLst>
      <p:ext uri="{BB962C8B-B14F-4D97-AF65-F5344CB8AC3E}">
        <p14:creationId xmlns:p14="http://schemas.microsoft.com/office/powerpoint/2010/main" val="32266930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48C16A-5067-4676-B518-5415470BDAFF}"/>
              </a:ext>
            </a:extLst>
          </p:cNvPr>
          <p:cNvSpPr>
            <a:spLocks noGrp="1"/>
          </p:cNvSpPr>
          <p:nvPr>
            <p:ph type="dt" sz="half" idx="10"/>
          </p:nvPr>
        </p:nvSpPr>
        <p:spPr/>
        <p:txBody>
          <a:bodyPr/>
          <a:lstStyle/>
          <a:p>
            <a:fld id="{05CDA41B-9C58-4F9D-9947-B7E2B425EC4D}" type="datetimeFigureOut">
              <a:rPr lang="en-GB" smtClean="0"/>
              <a:t>01/08/2020</a:t>
            </a:fld>
            <a:endParaRPr lang="en-GB"/>
          </a:p>
        </p:txBody>
      </p:sp>
      <p:sp>
        <p:nvSpPr>
          <p:cNvPr id="3" name="Footer Placeholder 2">
            <a:extLst>
              <a:ext uri="{FF2B5EF4-FFF2-40B4-BE49-F238E27FC236}">
                <a16:creationId xmlns:a16="http://schemas.microsoft.com/office/drawing/2014/main" id="{A50BACEA-C9C9-4EF1-BA7A-923BF53DD8D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12F8223-0077-4D1C-A125-5513DF3A33C4}"/>
              </a:ext>
            </a:extLst>
          </p:cNvPr>
          <p:cNvSpPr>
            <a:spLocks noGrp="1"/>
          </p:cNvSpPr>
          <p:nvPr>
            <p:ph type="sldNum" sz="quarter" idx="12"/>
          </p:nvPr>
        </p:nvSpPr>
        <p:spPr/>
        <p:txBody>
          <a:bodyPr/>
          <a:lstStyle/>
          <a:p>
            <a:fld id="{D2149F46-2F52-4948-99B8-C8E85E5A72BF}" type="slidenum">
              <a:rPr lang="en-GB" smtClean="0"/>
              <a:t>‹#›</a:t>
            </a:fld>
            <a:endParaRPr lang="en-GB"/>
          </a:p>
        </p:txBody>
      </p:sp>
    </p:spTree>
    <p:extLst>
      <p:ext uri="{BB962C8B-B14F-4D97-AF65-F5344CB8AC3E}">
        <p14:creationId xmlns:p14="http://schemas.microsoft.com/office/powerpoint/2010/main" val="889561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4F666-4DB3-4B32-92DB-95B55D2F4B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D91488A-0DBC-47E2-B631-BB69267F3E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145AAB1-AB42-46B3-A9AE-46083D48A0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626D95-1243-4D96-A77D-DC3E9DE05C66}"/>
              </a:ext>
            </a:extLst>
          </p:cNvPr>
          <p:cNvSpPr>
            <a:spLocks noGrp="1"/>
          </p:cNvSpPr>
          <p:nvPr>
            <p:ph type="dt" sz="half" idx="10"/>
          </p:nvPr>
        </p:nvSpPr>
        <p:spPr/>
        <p:txBody>
          <a:bodyPr/>
          <a:lstStyle/>
          <a:p>
            <a:fld id="{05CDA41B-9C58-4F9D-9947-B7E2B425EC4D}" type="datetimeFigureOut">
              <a:rPr lang="en-GB" smtClean="0"/>
              <a:t>01/08/2020</a:t>
            </a:fld>
            <a:endParaRPr lang="en-GB"/>
          </a:p>
        </p:txBody>
      </p:sp>
      <p:sp>
        <p:nvSpPr>
          <p:cNvPr id="6" name="Footer Placeholder 5">
            <a:extLst>
              <a:ext uri="{FF2B5EF4-FFF2-40B4-BE49-F238E27FC236}">
                <a16:creationId xmlns:a16="http://schemas.microsoft.com/office/drawing/2014/main" id="{CE15A698-F718-4ECA-9E95-C828B746912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9F1077-EA03-419E-A2E9-EBCDA04EBE93}"/>
              </a:ext>
            </a:extLst>
          </p:cNvPr>
          <p:cNvSpPr>
            <a:spLocks noGrp="1"/>
          </p:cNvSpPr>
          <p:nvPr>
            <p:ph type="sldNum" sz="quarter" idx="12"/>
          </p:nvPr>
        </p:nvSpPr>
        <p:spPr/>
        <p:txBody>
          <a:bodyPr/>
          <a:lstStyle/>
          <a:p>
            <a:fld id="{D2149F46-2F52-4948-99B8-C8E85E5A72BF}" type="slidenum">
              <a:rPr lang="en-GB" smtClean="0"/>
              <a:t>‹#›</a:t>
            </a:fld>
            <a:endParaRPr lang="en-GB"/>
          </a:p>
        </p:txBody>
      </p:sp>
    </p:spTree>
    <p:extLst>
      <p:ext uri="{BB962C8B-B14F-4D97-AF65-F5344CB8AC3E}">
        <p14:creationId xmlns:p14="http://schemas.microsoft.com/office/powerpoint/2010/main" val="39095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BE8F-AC9B-4048-8C88-FA6DCC0537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F6290-0643-1B40-946F-3DFA74AA10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E1975D-1F9E-1345-B9E5-F7AA028DED54}"/>
              </a:ext>
            </a:extLst>
          </p:cNvPr>
          <p:cNvSpPr>
            <a:spLocks noGrp="1"/>
          </p:cNvSpPr>
          <p:nvPr>
            <p:ph type="dt" sz="half" idx="10"/>
          </p:nvPr>
        </p:nvSpPr>
        <p:spPr/>
        <p:txBody>
          <a:bodyPr/>
          <a:lstStyle/>
          <a:p>
            <a:fld id="{3E8513CE-ADC1-874D-9D75-17C2A1FF3AB4}" type="datetimeFigureOut">
              <a:rPr lang="en-US" smtClean="0"/>
              <a:t>8/1/2020</a:t>
            </a:fld>
            <a:endParaRPr lang="en-US"/>
          </a:p>
        </p:txBody>
      </p:sp>
      <p:sp>
        <p:nvSpPr>
          <p:cNvPr id="5" name="Footer Placeholder 4">
            <a:extLst>
              <a:ext uri="{FF2B5EF4-FFF2-40B4-BE49-F238E27FC236}">
                <a16:creationId xmlns:a16="http://schemas.microsoft.com/office/drawing/2014/main" id="{3570A3A1-F7E7-884F-9518-BBA814E977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1433E-E03B-F84D-9D93-E4991AB8CBD8}"/>
              </a:ext>
            </a:extLst>
          </p:cNvPr>
          <p:cNvSpPr>
            <a:spLocks noGrp="1"/>
          </p:cNvSpPr>
          <p:nvPr>
            <p:ph type="sldNum" sz="quarter" idx="12"/>
          </p:nvPr>
        </p:nvSpPr>
        <p:spPr/>
        <p:txBody>
          <a:bodyPr/>
          <a:lstStyle/>
          <a:p>
            <a:fld id="{EE269606-EE2F-894E-8191-D1E5E1DBD526}" type="slidenum">
              <a:rPr lang="en-US" smtClean="0"/>
              <a:t>‹#›</a:t>
            </a:fld>
            <a:endParaRPr lang="en-US"/>
          </a:p>
        </p:txBody>
      </p:sp>
    </p:spTree>
    <p:extLst>
      <p:ext uri="{BB962C8B-B14F-4D97-AF65-F5344CB8AC3E}">
        <p14:creationId xmlns:p14="http://schemas.microsoft.com/office/powerpoint/2010/main" val="33317372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6E9F-8B8C-44E6-9FFC-32745362E8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AF34221-0506-47EF-85B0-E988095C9B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09CDF4E-36F9-448D-9685-8F4161C477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72490C-78B7-49BD-AA9E-05FB056DD2EF}"/>
              </a:ext>
            </a:extLst>
          </p:cNvPr>
          <p:cNvSpPr>
            <a:spLocks noGrp="1"/>
          </p:cNvSpPr>
          <p:nvPr>
            <p:ph type="dt" sz="half" idx="10"/>
          </p:nvPr>
        </p:nvSpPr>
        <p:spPr/>
        <p:txBody>
          <a:bodyPr/>
          <a:lstStyle/>
          <a:p>
            <a:fld id="{05CDA41B-9C58-4F9D-9947-B7E2B425EC4D}" type="datetimeFigureOut">
              <a:rPr lang="en-GB" smtClean="0"/>
              <a:t>01/08/2020</a:t>
            </a:fld>
            <a:endParaRPr lang="en-GB"/>
          </a:p>
        </p:txBody>
      </p:sp>
      <p:sp>
        <p:nvSpPr>
          <p:cNvPr id="6" name="Footer Placeholder 5">
            <a:extLst>
              <a:ext uri="{FF2B5EF4-FFF2-40B4-BE49-F238E27FC236}">
                <a16:creationId xmlns:a16="http://schemas.microsoft.com/office/drawing/2014/main" id="{D74228C4-14CF-4FFF-93EB-D703887130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6A3DF84-00BE-44AC-9986-8AD76EB43D6A}"/>
              </a:ext>
            </a:extLst>
          </p:cNvPr>
          <p:cNvSpPr>
            <a:spLocks noGrp="1"/>
          </p:cNvSpPr>
          <p:nvPr>
            <p:ph type="sldNum" sz="quarter" idx="12"/>
          </p:nvPr>
        </p:nvSpPr>
        <p:spPr/>
        <p:txBody>
          <a:bodyPr/>
          <a:lstStyle/>
          <a:p>
            <a:fld id="{D2149F46-2F52-4948-99B8-C8E85E5A72BF}" type="slidenum">
              <a:rPr lang="en-GB" smtClean="0"/>
              <a:t>‹#›</a:t>
            </a:fld>
            <a:endParaRPr lang="en-GB"/>
          </a:p>
        </p:txBody>
      </p:sp>
    </p:spTree>
    <p:extLst>
      <p:ext uri="{BB962C8B-B14F-4D97-AF65-F5344CB8AC3E}">
        <p14:creationId xmlns:p14="http://schemas.microsoft.com/office/powerpoint/2010/main" val="7634778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FE339-15BB-4B39-9E44-35872536D3B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435FDA-8B83-46C5-ABA2-DB4E93F9D1B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8A31A25-F5F8-4EA1-9347-4CD7F44EE91E}"/>
              </a:ext>
            </a:extLst>
          </p:cNvPr>
          <p:cNvSpPr>
            <a:spLocks noGrp="1"/>
          </p:cNvSpPr>
          <p:nvPr>
            <p:ph type="dt" sz="half" idx="10"/>
          </p:nvPr>
        </p:nvSpPr>
        <p:spPr/>
        <p:txBody>
          <a:bodyPr/>
          <a:lstStyle/>
          <a:p>
            <a:fld id="{05CDA41B-9C58-4F9D-9947-B7E2B425EC4D}" type="datetimeFigureOut">
              <a:rPr lang="en-GB" smtClean="0"/>
              <a:t>01/08/2020</a:t>
            </a:fld>
            <a:endParaRPr lang="en-GB"/>
          </a:p>
        </p:txBody>
      </p:sp>
      <p:sp>
        <p:nvSpPr>
          <p:cNvPr id="5" name="Footer Placeholder 4">
            <a:extLst>
              <a:ext uri="{FF2B5EF4-FFF2-40B4-BE49-F238E27FC236}">
                <a16:creationId xmlns:a16="http://schemas.microsoft.com/office/drawing/2014/main" id="{8F2A279F-EA3A-429E-AC3A-9BEBFE887F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C8B984-4CCD-471D-8844-DB5AC0251242}"/>
              </a:ext>
            </a:extLst>
          </p:cNvPr>
          <p:cNvSpPr>
            <a:spLocks noGrp="1"/>
          </p:cNvSpPr>
          <p:nvPr>
            <p:ph type="sldNum" sz="quarter" idx="12"/>
          </p:nvPr>
        </p:nvSpPr>
        <p:spPr/>
        <p:txBody>
          <a:bodyPr/>
          <a:lstStyle/>
          <a:p>
            <a:fld id="{D2149F46-2F52-4948-99B8-C8E85E5A72BF}" type="slidenum">
              <a:rPr lang="en-GB" smtClean="0"/>
              <a:t>‹#›</a:t>
            </a:fld>
            <a:endParaRPr lang="en-GB"/>
          </a:p>
        </p:txBody>
      </p:sp>
    </p:spTree>
    <p:extLst>
      <p:ext uri="{BB962C8B-B14F-4D97-AF65-F5344CB8AC3E}">
        <p14:creationId xmlns:p14="http://schemas.microsoft.com/office/powerpoint/2010/main" val="2386197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381466-221F-4E59-98FF-BD64E5E198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9AC09AC-58BA-4AE5-BDEF-71C18ADD431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87EBBF-A599-45B2-B2E0-5BD694F6A2B9}"/>
              </a:ext>
            </a:extLst>
          </p:cNvPr>
          <p:cNvSpPr>
            <a:spLocks noGrp="1"/>
          </p:cNvSpPr>
          <p:nvPr>
            <p:ph type="dt" sz="half" idx="10"/>
          </p:nvPr>
        </p:nvSpPr>
        <p:spPr/>
        <p:txBody>
          <a:bodyPr/>
          <a:lstStyle/>
          <a:p>
            <a:fld id="{05CDA41B-9C58-4F9D-9947-B7E2B425EC4D}" type="datetimeFigureOut">
              <a:rPr lang="en-GB" smtClean="0"/>
              <a:t>01/08/2020</a:t>
            </a:fld>
            <a:endParaRPr lang="en-GB"/>
          </a:p>
        </p:txBody>
      </p:sp>
      <p:sp>
        <p:nvSpPr>
          <p:cNvPr id="5" name="Footer Placeholder 4">
            <a:extLst>
              <a:ext uri="{FF2B5EF4-FFF2-40B4-BE49-F238E27FC236}">
                <a16:creationId xmlns:a16="http://schemas.microsoft.com/office/drawing/2014/main" id="{BF5DCCCA-34AE-4903-98C1-BD8BE71CD1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95AAE8-5B02-4328-A46A-F67CAB3E9FD9}"/>
              </a:ext>
            </a:extLst>
          </p:cNvPr>
          <p:cNvSpPr>
            <a:spLocks noGrp="1"/>
          </p:cNvSpPr>
          <p:nvPr>
            <p:ph type="sldNum" sz="quarter" idx="12"/>
          </p:nvPr>
        </p:nvSpPr>
        <p:spPr/>
        <p:txBody>
          <a:bodyPr/>
          <a:lstStyle/>
          <a:p>
            <a:fld id="{D2149F46-2F52-4948-99B8-C8E85E5A72BF}" type="slidenum">
              <a:rPr lang="en-GB" smtClean="0"/>
              <a:t>‹#›</a:t>
            </a:fld>
            <a:endParaRPr lang="en-GB"/>
          </a:p>
        </p:txBody>
      </p:sp>
    </p:spTree>
    <p:extLst>
      <p:ext uri="{BB962C8B-B14F-4D97-AF65-F5344CB8AC3E}">
        <p14:creationId xmlns:p14="http://schemas.microsoft.com/office/powerpoint/2010/main" val="4254905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FFA3D-138B-C141-A497-A782442D92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DB9A2A-14F6-F340-9B83-7832AC0661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BFBAF0F-9BD6-A744-AE78-0F3D332F061E}"/>
              </a:ext>
            </a:extLst>
          </p:cNvPr>
          <p:cNvSpPr>
            <a:spLocks noGrp="1"/>
          </p:cNvSpPr>
          <p:nvPr>
            <p:ph type="dt" sz="half" idx="10"/>
          </p:nvPr>
        </p:nvSpPr>
        <p:spPr/>
        <p:txBody>
          <a:bodyPr/>
          <a:lstStyle/>
          <a:p>
            <a:fld id="{3E8513CE-ADC1-874D-9D75-17C2A1FF3AB4}" type="datetimeFigureOut">
              <a:rPr lang="en-US" smtClean="0"/>
              <a:t>8/1/2020</a:t>
            </a:fld>
            <a:endParaRPr lang="en-US"/>
          </a:p>
        </p:txBody>
      </p:sp>
      <p:sp>
        <p:nvSpPr>
          <p:cNvPr id="5" name="Footer Placeholder 4">
            <a:extLst>
              <a:ext uri="{FF2B5EF4-FFF2-40B4-BE49-F238E27FC236}">
                <a16:creationId xmlns:a16="http://schemas.microsoft.com/office/drawing/2014/main" id="{2F857015-5F52-BA40-8EE4-D0D887F23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20D1A0-0F2F-3B49-8305-8B042373D0E6}"/>
              </a:ext>
            </a:extLst>
          </p:cNvPr>
          <p:cNvSpPr>
            <a:spLocks noGrp="1"/>
          </p:cNvSpPr>
          <p:nvPr>
            <p:ph type="sldNum" sz="quarter" idx="12"/>
          </p:nvPr>
        </p:nvSpPr>
        <p:spPr/>
        <p:txBody>
          <a:bodyPr/>
          <a:lstStyle/>
          <a:p>
            <a:fld id="{EE269606-EE2F-894E-8191-D1E5E1DBD526}" type="slidenum">
              <a:rPr lang="en-US" smtClean="0"/>
              <a:t>‹#›</a:t>
            </a:fld>
            <a:endParaRPr lang="en-US"/>
          </a:p>
        </p:txBody>
      </p:sp>
    </p:spTree>
    <p:extLst>
      <p:ext uri="{BB962C8B-B14F-4D97-AF65-F5344CB8AC3E}">
        <p14:creationId xmlns:p14="http://schemas.microsoft.com/office/powerpoint/2010/main" val="1966481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B31EA-5AFC-A640-A3F5-7FEAF7831D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77C0BC-7171-3043-B86A-1222C041480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7BB535-9990-1B4A-844C-907602B5E34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45A422-F19C-BA47-85E7-8FB26BBF3A05}"/>
              </a:ext>
            </a:extLst>
          </p:cNvPr>
          <p:cNvSpPr>
            <a:spLocks noGrp="1"/>
          </p:cNvSpPr>
          <p:nvPr>
            <p:ph type="dt" sz="half" idx="10"/>
          </p:nvPr>
        </p:nvSpPr>
        <p:spPr/>
        <p:txBody>
          <a:bodyPr/>
          <a:lstStyle/>
          <a:p>
            <a:fld id="{3E8513CE-ADC1-874D-9D75-17C2A1FF3AB4}" type="datetimeFigureOut">
              <a:rPr lang="en-US" smtClean="0"/>
              <a:t>8/1/2020</a:t>
            </a:fld>
            <a:endParaRPr lang="en-US"/>
          </a:p>
        </p:txBody>
      </p:sp>
      <p:sp>
        <p:nvSpPr>
          <p:cNvPr id="6" name="Footer Placeholder 5">
            <a:extLst>
              <a:ext uri="{FF2B5EF4-FFF2-40B4-BE49-F238E27FC236}">
                <a16:creationId xmlns:a16="http://schemas.microsoft.com/office/drawing/2014/main" id="{C6B9E680-8666-A34D-831B-E329FF9F0E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BBAB1F-912E-0E45-89B2-4B1AD9B3BBFD}"/>
              </a:ext>
            </a:extLst>
          </p:cNvPr>
          <p:cNvSpPr>
            <a:spLocks noGrp="1"/>
          </p:cNvSpPr>
          <p:nvPr>
            <p:ph type="sldNum" sz="quarter" idx="12"/>
          </p:nvPr>
        </p:nvSpPr>
        <p:spPr/>
        <p:txBody>
          <a:bodyPr/>
          <a:lstStyle/>
          <a:p>
            <a:fld id="{EE269606-EE2F-894E-8191-D1E5E1DBD526}" type="slidenum">
              <a:rPr lang="en-US" smtClean="0"/>
              <a:t>‹#›</a:t>
            </a:fld>
            <a:endParaRPr lang="en-US"/>
          </a:p>
        </p:txBody>
      </p:sp>
    </p:spTree>
    <p:extLst>
      <p:ext uri="{BB962C8B-B14F-4D97-AF65-F5344CB8AC3E}">
        <p14:creationId xmlns:p14="http://schemas.microsoft.com/office/powerpoint/2010/main" val="1670326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0CDCB-307D-1340-AD3F-DF1777AA0D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61C305-CDA5-5249-BD9F-D889FD958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836919-CC24-F149-9883-D8EB643ACA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A80DF9-278A-CB46-BA2D-FDE275CDC4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05B04AC-D8CC-2E4A-B534-E56BEE7C856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12B315-85D8-A747-A451-A4FD9A1F333E}"/>
              </a:ext>
            </a:extLst>
          </p:cNvPr>
          <p:cNvSpPr>
            <a:spLocks noGrp="1"/>
          </p:cNvSpPr>
          <p:nvPr>
            <p:ph type="dt" sz="half" idx="10"/>
          </p:nvPr>
        </p:nvSpPr>
        <p:spPr/>
        <p:txBody>
          <a:bodyPr/>
          <a:lstStyle/>
          <a:p>
            <a:fld id="{3E8513CE-ADC1-874D-9D75-17C2A1FF3AB4}" type="datetimeFigureOut">
              <a:rPr lang="en-US" smtClean="0"/>
              <a:t>8/1/2020</a:t>
            </a:fld>
            <a:endParaRPr lang="en-US"/>
          </a:p>
        </p:txBody>
      </p:sp>
      <p:sp>
        <p:nvSpPr>
          <p:cNvPr id="8" name="Footer Placeholder 7">
            <a:extLst>
              <a:ext uri="{FF2B5EF4-FFF2-40B4-BE49-F238E27FC236}">
                <a16:creationId xmlns:a16="http://schemas.microsoft.com/office/drawing/2014/main" id="{1965E1B8-AB7A-1C42-A48A-7494F7E40E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DEA001-35AB-4A46-B1FF-E17C42FF2DAF}"/>
              </a:ext>
            </a:extLst>
          </p:cNvPr>
          <p:cNvSpPr>
            <a:spLocks noGrp="1"/>
          </p:cNvSpPr>
          <p:nvPr>
            <p:ph type="sldNum" sz="quarter" idx="12"/>
          </p:nvPr>
        </p:nvSpPr>
        <p:spPr/>
        <p:txBody>
          <a:bodyPr/>
          <a:lstStyle/>
          <a:p>
            <a:fld id="{EE269606-EE2F-894E-8191-D1E5E1DBD526}" type="slidenum">
              <a:rPr lang="en-US" smtClean="0"/>
              <a:t>‹#›</a:t>
            </a:fld>
            <a:endParaRPr lang="en-US"/>
          </a:p>
        </p:txBody>
      </p:sp>
    </p:spTree>
    <p:extLst>
      <p:ext uri="{BB962C8B-B14F-4D97-AF65-F5344CB8AC3E}">
        <p14:creationId xmlns:p14="http://schemas.microsoft.com/office/powerpoint/2010/main" val="3395741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289F6-3329-7144-8F92-77C1668B56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D08E99-CA50-4542-9D96-2BF731E3197C}"/>
              </a:ext>
            </a:extLst>
          </p:cNvPr>
          <p:cNvSpPr>
            <a:spLocks noGrp="1"/>
          </p:cNvSpPr>
          <p:nvPr>
            <p:ph type="dt" sz="half" idx="10"/>
          </p:nvPr>
        </p:nvSpPr>
        <p:spPr/>
        <p:txBody>
          <a:bodyPr/>
          <a:lstStyle/>
          <a:p>
            <a:fld id="{3E8513CE-ADC1-874D-9D75-17C2A1FF3AB4}" type="datetimeFigureOut">
              <a:rPr lang="en-US" smtClean="0"/>
              <a:t>8/1/2020</a:t>
            </a:fld>
            <a:endParaRPr lang="en-US"/>
          </a:p>
        </p:txBody>
      </p:sp>
      <p:sp>
        <p:nvSpPr>
          <p:cNvPr id="4" name="Footer Placeholder 3">
            <a:extLst>
              <a:ext uri="{FF2B5EF4-FFF2-40B4-BE49-F238E27FC236}">
                <a16:creationId xmlns:a16="http://schemas.microsoft.com/office/drawing/2014/main" id="{B143348B-4247-9C4A-80A1-032F84851A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FDCA81-B37A-C149-B72C-6E103C172FA8}"/>
              </a:ext>
            </a:extLst>
          </p:cNvPr>
          <p:cNvSpPr>
            <a:spLocks noGrp="1"/>
          </p:cNvSpPr>
          <p:nvPr>
            <p:ph type="sldNum" sz="quarter" idx="12"/>
          </p:nvPr>
        </p:nvSpPr>
        <p:spPr/>
        <p:txBody>
          <a:bodyPr/>
          <a:lstStyle/>
          <a:p>
            <a:fld id="{EE269606-EE2F-894E-8191-D1E5E1DBD526}" type="slidenum">
              <a:rPr lang="en-US" smtClean="0"/>
              <a:t>‹#›</a:t>
            </a:fld>
            <a:endParaRPr lang="en-US"/>
          </a:p>
        </p:txBody>
      </p:sp>
    </p:spTree>
    <p:extLst>
      <p:ext uri="{BB962C8B-B14F-4D97-AF65-F5344CB8AC3E}">
        <p14:creationId xmlns:p14="http://schemas.microsoft.com/office/powerpoint/2010/main" val="2803183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B10FC5-21E3-934F-81CE-0825568DE5F4}"/>
              </a:ext>
            </a:extLst>
          </p:cNvPr>
          <p:cNvSpPr>
            <a:spLocks noGrp="1"/>
          </p:cNvSpPr>
          <p:nvPr>
            <p:ph type="dt" sz="half" idx="10"/>
          </p:nvPr>
        </p:nvSpPr>
        <p:spPr/>
        <p:txBody>
          <a:bodyPr/>
          <a:lstStyle/>
          <a:p>
            <a:fld id="{3E8513CE-ADC1-874D-9D75-17C2A1FF3AB4}" type="datetimeFigureOut">
              <a:rPr lang="en-US" smtClean="0"/>
              <a:t>8/1/2020</a:t>
            </a:fld>
            <a:endParaRPr lang="en-US"/>
          </a:p>
        </p:txBody>
      </p:sp>
      <p:sp>
        <p:nvSpPr>
          <p:cNvPr id="3" name="Footer Placeholder 2">
            <a:extLst>
              <a:ext uri="{FF2B5EF4-FFF2-40B4-BE49-F238E27FC236}">
                <a16:creationId xmlns:a16="http://schemas.microsoft.com/office/drawing/2014/main" id="{C54140ED-01BF-0346-8EB1-40D57C9782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A06B10-17C8-1C49-938A-1A76AAC77E82}"/>
              </a:ext>
            </a:extLst>
          </p:cNvPr>
          <p:cNvSpPr>
            <a:spLocks noGrp="1"/>
          </p:cNvSpPr>
          <p:nvPr>
            <p:ph type="sldNum" sz="quarter" idx="12"/>
          </p:nvPr>
        </p:nvSpPr>
        <p:spPr/>
        <p:txBody>
          <a:bodyPr/>
          <a:lstStyle/>
          <a:p>
            <a:fld id="{EE269606-EE2F-894E-8191-D1E5E1DBD526}" type="slidenum">
              <a:rPr lang="en-US" smtClean="0"/>
              <a:t>‹#›</a:t>
            </a:fld>
            <a:endParaRPr lang="en-US"/>
          </a:p>
        </p:txBody>
      </p:sp>
    </p:spTree>
    <p:extLst>
      <p:ext uri="{BB962C8B-B14F-4D97-AF65-F5344CB8AC3E}">
        <p14:creationId xmlns:p14="http://schemas.microsoft.com/office/powerpoint/2010/main" val="4118333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7F4C-FD29-8E4E-9277-0BBD1CBA44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A26CD2-13B2-014A-9329-6249B79F43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7EA42E-3FE0-1742-A92C-211567712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6EADDC-E29B-6F47-A125-2FA5851C213D}"/>
              </a:ext>
            </a:extLst>
          </p:cNvPr>
          <p:cNvSpPr>
            <a:spLocks noGrp="1"/>
          </p:cNvSpPr>
          <p:nvPr>
            <p:ph type="dt" sz="half" idx="10"/>
          </p:nvPr>
        </p:nvSpPr>
        <p:spPr/>
        <p:txBody>
          <a:bodyPr/>
          <a:lstStyle/>
          <a:p>
            <a:fld id="{3E8513CE-ADC1-874D-9D75-17C2A1FF3AB4}" type="datetimeFigureOut">
              <a:rPr lang="en-US" smtClean="0"/>
              <a:t>8/1/2020</a:t>
            </a:fld>
            <a:endParaRPr lang="en-US"/>
          </a:p>
        </p:txBody>
      </p:sp>
      <p:sp>
        <p:nvSpPr>
          <p:cNvPr id="6" name="Footer Placeholder 5">
            <a:extLst>
              <a:ext uri="{FF2B5EF4-FFF2-40B4-BE49-F238E27FC236}">
                <a16:creationId xmlns:a16="http://schemas.microsoft.com/office/drawing/2014/main" id="{8ACA8ECF-1812-514B-BC88-8C381DCF51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3F5430-60BE-3549-8BBE-90B402B585F7}"/>
              </a:ext>
            </a:extLst>
          </p:cNvPr>
          <p:cNvSpPr>
            <a:spLocks noGrp="1"/>
          </p:cNvSpPr>
          <p:nvPr>
            <p:ph type="sldNum" sz="quarter" idx="12"/>
          </p:nvPr>
        </p:nvSpPr>
        <p:spPr/>
        <p:txBody>
          <a:bodyPr/>
          <a:lstStyle/>
          <a:p>
            <a:fld id="{EE269606-EE2F-894E-8191-D1E5E1DBD526}" type="slidenum">
              <a:rPr lang="en-US" smtClean="0"/>
              <a:t>‹#›</a:t>
            </a:fld>
            <a:endParaRPr lang="en-US"/>
          </a:p>
        </p:txBody>
      </p:sp>
    </p:spTree>
    <p:extLst>
      <p:ext uri="{BB962C8B-B14F-4D97-AF65-F5344CB8AC3E}">
        <p14:creationId xmlns:p14="http://schemas.microsoft.com/office/powerpoint/2010/main" val="509513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429BC-239E-F546-8FC2-9ECF085FD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445669-EF39-3E4B-8436-0C079BA7A6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2C056A-CC11-2D4B-AC37-2674103CC8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AFDD8B-CCF0-6047-925D-151C5045E30C}"/>
              </a:ext>
            </a:extLst>
          </p:cNvPr>
          <p:cNvSpPr>
            <a:spLocks noGrp="1"/>
          </p:cNvSpPr>
          <p:nvPr>
            <p:ph type="dt" sz="half" idx="10"/>
          </p:nvPr>
        </p:nvSpPr>
        <p:spPr/>
        <p:txBody>
          <a:bodyPr/>
          <a:lstStyle/>
          <a:p>
            <a:fld id="{3E8513CE-ADC1-874D-9D75-17C2A1FF3AB4}" type="datetimeFigureOut">
              <a:rPr lang="en-US" smtClean="0"/>
              <a:t>8/1/2020</a:t>
            </a:fld>
            <a:endParaRPr lang="en-US"/>
          </a:p>
        </p:txBody>
      </p:sp>
      <p:sp>
        <p:nvSpPr>
          <p:cNvPr id="6" name="Footer Placeholder 5">
            <a:extLst>
              <a:ext uri="{FF2B5EF4-FFF2-40B4-BE49-F238E27FC236}">
                <a16:creationId xmlns:a16="http://schemas.microsoft.com/office/drawing/2014/main" id="{355BE544-277E-134E-ACAF-C64F3E3DA1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53724-8F87-0E49-90AF-39C3A4929AAB}"/>
              </a:ext>
            </a:extLst>
          </p:cNvPr>
          <p:cNvSpPr>
            <a:spLocks noGrp="1"/>
          </p:cNvSpPr>
          <p:nvPr>
            <p:ph type="sldNum" sz="quarter" idx="12"/>
          </p:nvPr>
        </p:nvSpPr>
        <p:spPr/>
        <p:txBody>
          <a:bodyPr/>
          <a:lstStyle/>
          <a:p>
            <a:fld id="{EE269606-EE2F-894E-8191-D1E5E1DBD526}" type="slidenum">
              <a:rPr lang="en-US" smtClean="0"/>
              <a:t>‹#›</a:t>
            </a:fld>
            <a:endParaRPr lang="en-US"/>
          </a:p>
        </p:txBody>
      </p:sp>
    </p:spTree>
    <p:extLst>
      <p:ext uri="{BB962C8B-B14F-4D97-AF65-F5344CB8AC3E}">
        <p14:creationId xmlns:p14="http://schemas.microsoft.com/office/powerpoint/2010/main" val="841763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BFAD40-8AB2-2E47-AC15-53A17E910B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F5280C-D120-284B-AC3A-FD72604E4F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27399-362D-BF4D-9450-C5ED842DA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513CE-ADC1-874D-9D75-17C2A1FF3AB4}" type="datetimeFigureOut">
              <a:rPr lang="en-US" smtClean="0"/>
              <a:t>8/1/2020</a:t>
            </a:fld>
            <a:endParaRPr lang="en-US"/>
          </a:p>
        </p:txBody>
      </p:sp>
      <p:sp>
        <p:nvSpPr>
          <p:cNvPr id="5" name="Footer Placeholder 4">
            <a:extLst>
              <a:ext uri="{FF2B5EF4-FFF2-40B4-BE49-F238E27FC236}">
                <a16:creationId xmlns:a16="http://schemas.microsoft.com/office/drawing/2014/main" id="{E5BDA84F-DF3A-2C42-88C4-9A5CEAD117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AC7062-651D-394C-BE2B-021478AA0F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269606-EE2F-894E-8191-D1E5E1DBD526}" type="slidenum">
              <a:rPr lang="en-US" smtClean="0"/>
              <a:t>‹#›</a:t>
            </a:fld>
            <a:endParaRPr lang="en-US"/>
          </a:p>
        </p:txBody>
      </p:sp>
    </p:spTree>
    <p:extLst>
      <p:ext uri="{BB962C8B-B14F-4D97-AF65-F5344CB8AC3E}">
        <p14:creationId xmlns:p14="http://schemas.microsoft.com/office/powerpoint/2010/main" val="608110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CA108-9785-4957-9C16-9636A71A26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ACC42F-5DD6-48DF-A5A8-C72D2DFF77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9D96D8-65B4-4C1C-BA72-B034EA0787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CDA41B-9C58-4F9D-9947-B7E2B425EC4D}" type="datetimeFigureOut">
              <a:rPr lang="en-GB" smtClean="0"/>
              <a:t>01/08/2020</a:t>
            </a:fld>
            <a:endParaRPr lang="en-GB"/>
          </a:p>
        </p:txBody>
      </p:sp>
      <p:sp>
        <p:nvSpPr>
          <p:cNvPr id="5" name="Footer Placeholder 4">
            <a:extLst>
              <a:ext uri="{FF2B5EF4-FFF2-40B4-BE49-F238E27FC236}">
                <a16:creationId xmlns:a16="http://schemas.microsoft.com/office/drawing/2014/main" id="{506E04BF-A1D5-4A96-95DD-D96607EC6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6AF1C58-3603-4E2B-AD87-6FB0A49A78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149F46-2F52-4948-99B8-C8E85E5A72BF}" type="slidenum">
              <a:rPr lang="en-GB" smtClean="0"/>
              <a:t>‹#›</a:t>
            </a:fld>
            <a:endParaRPr lang="en-GB"/>
          </a:p>
        </p:txBody>
      </p:sp>
    </p:spTree>
    <p:extLst>
      <p:ext uri="{BB962C8B-B14F-4D97-AF65-F5344CB8AC3E}">
        <p14:creationId xmlns:p14="http://schemas.microsoft.com/office/powerpoint/2010/main" val="6163259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800DF7-0AA2-0E4E-8D08-05A9C27BE6A4}"/>
              </a:ext>
            </a:extLst>
          </p:cNvPr>
          <p:cNvSpPr>
            <a:spLocks noGrp="1"/>
          </p:cNvSpPr>
          <p:nvPr>
            <p:ph type="ctrTitle"/>
          </p:nvPr>
        </p:nvSpPr>
        <p:spPr>
          <a:xfrm>
            <a:off x="6746628" y="1783959"/>
            <a:ext cx="4645250" cy="2889114"/>
          </a:xfrm>
        </p:spPr>
        <p:txBody>
          <a:bodyPr anchor="b">
            <a:normAutofit/>
          </a:bodyPr>
          <a:lstStyle/>
          <a:p>
            <a:pPr algn="l"/>
            <a:r>
              <a:rPr lang="en-US" dirty="0">
                <a:solidFill>
                  <a:schemeClr val="bg1"/>
                </a:solidFill>
              </a:rPr>
              <a:t>Python</a:t>
            </a:r>
          </a:p>
        </p:txBody>
      </p:sp>
      <p:sp>
        <p:nvSpPr>
          <p:cNvPr id="3" name="Subtitle 2">
            <a:extLst>
              <a:ext uri="{FF2B5EF4-FFF2-40B4-BE49-F238E27FC236}">
                <a16:creationId xmlns:a16="http://schemas.microsoft.com/office/drawing/2014/main" id="{00347D76-D6C2-7F4C-86F1-766902E72214}"/>
              </a:ext>
            </a:extLst>
          </p:cNvPr>
          <p:cNvSpPr>
            <a:spLocks noGrp="1"/>
          </p:cNvSpPr>
          <p:nvPr>
            <p:ph type="subTitle" idx="1"/>
          </p:nvPr>
        </p:nvSpPr>
        <p:spPr>
          <a:xfrm>
            <a:off x="6746627" y="4750893"/>
            <a:ext cx="4645250" cy="1147863"/>
          </a:xfrm>
        </p:spPr>
        <p:txBody>
          <a:bodyPr anchor="t">
            <a:normAutofit/>
          </a:bodyPr>
          <a:lstStyle/>
          <a:p>
            <a:pPr algn="l"/>
            <a:r>
              <a:rPr lang="en-US" sz="2000" dirty="0">
                <a:solidFill>
                  <a:schemeClr val="bg1"/>
                </a:solidFill>
              </a:rPr>
              <a:t>10 Days Bootcamp </a:t>
            </a:r>
          </a:p>
          <a:p>
            <a:pPr algn="l"/>
            <a:r>
              <a:rPr lang="en-US" sz="2000" dirty="0">
                <a:solidFill>
                  <a:schemeClr val="bg1"/>
                </a:solidFill>
              </a:rPr>
              <a:t>July 27 – August 06 5:00PM – 7:00PM</a:t>
            </a:r>
          </a:p>
          <a:p>
            <a:pPr algn="l"/>
            <a:endParaRPr lang="en-US" sz="2000" dirty="0">
              <a:solidFill>
                <a:schemeClr val="bg1"/>
              </a:solidFill>
            </a:endParaRP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ourStoryCodeGnan">
            <a:extLst>
              <a:ext uri="{FF2B5EF4-FFF2-40B4-BE49-F238E27FC236}">
                <a16:creationId xmlns:a16="http://schemas.microsoft.com/office/drawing/2014/main" id="{EED62208-A1A5-5E45-8B5E-B26B4096379C}"/>
              </a:ext>
            </a:extLst>
          </p:cNvPr>
          <p:cNvPicPr preferRelativeResize="0">
            <a:picLocks noChangeAspect="1"/>
          </p:cNvPicPr>
          <p:nvPr/>
        </p:nvPicPr>
        <p:blipFill>
          <a:blip r:embed="rId3"/>
          <a:stretch>
            <a:fillRect/>
          </a:stretch>
        </p:blipFill>
        <p:spPr>
          <a:xfrm>
            <a:off x="419382" y="720993"/>
            <a:ext cx="4047843" cy="4047843"/>
          </a:xfrm>
          <a:prstGeom prst="rect">
            <a:avLst/>
          </a:prstGeom>
          <a:blipFill rotWithShape="1">
            <a:blip r:embed="rId3"/>
            <a:stretch>
              <a:fillRect l="-9000"/>
            </a:stretch>
          </a:blipFill>
        </p:spPr>
      </p:pic>
    </p:spTree>
    <p:extLst>
      <p:ext uri="{BB962C8B-B14F-4D97-AF65-F5344CB8AC3E}">
        <p14:creationId xmlns:p14="http://schemas.microsoft.com/office/powerpoint/2010/main" val="1497637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Picture 2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9838DC1-4809-4049-A41B-003F353DE449}"/>
              </a:ext>
            </a:extLst>
          </p:cNvPr>
          <p:cNvSpPr>
            <a:spLocks noGrp="1"/>
          </p:cNvSpPr>
          <p:nvPr>
            <p:ph type="title"/>
          </p:nvPr>
        </p:nvSpPr>
        <p:spPr>
          <a:xfrm>
            <a:off x="640079" y="2053641"/>
            <a:ext cx="3669161" cy="2760098"/>
          </a:xfrm>
        </p:spPr>
        <p:txBody>
          <a:bodyPr>
            <a:normAutofit/>
          </a:bodyPr>
          <a:lstStyle/>
          <a:p>
            <a:r>
              <a:rPr lang="en-GB" dirty="0">
                <a:solidFill>
                  <a:srgbClr val="FFFFFF"/>
                </a:solidFill>
                <a:latin typeface="Times New Roman" panose="02020603050405020304" pitchFamily="18" charset="0"/>
                <a:cs typeface="Times New Roman" panose="02020603050405020304" pitchFamily="18" charset="0"/>
              </a:rPr>
              <a:t>      </a:t>
            </a:r>
            <a:r>
              <a:rPr lang="en-GB" dirty="0">
                <a:solidFill>
                  <a:srgbClr val="FFFFFF"/>
                </a:solidFill>
                <a:latin typeface="Gill Sans MT" panose="020B0502020104020203" pitchFamily="34" charset="0"/>
                <a:cs typeface="Times New Roman" panose="02020603050405020304" pitchFamily="18" charset="0"/>
              </a:rPr>
              <a:t>Yield</a:t>
            </a:r>
          </a:p>
        </p:txBody>
      </p:sp>
      <p:sp>
        <p:nvSpPr>
          <p:cNvPr id="3" name="Content Placeholder 2">
            <a:extLst>
              <a:ext uri="{FF2B5EF4-FFF2-40B4-BE49-F238E27FC236}">
                <a16:creationId xmlns:a16="http://schemas.microsoft.com/office/drawing/2014/main" id="{8C6E2F58-34FE-4BAC-A57C-4A842AB9D535}"/>
              </a:ext>
            </a:extLst>
          </p:cNvPr>
          <p:cNvSpPr>
            <a:spLocks noGrp="1"/>
          </p:cNvSpPr>
          <p:nvPr>
            <p:ph idx="1"/>
          </p:nvPr>
        </p:nvSpPr>
        <p:spPr>
          <a:xfrm>
            <a:off x="5780587" y="801866"/>
            <a:ext cx="6011858" cy="5230634"/>
          </a:xfrm>
        </p:spPr>
        <p:txBody>
          <a:bodyPr anchor="ctr">
            <a:normAutofit/>
          </a:bodyPr>
          <a:lstStyle/>
          <a:p>
            <a:pPr marL="0" indent="0">
              <a:buNone/>
            </a:pPr>
            <a:r>
              <a:rPr lang="en-US" sz="2400" dirty="0">
                <a:solidFill>
                  <a:srgbClr val="000000"/>
                </a:solidFill>
                <a:latin typeface="Gill Sans MT" panose="020B0502020104020203" pitchFamily="34" charset="0"/>
                <a:cs typeface="Times New Roman" panose="02020603050405020304" pitchFamily="18" charset="0"/>
              </a:rPr>
              <a:t>Yield </a:t>
            </a:r>
            <a:r>
              <a:rPr lang="en-IN" sz="2400" dirty="0">
                <a:solidFill>
                  <a:srgbClr val="000000"/>
                </a:solidFill>
                <a:latin typeface="Gill Sans MT" panose="020B0502020104020203" pitchFamily="34" charset="0"/>
                <a:cs typeface="Times New Roman" panose="02020603050405020304" pitchFamily="18" charset="0"/>
              </a:rPr>
              <a:t>is a keyword that is used like return, except the function will return a generator</a:t>
            </a:r>
            <a:endParaRPr lang="en-GB" sz="2400" dirty="0">
              <a:solidFill>
                <a:srgbClr val="000000"/>
              </a:solidFill>
              <a:latin typeface="Gill Sans MT" panose="020B0502020104020203" pitchFamily="34" charset="0"/>
            </a:endParaRPr>
          </a:p>
        </p:txBody>
      </p:sp>
      <p:pic>
        <p:nvPicPr>
          <p:cNvPr id="7" name="Picture 6" descr="codegnan.png">
            <a:extLst>
              <a:ext uri="{FF2B5EF4-FFF2-40B4-BE49-F238E27FC236}">
                <a16:creationId xmlns:a16="http://schemas.microsoft.com/office/drawing/2014/main" id="{BF27B333-D771-FD49-B1F7-999341A02BA7}"/>
              </a:ext>
            </a:extLst>
          </p:cNvPr>
          <p:cNvPicPr>
            <a:picLocks noChangeAspect="1"/>
          </p:cNvPicPr>
          <p:nvPr/>
        </p:nvPicPr>
        <p:blipFill>
          <a:blip r:embed="rId3" cstate="print"/>
          <a:stretch>
            <a:fillRect/>
          </a:stretch>
        </p:blipFill>
        <p:spPr>
          <a:xfrm>
            <a:off x="10668000" y="0"/>
            <a:ext cx="1524000" cy="1524000"/>
          </a:xfrm>
          <a:prstGeom prst="rect">
            <a:avLst/>
          </a:prstGeom>
        </p:spPr>
      </p:pic>
    </p:spTree>
    <p:extLst>
      <p:ext uri="{BB962C8B-B14F-4D97-AF65-F5344CB8AC3E}">
        <p14:creationId xmlns:p14="http://schemas.microsoft.com/office/powerpoint/2010/main" val="986976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7" name="Graphic 6" descr="Checkmark">
            <a:extLst>
              <a:ext uri="{FF2B5EF4-FFF2-40B4-BE49-F238E27FC236}">
                <a16:creationId xmlns:a16="http://schemas.microsoft.com/office/drawing/2014/main" id="{A3170303-157A-4CF2-B782-6E56ED0027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79658" y="1820333"/>
            <a:ext cx="3124904" cy="2127553"/>
          </a:xfrm>
          <a:prstGeom prst="rect">
            <a:avLst/>
          </a:prstGeom>
        </p:spPr>
      </p:pic>
      <p:sp>
        <p:nvSpPr>
          <p:cNvPr id="21" name="Freeform: Shape 20">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1C7E177-9B84-47E6-A2E4-1877CE2710B5}"/>
              </a:ext>
            </a:extLst>
          </p:cNvPr>
          <p:cNvSpPr>
            <a:spLocks noGrp="1"/>
          </p:cNvSpPr>
          <p:nvPr>
            <p:ph idx="1"/>
          </p:nvPr>
        </p:nvSpPr>
        <p:spPr>
          <a:xfrm>
            <a:off x="64766" y="762000"/>
            <a:ext cx="5786649" cy="4813932"/>
          </a:xfrm>
        </p:spPr>
        <p:txBody>
          <a:bodyPr>
            <a:normAutofit fontScale="85000" lnSpcReduction="20000"/>
          </a:bodyPr>
          <a:lstStyle/>
          <a:p>
            <a:pPr>
              <a:buNone/>
            </a:pPr>
            <a:endParaRPr lang="en-US" sz="3200" dirty="0">
              <a:latin typeface="Times New Roman" panose="02020603050405020304" pitchFamily="18" charset="0"/>
              <a:cs typeface="Times New Roman" panose="02020603050405020304" pitchFamily="18" charset="0"/>
              <a:sym typeface="+mn-ea"/>
            </a:endParaRPr>
          </a:p>
          <a:p>
            <a:pPr>
              <a:buNone/>
            </a:pPr>
            <a:r>
              <a:rPr lang="en-US" sz="3200" dirty="0">
                <a:latin typeface="Times New Roman" panose="02020603050405020304" pitchFamily="18" charset="0"/>
                <a:cs typeface="Times New Roman" panose="02020603050405020304" pitchFamily="18" charset="0"/>
                <a:sym typeface="+mn-ea"/>
              </a:rPr>
              <a:t>   #</a:t>
            </a:r>
            <a:r>
              <a:rPr lang="en-US" sz="2600" dirty="0">
                <a:latin typeface="Times New Roman" panose="02020603050405020304" pitchFamily="18" charset="0"/>
                <a:cs typeface="Times New Roman" panose="02020603050405020304" pitchFamily="18" charset="0"/>
                <a:sym typeface="+mn-ea"/>
              </a:rPr>
              <a:t>A generator that returns a sequence of characters from A to C</a:t>
            </a:r>
          </a:p>
          <a:p>
            <a:pPr>
              <a:buNone/>
            </a:pPr>
            <a:endParaRPr lang="en-US" sz="2000" dirty="0">
              <a:latin typeface="Times New Roman" panose="02020603050405020304" pitchFamily="18" charset="0"/>
              <a:cs typeface="Times New Roman" panose="02020603050405020304" pitchFamily="18" charset="0"/>
              <a:sym typeface="+mn-ea"/>
            </a:endParaRPr>
          </a:p>
          <a:p>
            <a:pPr>
              <a:buNone/>
            </a:pPr>
            <a:r>
              <a:rPr lang="en-US" sz="2000" dirty="0">
                <a:latin typeface="Times New Roman" panose="02020603050405020304" pitchFamily="18" charset="0"/>
                <a:cs typeface="Times New Roman" panose="02020603050405020304" pitchFamily="18" charset="0"/>
                <a:sym typeface="+mn-ea"/>
              </a:rPr>
              <a:t>def </a:t>
            </a:r>
            <a:r>
              <a:rPr lang="en-US" sz="2000" dirty="0" err="1">
                <a:latin typeface="Times New Roman" panose="02020603050405020304" pitchFamily="18" charset="0"/>
                <a:cs typeface="Times New Roman" panose="02020603050405020304" pitchFamily="18" charset="0"/>
                <a:sym typeface="+mn-ea"/>
              </a:rPr>
              <a:t>mygen</a:t>
            </a:r>
            <a:r>
              <a:rPr lang="en-US" sz="2000" dirty="0">
                <a:latin typeface="Times New Roman" panose="02020603050405020304" pitchFamily="18" charset="0"/>
                <a:cs typeface="Times New Roman" panose="02020603050405020304" pitchFamily="18" charset="0"/>
                <a:sym typeface="+mn-ea"/>
              </a:rPr>
              <a:t>():</a:t>
            </a:r>
          </a:p>
          <a:p>
            <a:pPr>
              <a:buNone/>
            </a:pPr>
            <a:r>
              <a:rPr lang="en-US" sz="2000" dirty="0">
                <a:latin typeface="Times New Roman" panose="02020603050405020304" pitchFamily="18" charset="0"/>
                <a:cs typeface="Times New Roman" panose="02020603050405020304" pitchFamily="18" charset="0"/>
                <a:sym typeface="+mn-ea"/>
              </a:rPr>
              <a:t>      yield ‘A’</a:t>
            </a:r>
          </a:p>
          <a:p>
            <a:pPr>
              <a:buNone/>
            </a:pPr>
            <a:r>
              <a:rPr lang="en-US" sz="2000" dirty="0">
                <a:latin typeface="Times New Roman" panose="02020603050405020304" pitchFamily="18" charset="0"/>
                <a:cs typeface="Times New Roman" panose="02020603050405020304" pitchFamily="18" charset="0"/>
                <a:sym typeface="+mn-ea"/>
              </a:rPr>
              <a:t>      yield  ‘B’</a:t>
            </a:r>
          </a:p>
          <a:p>
            <a:pPr>
              <a:buNone/>
            </a:pPr>
            <a:r>
              <a:rPr lang="en-US" sz="2000" dirty="0">
                <a:latin typeface="Times New Roman" panose="02020603050405020304" pitchFamily="18" charset="0"/>
                <a:cs typeface="Times New Roman" panose="02020603050405020304" pitchFamily="18" charset="0"/>
                <a:sym typeface="+mn-ea"/>
              </a:rPr>
              <a:t>      yield  ‘C’</a:t>
            </a:r>
          </a:p>
          <a:p>
            <a:pPr>
              <a:buNone/>
            </a:pPr>
            <a:r>
              <a:rPr lang="en-US" sz="2000" dirty="0">
                <a:latin typeface="Times New Roman" panose="02020603050405020304" pitchFamily="18" charset="0"/>
                <a:cs typeface="Times New Roman" panose="02020603050405020304" pitchFamily="18" charset="0"/>
                <a:sym typeface="+mn-ea"/>
              </a:rPr>
              <a:t>#call generator function and get generator object g</a:t>
            </a:r>
          </a:p>
          <a:p>
            <a:pPr>
              <a:buNone/>
            </a:pPr>
            <a:r>
              <a:rPr lang="en-US" sz="2000" dirty="0">
                <a:latin typeface="Times New Roman" panose="02020603050405020304" pitchFamily="18" charset="0"/>
                <a:cs typeface="Times New Roman" panose="02020603050405020304" pitchFamily="18" charset="0"/>
                <a:sym typeface="+mn-ea"/>
              </a:rPr>
              <a:t>g = </a:t>
            </a:r>
            <a:r>
              <a:rPr lang="en-US" sz="2000" dirty="0" err="1">
                <a:latin typeface="Times New Roman" panose="02020603050405020304" pitchFamily="18" charset="0"/>
                <a:cs typeface="Times New Roman" panose="02020603050405020304" pitchFamily="18" charset="0"/>
                <a:sym typeface="+mn-ea"/>
              </a:rPr>
              <a:t>mygen</a:t>
            </a:r>
            <a:r>
              <a:rPr lang="en-US" sz="2000" dirty="0">
                <a:latin typeface="Times New Roman" panose="02020603050405020304" pitchFamily="18" charset="0"/>
                <a:cs typeface="Times New Roman" panose="02020603050405020304" pitchFamily="18" charset="0"/>
                <a:sym typeface="+mn-ea"/>
              </a:rPr>
              <a:t>()</a:t>
            </a:r>
          </a:p>
          <a:p>
            <a:pPr>
              <a:buNone/>
            </a:pPr>
            <a:r>
              <a:rPr lang="en-US" sz="2000" dirty="0">
                <a:latin typeface="Times New Roman" panose="02020603050405020304" pitchFamily="18" charset="0"/>
                <a:cs typeface="Times New Roman" panose="02020603050405020304" pitchFamily="18" charset="0"/>
                <a:sym typeface="+mn-ea"/>
              </a:rPr>
              <a:t>#display all </a:t>
            </a:r>
            <a:r>
              <a:rPr lang="en-US" sz="2000" dirty="0" err="1">
                <a:latin typeface="Times New Roman" panose="02020603050405020304" pitchFamily="18" charset="0"/>
                <a:cs typeface="Times New Roman" panose="02020603050405020304" pitchFamily="18" charset="0"/>
                <a:sym typeface="+mn-ea"/>
              </a:rPr>
              <a:t>charcters</a:t>
            </a:r>
            <a:r>
              <a:rPr lang="en-US" sz="2000" dirty="0">
                <a:latin typeface="Times New Roman" panose="02020603050405020304" pitchFamily="18" charset="0"/>
                <a:cs typeface="Times New Roman" panose="02020603050405020304" pitchFamily="18" charset="0"/>
                <a:sym typeface="+mn-ea"/>
              </a:rPr>
              <a:t> in the generator</a:t>
            </a:r>
          </a:p>
          <a:p>
            <a:pPr>
              <a:buNone/>
            </a:pPr>
            <a:r>
              <a:rPr lang="en-US" sz="2000" dirty="0">
                <a:latin typeface="Times New Roman" panose="02020603050405020304" pitchFamily="18" charset="0"/>
                <a:cs typeface="Times New Roman" panose="02020603050405020304" pitchFamily="18" charset="0"/>
                <a:sym typeface="+mn-ea"/>
              </a:rPr>
              <a:t>print(next(g))</a:t>
            </a:r>
          </a:p>
          <a:p>
            <a:pPr>
              <a:buNone/>
            </a:pPr>
            <a:r>
              <a:rPr lang="en-US" sz="2000" dirty="0">
                <a:latin typeface="Times New Roman" panose="02020603050405020304" pitchFamily="18" charset="0"/>
                <a:cs typeface="Times New Roman" panose="02020603050405020304" pitchFamily="18" charset="0"/>
                <a:sym typeface="+mn-ea"/>
              </a:rPr>
              <a:t>print(next(g))</a:t>
            </a:r>
          </a:p>
          <a:p>
            <a:pPr>
              <a:buNone/>
            </a:pPr>
            <a:r>
              <a:rPr lang="en-US" sz="2000" dirty="0">
                <a:latin typeface="Times New Roman" panose="02020603050405020304" pitchFamily="18" charset="0"/>
                <a:cs typeface="Times New Roman" panose="02020603050405020304" pitchFamily="18" charset="0"/>
                <a:sym typeface="+mn-ea"/>
              </a:rPr>
              <a:t>print(next(g))</a:t>
            </a:r>
          </a:p>
          <a:p>
            <a:pPr>
              <a:buNone/>
            </a:pPr>
            <a:r>
              <a:rPr lang="en-US" sz="2000" dirty="0">
                <a:latin typeface="Times New Roman" panose="02020603050405020304" pitchFamily="18" charset="0"/>
                <a:cs typeface="Times New Roman" panose="02020603050405020304" pitchFamily="18" charset="0"/>
                <a:sym typeface="+mn-ea"/>
              </a:rPr>
              <a:t>print(next(g))  #check for this    </a:t>
            </a:r>
          </a:p>
        </p:txBody>
      </p:sp>
      <p:sp>
        <p:nvSpPr>
          <p:cNvPr id="5" name="Rectangle 4">
            <a:extLst>
              <a:ext uri="{FF2B5EF4-FFF2-40B4-BE49-F238E27FC236}">
                <a16:creationId xmlns:a16="http://schemas.microsoft.com/office/drawing/2014/main" id="{AAE6272A-FA52-4F75-96C1-8D0D7ED405A4}"/>
              </a:ext>
            </a:extLst>
          </p:cNvPr>
          <p:cNvSpPr/>
          <p:nvPr/>
        </p:nvSpPr>
        <p:spPr>
          <a:xfrm>
            <a:off x="5800298" y="4326340"/>
            <a:ext cx="5486401"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mn-ea"/>
              </a:rPr>
              <a:t>Output:</a:t>
            </a:r>
            <a:r>
              <a:rPr kumimoji="0" lang="en-US" sz="2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ea"/>
              </a:rPr>
              <a:t> </a:t>
            </a:r>
            <a:r>
              <a:rPr kumimoji="0" 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sym typeface="+mn-ea"/>
              </a:rPr>
              <a:t>Check yourself</a:t>
            </a: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8" name="Picture 7" descr="codegnan.png">
            <a:extLst>
              <a:ext uri="{FF2B5EF4-FFF2-40B4-BE49-F238E27FC236}">
                <a16:creationId xmlns:a16="http://schemas.microsoft.com/office/drawing/2014/main" id="{A8C31D3A-E2B1-4B4E-9FD4-07BB6CDC87E7}"/>
              </a:ext>
            </a:extLst>
          </p:cNvPr>
          <p:cNvPicPr>
            <a:picLocks noChangeAspect="1"/>
          </p:cNvPicPr>
          <p:nvPr/>
        </p:nvPicPr>
        <p:blipFill>
          <a:blip r:embed="rId4" cstate="print"/>
          <a:stretch>
            <a:fillRect/>
          </a:stretch>
        </p:blipFill>
        <p:spPr>
          <a:xfrm>
            <a:off x="10668000" y="0"/>
            <a:ext cx="1524000" cy="1524000"/>
          </a:xfrm>
          <a:prstGeom prst="rect">
            <a:avLst/>
          </a:prstGeom>
        </p:spPr>
      </p:pic>
    </p:spTree>
    <p:extLst>
      <p:ext uri="{BB962C8B-B14F-4D97-AF65-F5344CB8AC3E}">
        <p14:creationId xmlns:p14="http://schemas.microsoft.com/office/powerpoint/2010/main" val="141680104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337F5A6-2D05-4902-B676-7CB612279BF8}"/>
              </a:ext>
            </a:extLst>
          </p:cNvPr>
          <p:cNvSpPr>
            <a:spLocks noGrp="1"/>
          </p:cNvSpPr>
          <p:nvPr>
            <p:ph type="title"/>
          </p:nvPr>
        </p:nvSpPr>
        <p:spPr>
          <a:xfrm>
            <a:off x="1" y="2053641"/>
            <a:ext cx="4954136" cy="2760098"/>
          </a:xfrm>
        </p:spPr>
        <p:txBody>
          <a:bodyPr>
            <a:normAutofit/>
          </a:bodyPr>
          <a:lstStyle/>
          <a:p>
            <a:r>
              <a:rPr lang="en-US" dirty="0">
                <a:solidFill>
                  <a:srgbClr val="FFFFFF"/>
                </a:solidFill>
                <a:latin typeface="Gill Sans MT" panose="020B0502020104020203" pitchFamily="34" charset="0"/>
                <a:cs typeface="Times New Roman" panose="02020603050405020304" pitchFamily="18" charset="0"/>
                <a:sym typeface="+mn-ea"/>
              </a:rPr>
              <a:t>Anonymous Function </a:t>
            </a:r>
            <a:endParaRPr lang="en-GB" dirty="0">
              <a:solidFill>
                <a:srgbClr val="FFFFFF"/>
              </a:solidFill>
              <a:latin typeface="Gill Sans MT" panose="020B0502020104020203" pitchFamily="34" charset="0"/>
            </a:endParaRPr>
          </a:p>
        </p:txBody>
      </p:sp>
      <p:sp>
        <p:nvSpPr>
          <p:cNvPr id="3" name="Content Placeholder 2">
            <a:extLst>
              <a:ext uri="{FF2B5EF4-FFF2-40B4-BE49-F238E27FC236}">
                <a16:creationId xmlns:a16="http://schemas.microsoft.com/office/drawing/2014/main" id="{9B5327ED-E0BB-4207-92D4-2D61DA1ADD84}"/>
              </a:ext>
            </a:extLst>
          </p:cNvPr>
          <p:cNvSpPr>
            <a:spLocks noGrp="1"/>
          </p:cNvSpPr>
          <p:nvPr>
            <p:ph idx="1"/>
          </p:nvPr>
        </p:nvSpPr>
        <p:spPr>
          <a:xfrm>
            <a:off x="5483573" y="716140"/>
            <a:ext cx="6706507" cy="6339163"/>
          </a:xfrm>
        </p:spPr>
        <p:txBody>
          <a:bodyPr anchor="ctr">
            <a:normAutofit/>
          </a:bodyPr>
          <a:lstStyle/>
          <a:p>
            <a:r>
              <a:rPr lang="en-US" sz="2200" dirty="0">
                <a:solidFill>
                  <a:srgbClr val="000000"/>
                </a:solidFill>
                <a:latin typeface="Gill Sans MT" panose="020B0502020104020203" pitchFamily="34" charset="0"/>
                <a:cs typeface="Times New Roman" panose="02020603050405020304" pitchFamily="18" charset="0"/>
                <a:sym typeface="+mn-ea"/>
              </a:rPr>
              <a:t>The lambda operator or lambda function is a way to create small anonymous functions, i.e. functions without a name So, These functions are called anonymous because they are not declared in the standard manner by using the </a:t>
            </a:r>
            <a:r>
              <a:rPr lang="en-US" sz="2200" i="1" dirty="0">
                <a:solidFill>
                  <a:srgbClr val="000000"/>
                </a:solidFill>
                <a:latin typeface="Gill Sans MT" panose="020B0502020104020203" pitchFamily="34" charset="0"/>
                <a:cs typeface="Times New Roman" panose="02020603050405020304" pitchFamily="18" charset="0"/>
                <a:sym typeface="+mn-ea"/>
              </a:rPr>
              <a:t>def</a:t>
            </a:r>
            <a:r>
              <a:rPr lang="en-US" sz="2200" dirty="0">
                <a:solidFill>
                  <a:srgbClr val="000000"/>
                </a:solidFill>
                <a:latin typeface="Gill Sans MT" panose="020B0502020104020203" pitchFamily="34" charset="0"/>
                <a:cs typeface="Times New Roman" panose="02020603050405020304" pitchFamily="18" charset="0"/>
                <a:sym typeface="+mn-ea"/>
              </a:rPr>
              <a:t> keyword. </a:t>
            </a:r>
            <a:endParaRPr lang="en-US" sz="2200" dirty="0">
              <a:solidFill>
                <a:srgbClr val="000000"/>
              </a:solidFill>
              <a:latin typeface="Gill Sans MT" panose="020B0502020104020203" pitchFamily="34" charset="0"/>
              <a:cs typeface="Times New Roman" panose="02020603050405020304" pitchFamily="18" charset="0"/>
            </a:endParaRPr>
          </a:p>
          <a:p>
            <a:r>
              <a:rPr lang="en-US" sz="2200" dirty="0">
                <a:solidFill>
                  <a:srgbClr val="000000"/>
                </a:solidFill>
                <a:latin typeface="Gill Sans MT" panose="020B0502020104020203" pitchFamily="34" charset="0"/>
                <a:cs typeface="Times New Roman" panose="02020603050405020304" pitchFamily="18" charset="0"/>
                <a:sym typeface="+mn-ea"/>
              </a:rPr>
              <a:t>Lambda functions are mainly used in combination with the functions filter(), </a:t>
            </a:r>
            <a:r>
              <a:rPr lang="en-US" sz="2200">
                <a:solidFill>
                  <a:srgbClr val="000000"/>
                </a:solidFill>
                <a:latin typeface="Gill Sans MT" panose="020B0502020104020203" pitchFamily="34" charset="0"/>
                <a:cs typeface="Times New Roman" panose="02020603050405020304" pitchFamily="18" charset="0"/>
                <a:sym typeface="+mn-ea"/>
              </a:rPr>
              <a:t>map().</a:t>
            </a:r>
            <a:endParaRPr lang="en-US" sz="2200" dirty="0">
              <a:solidFill>
                <a:srgbClr val="000000"/>
              </a:solidFill>
              <a:latin typeface="Gill Sans MT" panose="020B0502020104020203" pitchFamily="34" charset="0"/>
              <a:cs typeface="Times New Roman" panose="02020603050405020304" pitchFamily="18" charset="0"/>
            </a:endParaRPr>
          </a:p>
          <a:p>
            <a:r>
              <a:rPr lang="en-US" sz="2200" dirty="0">
                <a:solidFill>
                  <a:srgbClr val="000000"/>
                </a:solidFill>
                <a:latin typeface="Gill Sans MT" panose="020B0502020104020203" pitchFamily="34" charset="0"/>
                <a:cs typeface="Times New Roman" panose="02020603050405020304" pitchFamily="18" charset="0"/>
                <a:sym typeface="+mn-ea"/>
              </a:rPr>
              <a:t>The parameters of the lambda are deﬁned to the left of the colon. The function body is deﬁned to the right of the colon. The result of running the function body is (implicitly) returned.</a:t>
            </a:r>
          </a:p>
          <a:p>
            <a:r>
              <a:rPr lang="en-US" sz="2200" b="1" dirty="0">
                <a:solidFill>
                  <a:srgbClr val="000000"/>
                </a:solidFill>
                <a:latin typeface="Gill Sans MT" panose="020B0502020104020203" pitchFamily="34" charset="0"/>
                <a:cs typeface="Times New Roman" panose="02020603050405020304" pitchFamily="18" charset="0"/>
                <a:sym typeface="+mn-ea"/>
              </a:rPr>
              <a:t>Syntax: </a:t>
            </a:r>
          </a:p>
          <a:p>
            <a:pPr marL="0" indent="0">
              <a:buNone/>
            </a:pPr>
            <a:r>
              <a:rPr lang="en-US" sz="2200" b="1" dirty="0">
                <a:solidFill>
                  <a:srgbClr val="000000"/>
                </a:solidFill>
                <a:latin typeface="Gill Sans MT" panose="020B0502020104020203" pitchFamily="34" charset="0"/>
                <a:cs typeface="Times New Roman" panose="02020603050405020304" pitchFamily="18" charset="0"/>
                <a:sym typeface="+mn-ea"/>
              </a:rPr>
              <a:t>                   </a:t>
            </a:r>
            <a:r>
              <a:rPr lang="en-US" sz="2200" dirty="0">
                <a:solidFill>
                  <a:srgbClr val="000000"/>
                </a:solidFill>
                <a:latin typeface="Gill Sans MT" panose="020B0502020104020203" pitchFamily="34" charset="0"/>
                <a:cs typeface="Times New Roman" panose="02020603050405020304" pitchFamily="18" charset="0"/>
                <a:sym typeface="+mn-ea"/>
              </a:rPr>
              <a:t>lambda </a:t>
            </a:r>
            <a:r>
              <a:rPr lang="en-US" sz="2200" dirty="0" err="1">
                <a:solidFill>
                  <a:srgbClr val="000000"/>
                </a:solidFill>
                <a:latin typeface="Gill Sans MT" panose="020B0502020104020203" pitchFamily="34" charset="0"/>
                <a:cs typeface="Times New Roman" panose="02020603050405020304" pitchFamily="18" charset="0"/>
                <a:sym typeface="+mn-ea"/>
              </a:rPr>
              <a:t>argument_list</a:t>
            </a:r>
            <a:r>
              <a:rPr lang="en-US" sz="2200" dirty="0">
                <a:solidFill>
                  <a:srgbClr val="000000"/>
                </a:solidFill>
                <a:latin typeface="Gill Sans MT" panose="020B0502020104020203" pitchFamily="34" charset="0"/>
                <a:cs typeface="Times New Roman" panose="02020603050405020304" pitchFamily="18" charset="0"/>
                <a:sym typeface="+mn-ea"/>
              </a:rPr>
              <a:t>: expression </a:t>
            </a:r>
            <a:endParaRPr lang="en-US" sz="2200" dirty="0">
              <a:solidFill>
                <a:srgbClr val="000000"/>
              </a:solidFill>
              <a:latin typeface="Gill Sans MT" panose="020B0502020104020203" pitchFamily="34" charset="0"/>
              <a:cs typeface="Times New Roman" panose="02020603050405020304" pitchFamily="18" charset="0"/>
            </a:endParaRPr>
          </a:p>
          <a:p>
            <a:endParaRPr lang="en-GB" sz="2200" dirty="0">
              <a:solidFill>
                <a:srgbClr val="000000"/>
              </a:solidFill>
            </a:endParaRPr>
          </a:p>
        </p:txBody>
      </p:sp>
      <p:pic>
        <p:nvPicPr>
          <p:cNvPr id="7" name="Picture 6" descr="codegnan.png">
            <a:extLst>
              <a:ext uri="{FF2B5EF4-FFF2-40B4-BE49-F238E27FC236}">
                <a16:creationId xmlns:a16="http://schemas.microsoft.com/office/drawing/2014/main" id="{A9AD0ABB-D3D1-5842-ADE5-8A47285248E3}"/>
              </a:ext>
            </a:extLst>
          </p:cNvPr>
          <p:cNvPicPr>
            <a:picLocks noChangeAspect="1"/>
          </p:cNvPicPr>
          <p:nvPr/>
        </p:nvPicPr>
        <p:blipFill>
          <a:blip r:embed="rId3" cstate="print"/>
          <a:stretch>
            <a:fillRect/>
          </a:stretch>
        </p:blipFill>
        <p:spPr>
          <a:xfrm>
            <a:off x="10668000" y="0"/>
            <a:ext cx="1524000" cy="1524000"/>
          </a:xfrm>
          <a:prstGeom prst="rect">
            <a:avLst/>
          </a:prstGeom>
        </p:spPr>
      </p:pic>
    </p:spTree>
    <p:extLst>
      <p:ext uri="{BB962C8B-B14F-4D97-AF65-F5344CB8AC3E}">
        <p14:creationId xmlns:p14="http://schemas.microsoft.com/office/powerpoint/2010/main" val="3355631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337F5A6-2D05-4902-B676-7CB612279BF8}"/>
              </a:ext>
            </a:extLst>
          </p:cNvPr>
          <p:cNvSpPr>
            <a:spLocks noGrp="1"/>
          </p:cNvSpPr>
          <p:nvPr>
            <p:ph type="title"/>
          </p:nvPr>
        </p:nvSpPr>
        <p:spPr>
          <a:xfrm>
            <a:off x="1" y="2053641"/>
            <a:ext cx="4954136" cy="2760098"/>
          </a:xfrm>
        </p:spPr>
        <p:txBody>
          <a:bodyPr>
            <a:normAutofit/>
          </a:bodyPr>
          <a:lstStyle/>
          <a:p>
            <a:r>
              <a:rPr lang="en-US" dirty="0">
                <a:solidFill>
                  <a:srgbClr val="FFFFFF"/>
                </a:solidFill>
                <a:latin typeface="Gill Sans MT" panose="020B0502020104020203" pitchFamily="34" charset="0"/>
                <a:cs typeface="Times New Roman" panose="02020603050405020304" pitchFamily="18" charset="0"/>
                <a:sym typeface="+mn-ea"/>
              </a:rPr>
              <a:t>Using lambdas with filter() function</a:t>
            </a:r>
            <a:endParaRPr lang="en-GB" dirty="0">
              <a:solidFill>
                <a:srgbClr val="FFFFFF"/>
              </a:solidFill>
              <a:latin typeface="Gill Sans MT" panose="020B0502020104020203" pitchFamily="34" charset="0"/>
            </a:endParaRPr>
          </a:p>
        </p:txBody>
      </p:sp>
      <p:sp>
        <p:nvSpPr>
          <p:cNvPr id="3" name="Content Placeholder 2">
            <a:extLst>
              <a:ext uri="{FF2B5EF4-FFF2-40B4-BE49-F238E27FC236}">
                <a16:creationId xmlns:a16="http://schemas.microsoft.com/office/drawing/2014/main" id="{9B5327ED-E0BB-4207-92D4-2D61DA1ADD84}"/>
              </a:ext>
            </a:extLst>
          </p:cNvPr>
          <p:cNvSpPr>
            <a:spLocks noGrp="1"/>
          </p:cNvSpPr>
          <p:nvPr>
            <p:ph idx="1"/>
          </p:nvPr>
        </p:nvSpPr>
        <p:spPr>
          <a:xfrm>
            <a:off x="5483573" y="716140"/>
            <a:ext cx="6706507" cy="6339163"/>
          </a:xfrm>
        </p:spPr>
        <p:txBody>
          <a:bodyPr anchor="ctr">
            <a:normAutofit/>
          </a:bodyPr>
          <a:lstStyle/>
          <a:p>
            <a:r>
              <a:rPr lang="en-GB" sz="2200" dirty="0">
                <a:solidFill>
                  <a:srgbClr val="000000"/>
                </a:solidFill>
              </a:rPr>
              <a:t>The filter() function is useful to filter out the elements of a sequence depending on the result of a function.</a:t>
            </a:r>
            <a:r>
              <a:rPr lang="en-IN" sz="2200" dirty="0"/>
              <a:t> The function is called with all the items in the list and a new list is returned which contains items for which the function evaluates to True.</a:t>
            </a:r>
          </a:p>
          <a:p>
            <a:endParaRPr lang="en-IN" sz="2200" dirty="0">
              <a:solidFill>
                <a:srgbClr val="000000"/>
              </a:solidFill>
            </a:endParaRPr>
          </a:p>
          <a:p>
            <a:endParaRPr lang="en-GB" sz="2200" dirty="0">
              <a:solidFill>
                <a:srgbClr val="000000"/>
              </a:solidFill>
            </a:endParaRPr>
          </a:p>
        </p:txBody>
      </p:sp>
      <p:pic>
        <p:nvPicPr>
          <p:cNvPr id="7" name="Picture 6" descr="codegnan.png">
            <a:extLst>
              <a:ext uri="{FF2B5EF4-FFF2-40B4-BE49-F238E27FC236}">
                <a16:creationId xmlns:a16="http://schemas.microsoft.com/office/drawing/2014/main" id="{A9AD0ABB-D3D1-5842-ADE5-8A47285248E3}"/>
              </a:ext>
            </a:extLst>
          </p:cNvPr>
          <p:cNvPicPr>
            <a:picLocks noChangeAspect="1"/>
          </p:cNvPicPr>
          <p:nvPr/>
        </p:nvPicPr>
        <p:blipFill>
          <a:blip r:embed="rId3" cstate="print"/>
          <a:stretch>
            <a:fillRect/>
          </a:stretch>
        </p:blipFill>
        <p:spPr>
          <a:xfrm>
            <a:off x="10668000" y="0"/>
            <a:ext cx="1524000" cy="1524000"/>
          </a:xfrm>
          <a:prstGeom prst="rect">
            <a:avLst/>
          </a:prstGeom>
        </p:spPr>
      </p:pic>
      <p:sp>
        <p:nvSpPr>
          <p:cNvPr id="4" name="Rectangle 3">
            <a:extLst>
              <a:ext uri="{FF2B5EF4-FFF2-40B4-BE49-F238E27FC236}">
                <a16:creationId xmlns:a16="http://schemas.microsoft.com/office/drawing/2014/main" id="{2A1F6E2E-7590-4902-B6EA-30D840326C4D}"/>
              </a:ext>
            </a:extLst>
          </p:cNvPr>
          <p:cNvSpPr/>
          <p:nvPr/>
        </p:nvSpPr>
        <p:spPr>
          <a:xfrm>
            <a:off x="5977217" y="3244334"/>
            <a:ext cx="237566" cy="369332"/>
          </a:xfrm>
          <a:prstGeom prst="rect">
            <a:avLst/>
          </a:prstGeom>
        </p:spPr>
        <p:txBody>
          <a:bodyPr wrap="none">
            <a:spAutoFit/>
          </a:bodyPr>
          <a:lstStyle/>
          <a:p>
            <a:r>
              <a:rPr lang="en-IN" dirty="0"/>
              <a:t> </a:t>
            </a:r>
          </a:p>
        </p:txBody>
      </p:sp>
    </p:spTree>
    <p:extLst>
      <p:ext uri="{BB962C8B-B14F-4D97-AF65-F5344CB8AC3E}">
        <p14:creationId xmlns:p14="http://schemas.microsoft.com/office/powerpoint/2010/main" val="3700247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7" name="Graphic 6" descr="Checkmark">
            <a:extLst>
              <a:ext uri="{FF2B5EF4-FFF2-40B4-BE49-F238E27FC236}">
                <a16:creationId xmlns:a16="http://schemas.microsoft.com/office/drawing/2014/main" id="{A3170303-157A-4CF2-B782-6E56ED0027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79658" y="1820333"/>
            <a:ext cx="3124904" cy="2127553"/>
          </a:xfrm>
          <a:prstGeom prst="rect">
            <a:avLst/>
          </a:prstGeom>
        </p:spPr>
      </p:pic>
      <p:sp>
        <p:nvSpPr>
          <p:cNvPr id="21" name="Freeform: Shape 20">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1C7E177-9B84-47E6-A2E4-1877CE2710B5}"/>
              </a:ext>
            </a:extLst>
          </p:cNvPr>
          <p:cNvSpPr>
            <a:spLocks noGrp="1"/>
          </p:cNvSpPr>
          <p:nvPr>
            <p:ph idx="1"/>
          </p:nvPr>
        </p:nvSpPr>
        <p:spPr>
          <a:xfrm>
            <a:off x="64766" y="762000"/>
            <a:ext cx="5786649" cy="4813932"/>
          </a:xfrm>
        </p:spPr>
        <p:txBody>
          <a:bodyPr>
            <a:normAutofit fontScale="92500" lnSpcReduction="10000"/>
          </a:bodyPr>
          <a:lstStyle/>
          <a:p>
            <a:pPr>
              <a:buNone/>
            </a:pPr>
            <a:r>
              <a:rPr lang="en-US" sz="3200" dirty="0">
                <a:latin typeface="Times New Roman" panose="02020603050405020304" pitchFamily="18" charset="0"/>
                <a:cs typeface="Times New Roman" panose="02020603050405020304" pitchFamily="18" charset="0"/>
                <a:sym typeface="+mn-ea"/>
              </a:rPr>
              <a:t>   #</a:t>
            </a:r>
            <a:r>
              <a:rPr lang="en-US" sz="2000" dirty="0">
                <a:latin typeface="Times New Roman" panose="02020603050405020304" pitchFamily="18" charset="0"/>
                <a:cs typeface="Times New Roman" panose="02020603050405020304" pitchFamily="18" charset="0"/>
                <a:sym typeface="+mn-ea"/>
              </a:rPr>
              <a:t>function to find total and average</a:t>
            </a:r>
          </a:p>
          <a:p>
            <a:pPr>
              <a:buNone/>
            </a:pPr>
            <a:r>
              <a:rPr lang="en-US" sz="2000" dirty="0">
                <a:latin typeface="Times New Roman" panose="02020603050405020304" pitchFamily="18" charset="0"/>
                <a:cs typeface="Times New Roman" panose="02020603050405020304" pitchFamily="18" charset="0"/>
                <a:sym typeface="+mn-ea"/>
              </a:rPr>
              <a:t>def calculate(</a:t>
            </a:r>
            <a:r>
              <a:rPr lang="en-US" sz="2000" dirty="0" err="1">
                <a:latin typeface="Times New Roman" panose="02020603050405020304" pitchFamily="18" charset="0"/>
                <a:cs typeface="Times New Roman" panose="02020603050405020304" pitchFamily="18" charset="0"/>
                <a:sym typeface="+mn-ea"/>
              </a:rPr>
              <a:t>lst</a:t>
            </a:r>
            <a:r>
              <a:rPr lang="en-US" sz="2000" dirty="0">
                <a:latin typeface="Times New Roman" panose="02020603050405020304" pitchFamily="18" charset="0"/>
                <a:cs typeface="Times New Roman" panose="02020603050405020304" pitchFamily="18" charset="0"/>
                <a:sym typeface="+mn-ea"/>
              </a:rPr>
              <a:t>):</a:t>
            </a:r>
          </a:p>
          <a:p>
            <a:pPr>
              <a:buNone/>
            </a:pPr>
            <a:r>
              <a:rPr lang="en-US" sz="2000" dirty="0">
                <a:latin typeface="Times New Roman" panose="02020603050405020304" pitchFamily="18" charset="0"/>
                <a:cs typeface="Times New Roman" panose="02020603050405020304" pitchFamily="18" charset="0"/>
                <a:sym typeface="+mn-ea"/>
              </a:rPr>
              <a:t>      n = </a:t>
            </a:r>
            <a:r>
              <a:rPr lang="en-US" sz="2000" dirty="0" err="1">
                <a:latin typeface="Times New Roman" panose="02020603050405020304" pitchFamily="18" charset="0"/>
                <a:cs typeface="Times New Roman" panose="02020603050405020304" pitchFamily="18" charset="0"/>
                <a:sym typeface="+mn-ea"/>
              </a:rPr>
              <a:t>len</a:t>
            </a:r>
            <a:r>
              <a:rPr lang="en-US" sz="2000" dirty="0">
                <a:latin typeface="Times New Roman" panose="02020603050405020304" pitchFamily="18" charset="0"/>
                <a:cs typeface="Times New Roman" panose="02020603050405020304" pitchFamily="18" charset="0"/>
                <a:sym typeface="+mn-ea"/>
              </a:rPr>
              <a:t>(</a:t>
            </a:r>
            <a:r>
              <a:rPr lang="en-US" sz="2000" dirty="0" err="1">
                <a:latin typeface="Times New Roman" panose="02020603050405020304" pitchFamily="18" charset="0"/>
                <a:cs typeface="Times New Roman" panose="02020603050405020304" pitchFamily="18" charset="0"/>
                <a:sym typeface="+mn-ea"/>
              </a:rPr>
              <a:t>lst</a:t>
            </a:r>
            <a:r>
              <a:rPr lang="en-US" sz="2000" dirty="0">
                <a:latin typeface="Times New Roman" panose="02020603050405020304" pitchFamily="18" charset="0"/>
                <a:cs typeface="Times New Roman" panose="02020603050405020304" pitchFamily="18" charset="0"/>
                <a:sym typeface="+mn-ea"/>
              </a:rPr>
              <a:t>)</a:t>
            </a:r>
          </a:p>
          <a:p>
            <a:pPr>
              <a:buNone/>
            </a:pPr>
            <a:r>
              <a:rPr lang="en-US" sz="2000" dirty="0">
                <a:latin typeface="Times New Roman" panose="02020603050405020304" pitchFamily="18" charset="0"/>
                <a:cs typeface="Times New Roman" panose="02020603050405020304" pitchFamily="18" charset="0"/>
                <a:sym typeface="+mn-ea"/>
              </a:rPr>
              <a:t>      sum = 0</a:t>
            </a:r>
          </a:p>
          <a:p>
            <a:pPr>
              <a:buNone/>
            </a:pPr>
            <a:r>
              <a:rPr lang="en-US" sz="2000" dirty="0">
                <a:latin typeface="Times New Roman" panose="02020603050405020304" pitchFamily="18" charset="0"/>
                <a:cs typeface="Times New Roman" panose="02020603050405020304" pitchFamily="18" charset="0"/>
                <a:sym typeface="+mn-ea"/>
              </a:rPr>
              <a:t>      for </a:t>
            </a:r>
            <a:r>
              <a:rPr lang="en-US" sz="2000" dirty="0" err="1">
                <a:latin typeface="Times New Roman" panose="02020603050405020304" pitchFamily="18" charset="0"/>
                <a:cs typeface="Times New Roman" panose="02020603050405020304" pitchFamily="18" charset="0"/>
                <a:sym typeface="+mn-ea"/>
              </a:rPr>
              <a:t>i</a:t>
            </a:r>
            <a:r>
              <a:rPr lang="en-US" sz="2000" dirty="0">
                <a:latin typeface="Times New Roman" panose="02020603050405020304" pitchFamily="18" charset="0"/>
                <a:cs typeface="Times New Roman" panose="02020603050405020304" pitchFamily="18" charset="0"/>
                <a:sym typeface="+mn-ea"/>
              </a:rPr>
              <a:t> in </a:t>
            </a:r>
            <a:r>
              <a:rPr lang="en-US" sz="2000" dirty="0" err="1">
                <a:latin typeface="Times New Roman" panose="02020603050405020304" pitchFamily="18" charset="0"/>
                <a:cs typeface="Times New Roman" panose="02020603050405020304" pitchFamily="18" charset="0"/>
                <a:sym typeface="+mn-ea"/>
              </a:rPr>
              <a:t>lst</a:t>
            </a:r>
            <a:r>
              <a:rPr lang="en-US" sz="2000" dirty="0">
                <a:latin typeface="Times New Roman" panose="02020603050405020304" pitchFamily="18" charset="0"/>
                <a:cs typeface="Times New Roman" panose="02020603050405020304" pitchFamily="18" charset="0"/>
                <a:sym typeface="+mn-ea"/>
              </a:rPr>
              <a:t>:</a:t>
            </a:r>
          </a:p>
          <a:p>
            <a:pPr>
              <a:buNone/>
            </a:pPr>
            <a:r>
              <a:rPr lang="en-US" sz="2000" dirty="0">
                <a:latin typeface="Times New Roman" panose="02020603050405020304" pitchFamily="18" charset="0"/>
                <a:cs typeface="Times New Roman" panose="02020603050405020304" pitchFamily="18" charset="0"/>
                <a:sym typeface="+mn-ea"/>
              </a:rPr>
              <a:t>            sum += </a:t>
            </a:r>
            <a:r>
              <a:rPr lang="en-US" sz="2000" dirty="0" err="1">
                <a:latin typeface="Times New Roman" panose="02020603050405020304" pitchFamily="18" charset="0"/>
                <a:cs typeface="Times New Roman" panose="02020603050405020304" pitchFamily="18" charset="0"/>
                <a:sym typeface="+mn-ea"/>
              </a:rPr>
              <a:t>i</a:t>
            </a:r>
            <a:endParaRPr lang="en-US" sz="2000" dirty="0">
              <a:latin typeface="Times New Roman" panose="02020603050405020304" pitchFamily="18" charset="0"/>
              <a:cs typeface="Times New Roman" panose="02020603050405020304" pitchFamily="18" charset="0"/>
              <a:sym typeface="+mn-ea"/>
            </a:endParaRPr>
          </a:p>
          <a:p>
            <a:pPr>
              <a:buNone/>
            </a:pPr>
            <a:r>
              <a:rPr lang="en-US" sz="2000" dirty="0">
                <a:latin typeface="Times New Roman" panose="02020603050405020304" pitchFamily="18" charset="0"/>
                <a:cs typeface="Times New Roman" panose="02020603050405020304" pitchFamily="18" charset="0"/>
                <a:sym typeface="+mn-ea"/>
              </a:rPr>
              <a:t>            avg = sum / n</a:t>
            </a:r>
          </a:p>
          <a:p>
            <a:pPr>
              <a:buNone/>
            </a:pPr>
            <a:r>
              <a:rPr lang="en-US" sz="2000">
                <a:latin typeface="Times New Roman" panose="02020603050405020304" pitchFamily="18" charset="0"/>
                <a:cs typeface="Times New Roman" panose="02020603050405020304" pitchFamily="18" charset="0"/>
                <a:sym typeface="+mn-ea"/>
              </a:rPr>
              <a:t>       return </a:t>
            </a:r>
            <a:r>
              <a:rPr lang="en-US" sz="2000" dirty="0" err="1">
                <a:latin typeface="Times New Roman" panose="02020603050405020304" pitchFamily="18" charset="0"/>
                <a:cs typeface="Times New Roman" panose="02020603050405020304" pitchFamily="18" charset="0"/>
                <a:sym typeface="+mn-ea"/>
              </a:rPr>
              <a:t>sum,avg</a:t>
            </a:r>
            <a:endParaRPr lang="en-US" sz="2000" dirty="0">
              <a:latin typeface="Times New Roman" panose="02020603050405020304" pitchFamily="18" charset="0"/>
              <a:cs typeface="Times New Roman" panose="02020603050405020304" pitchFamily="18" charset="0"/>
              <a:sym typeface="+mn-ea"/>
            </a:endParaRPr>
          </a:p>
          <a:p>
            <a:pPr>
              <a:buNone/>
            </a:pPr>
            <a:r>
              <a:rPr lang="en-US" sz="2000" dirty="0">
                <a:latin typeface="Times New Roman" panose="02020603050405020304" pitchFamily="18" charset="0"/>
                <a:cs typeface="Times New Roman" panose="02020603050405020304" pitchFamily="18" charset="0"/>
                <a:sym typeface="+mn-ea"/>
              </a:rPr>
              <a:t>print(“Enter numbers :”)</a:t>
            </a:r>
          </a:p>
          <a:p>
            <a:pPr>
              <a:buNone/>
            </a:pPr>
            <a:r>
              <a:rPr lang="en-US" sz="2000" dirty="0" err="1">
                <a:latin typeface="Times New Roman" panose="02020603050405020304" pitchFamily="18" charset="0"/>
                <a:cs typeface="Times New Roman" panose="02020603050405020304" pitchFamily="18" charset="0"/>
                <a:sym typeface="+mn-ea"/>
              </a:rPr>
              <a:t>lst</a:t>
            </a:r>
            <a:r>
              <a:rPr lang="en-US" sz="2000" dirty="0">
                <a:latin typeface="Times New Roman" panose="02020603050405020304" pitchFamily="18" charset="0"/>
                <a:cs typeface="Times New Roman" panose="02020603050405020304" pitchFamily="18" charset="0"/>
                <a:sym typeface="+mn-ea"/>
              </a:rPr>
              <a:t> = [int(x) for x in input().split()]</a:t>
            </a:r>
          </a:p>
          <a:p>
            <a:pPr>
              <a:buNone/>
            </a:pPr>
            <a:r>
              <a:rPr lang="en-US" sz="2000" dirty="0" err="1">
                <a:latin typeface="Times New Roman" panose="02020603050405020304" pitchFamily="18" charset="0"/>
                <a:cs typeface="Times New Roman" panose="02020603050405020304" pitchFamily="18" charset="0"/>
                <a:sym typeface="+mn-ea"/>
              </a:rPr>
              <a:t>x,y</a:t>
            </a:r>
            <a:r>
              <a:rPr lang="en-US" sz="2000" dirty="0">
                <a:latin typeface="Times New Roman" panose="02020603050405020304" pitchFamily="18" charset="0"/>
                <a:cs typeface="Times New Roman" panose="02020603050405020304" pitchFamily="18" charset="0"/>
                <a:sym typeface="+mn-ea"/>
              </a:rPr>
              <a:t> = calculate(</a:t>
            </a:r>
            <a:r>
              <a:rPr lang="en-US" sz="2000" dirty="0" err="1">
                <a:latin typeface="Times New Roman" panose="02020603050405020304" pitchFamily="18" charset="0"/>
                <a:cs typeface="Times New Roman" panose="02020603050405020304" pitchFamily="18" charset="0"/>
                <a:sym typeface="+mn-ea"/>
              </a:rPr>
              <a:t>lst</a:t>
            </a:r>
            <a:r>
              <a:rPr lang="en-US" sz="2000" dirty="0">
                <a:latin typeface="Times New Roman" panose="02020603050405020304" pitchFamily="18" charset="0"/>
                <a:cs typeface="Times New Roman" panose="02020603050405020304" pitchFamily="18" charset="0"/>
                <a:sym typeface="+mn-ea"/>
              </a:rPr>
              <a:t>)</a:t>
            </a:r>
          </a:p>
          <a:p>
            <a:pPr>
              <a:buNone/>
            </a:pPr>
            <a:r>
              <a:rPr lang="en-US" sz="2000" dirty="0">
                <a:latin typeface="Times New Roman" panose="02020603050405020304" pitchFamily="18" charset="0"/>
                <a:cs typeface="Times New Roman" panose="02020603050405020304" pitchFamily="18" charset="0"/>
                <a:sym typeface="+mn-ea"/>
              </a:rPr>
              <a:t>print(“</a:t>
            </a:r>
            <a:r>
              <a:rPr lang="en-US" sz="2000" dirty="0" err="1">
                <a:latin typeface="Times New Roman" panose="02020603050405020304" pitchFamily="18" charset="0"/>
                <a:cs typeface="Times New Roman" panose="02020603050405020304" pitchFamily="18" charset="0"/>
                <a:sym typeface="+mn-ea"/>
              </a:rPr>
              <a:t>Total:”,x</a:t>
            </a:r>
            <a:r>
              <a:rPr lang="en-US" sz="2000" dirty="0">
                <a:latin typeface="Times New Roman" panose="02020603050405020304" pitchFamily="18" charset="0"/>
                <a:cs typeface="Times New Roman" panose="02020603050405020304" pitchFamily="18" charset="0"/>
                <a:sym typeface="+mn-ea"/>
              </a:rPr>
              <a:t>)</a:t>
            </a:r>
          </a:p>
          <a:p>
            <a:pPr>
              <a:buNone/>
            </a:pPr>
            <a:r>
              <a:rPr lang="en-US" sz="2000" dirty="0">
                <a:latin typeface="Times New Roman" panose="02020603050405020304" pitchFamily="18" charset="0"/>
                <a:cs typeface="Times New Roman" panose="02020603050405020304" pitchFamily="18" charset="0"/>
                <a:sym typeface="+mn-ea"/>
              </a:rPr>
              <a:t>print(“</a:t>
            </a:r>
            <a:r>
              <a:rPr lang="en-US" sz="2000" dirty="0" err="1">
                <a:latin typeface="Times New Roman" panose="02020603050405020304" pitchFamily="18" charset="0"/>
                <a:cs typeface="Times New Roman" panose="02020603050405020304" pitchFamily="18" charset="0"/>
                <a:sym typeface="+mn-ea"/>
              </a:rPr>
              <a:t>Average:”,y</a:t>
            </a:r>
            <a:r>
              <a:rPr lang="en-US" sz="2000" dirty="0">
                <a:latin typeface="Times New Roman" panose="02020603050405020304" pitchFamily="18" charset="0"/>
                <a:cs typeface="Times New Roman" panose="02020603050405020304" pitchFamily="18" charset="0"/>
                <a:sym typeface="+mn-ea"/>
              </a:rPr>
              <a:t>)</a:t>
            </a:r>
          </a:p>
          <a:p>
            <a:pPr>
              <a:buNone/>
            </a:pPr>
            <a:endParaRPr lang="en-US" sz="2000" dirty="0">
              <a:latin typeface="Times New Roman" panose="02020603050405020304" pitchFamily="18" charset="0"/>
              <a:cs typeface="Times New Roman" panose="02020603050405020304" pitchFamily="18" charset="0"/>
              <a:sym typeface="+mn-ea"/>
            </a:endParaRPr>
          </a:p>
          <a:p>
            <a:pPr>
              <a:buNone/>
            </a:pPr>
            <a:endParaRPr lang="en-US" sz="2000" dirty="0">
              <a:latin typeface="Times New Roman" panose="02020603050405020304" pitchFamily="18" charset="0"/>
              <a:cs typeface="Times New Roman" panose="02020603050405020304" pitchFamily="18" charset="0"/>
              <a:sym typeface="+mn-ea"/>
            </a:endParaRPr>
          </a:p>
          <a:p>
            <a:pPr>
              <a:buNone/>
            </a:pPr>
            <a:endParaRPr lang="en-US"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AE6272A-FA52-4F75-96C1-8D0D7ED405A4}"/>
              </a:ext>
            </a:extLst>
          </p:cNvPr>
          <p:cNvSpPr/>
          <p:nvPr/>
        </p:nvSpPr>
        <p:spPr>
          <a:xfrm>
            <a:off x="5800298" y="4326340"/>
            <a:ext cx="5486401"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mn-ea"/>
              </a:rPr>
              <a:t>Output:</a:t>
            </a:r>
            <a:r>
              <a:rPr kumimoji="0" lang="en-US" sz="2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ea"/>
              </a:rPr>
              <a:t> </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mn-ea"/>
              </a:rPr>
              <a:t>check for yourself</a:t>
            </a: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8" name="Picture 7" descr="codegnan.png">
            <a:extLst>
              <a:ext uri="{FF2B5EF4-FFF2-40B4-BE49-F238E27FC236}">
                <a16:creationId xmlns:a16="http://schemas.microsoft.com/office/drawing/2014/main" id="{A8C31D3A-E2B1-4B4E-9FD4-07BB6CDC87E7}"/>
              </a:ext>
            </a:extLst>
          </p:cNvPr>
          <p:cNvPicPr>
            <a:picLocks noChangeAspect="1"/>
          </p:cNvPicPr>
          <p:nvPr/>
        </p:nvPicPr>
        <p:blipFill>
          <a:blip r:embed="rId4" cstate="print"/>
          <a:stretch>
            <a:fillRect/>
          </a:stretch>
        </p:blipFill>
        <p:spPr>
          <a:xfrm>
            <a:off x="10668000" y="0"/>
            <a:ext cx="1524000" cy="1524000"/>
          </a:xfrm>
          <a:prstGeom prst="rect">
            <a:avLst/>
          </a:prstGeom>
        </p:spPr>
      </p:pic>
    </p:spTree>
    <p:extLst>
      <p:ext uri="{BB962C8B-B14F-4D97-AF65-F5344CB8AC3E}">
        <p14:creationId xmlns:p14="http://schemas.microsoft.com/office/powerpoint/2010/main" val="309611267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9C6A5A7-EB62-4C06-9105-6B1E8E1AB091}"/>
              </a:ext>
            </a:extLst>
          </p:cNvPr>
          <p:cNvSpPr>
            <a:spLocks noGrp="1"/>
          </p:cNvSpPr>
          <p:nvPr>
            <p:ph type="title"/>
          </p:nvPr>
        </p:nvSpPr>
        <p:spPr>
          <a:xfrm>
            <a:off x="191067" y="2053641"/>
            <a:ext cx="4612942" cy="2760098"/>
          </a:xfrm>
        </p:spPr>
        <p:txBody>
          <a:bodyPr>
            <a:normAutofit/>
          </a:bodyPr>
          <a:lstStyle/>
          <a:p>
            <a:r>
              <a:rPr lang="en-GB" dirty="0">
                <a:solidFill>
                  <a:srgbClr val="FFFFFF"/>
                </a:solidFill>
                <a:latin typeface="Gill Sans MT" panose="020B0502020104020203" pitchFamily="34" charset="0"/>
              </a:rPr>
              <a:t>Functions as First class objects</a:t>
            </a:r>
          </a:p>
        </p:txBody>
      </p:sp>
      <p:sp>
        <p:nvSpPr>
          <p:cNvPr id="3" name="Content Placeholder 2">
            <a:extLst>
              <a:ext uri="{FF2B5EF4-FFF2-40B4-BE49-F238E27FC236}">
                <a16:creationId xmlns:a16="http://schemas.microsoft.com/office/drawing/2014/main" id="{42E1B976-DFBD-4355-B568-A312ACBF76AF}"/>
              </a:ext>
            </a:extLst>
          </p:cNvPr>
          <p:cNvSpPr>
            <a:spLocks noGrp="1"/>
          </p:cNvSpPr>
          <p:nvPr>
            <p:ph idx="1"/>
          </p:nvPr>
        </p:nvSpPr>
        <p:spPr>
          <a:xfrm>
            <a:off x="5695451" y="801866"/>
            <a:ext cx="6415315" cy="5230634"/>
          </a:xfrm>
        </p:spPr>
        <p:txBody>
          <a:bodyPr anchor="ctr">
            <a:normAutofit/>
          </a:bodyPr>
          <a:lstStyle/>
          <a:p>
            <a:pPr marL="0" indent="0">
              <a:buNone/>
            </a:pPr>
            <a:r>
              <a:rPr lang="en-GB" sz="2400" dirty="0">
                <a:solidFill>
                  <a:srgbClr val="000000"/>
                </a:solidFill>
                <a:latin typeface="Gill Sans MT" panose="020B0502020104020203" pitchFamily="34" charset="0"/>
                <a:cs typeface="Times New Roman" panose="02020603050405020304" pitchFamily="18" charset="0"/>
              </a:rPr>
              <a:t>When we create a </a:t>
            </a:r>
            <a:r>
              <a:rPr lang="en-GB" sz="2400" dirty="0" err="1">
                <a:solidFill>
                  <a:srgbClr val="000000"/>
                </a:solidFill>
                <a:latin typeface="Gill Sans MT" panose="020B0502020104020203" pitchFamily="34" charset="0"/>
                <a:cs typeface="Times New Roman" panose="02020603050405020304" pitchFamily="18" charset="0"/>
              </a:rPr>
              <a:t>function,the</a:t>
            </a:r>
            <a:r>
              <a:rPr lang="en-GB" sz="2400" dirty="0">
                <a:solidFill>
                  <a:srgbClr val="000000"/>
                </a:solidFill>
                <a:latin typeface="Gill Sans MT" panose="020B0502020104020203" pitchFamily="34" charset="0"/>
                <a:cs typeface="Times New Roman" panose="02020603050405020304" pitchFamily="18" charset="0"/>
              </a:rPr>
              <a:t> Python Interpreter internally creates an </a:t>
            </a:r>
            <a:r>
              <a:rPr lang="en-GB" sz="2400" dirty="0" err="1">
                <a:solidFill>
                  <a:srgbClr val="000000"/>
                </a:solidFill>
                <a:latin typeface="Gill Sans MT" panose="020B0502020104020203" pitchFamily="34" charset="0"/>
                <a:cs typeface="Times New Roman" panose="02020603050405020304" pitchFamily="18" charset="0"/>
              </a:rPr>
              <a:t>object.Since</a:t>
            </a:r>
            <a:r>
              <a:rPr lang="en-GB" sz="2400" dirty="0">
                <a:solidFill>
                  <a:srgbClr val="000000"/>
                </a:solidFill>
                <a:latin typeface="Gill Sans MT" panose="020B0502020104020203" pitchFamily="34" charset="0"/>
                <a:cs typeface="Times New Roman" panose="02020603050405020304" pitchFamily="18" charset="0"/>
              </a:rPr>
              <a:t> functions are </a:t>
            </a:r>
            <a:r>
              <a:rPr lang="en-GB" sz="2400" dirty="0" err="1">
                <a:solidFill>
                  <a:srgbClr val="000000"/>
                </a:solidFill>
                <a:latin typeface="Gill Sans MT" panose="020B0502020104020203" pitchFamily="34" charset="0"/>
                <a:cs typeface="Times New Roman" panose="02020603050405020304" pitchFamily="18" charset="0"/>
              </a:rPr>
              <a:t>objects,we</a:t>
            </a:r>
            <a:r>
              <a:rPr lang="en-GB" sz="2400" dirty="0">
                <a:solidFill>
                  <a:srgbClr val="000000"/>
                </a:solidFill>
                <a:latin typeface="Gill Sans MT" panose="020B0502020104020203" pitchFamily="34" charset="0"/>
                <a:cs typeface="Times New Roman" panose="02020603050405020304" pitchFamily="18" charset="0"/>
              </a:rPr>
              <a:t> have the following possibilities:</a:t>
            </a:r>
          </a:p>
          <a:p>
            <a:r>
              <a:rPr lang="en-GB" sz="2400" dirty="0">
                <a:solidFill>
                  <a:srgbClr val="000000"/>
                </a:solidFill>
                <a:latin typeface="Gill Sans MT" panose="020B0502020104020203" pitchFamily="34" charset="0"/>
                <a:cs typeface="Times New Roman" panose="02020603050405020304" pitchFamily="18" charset="0"/>
              </a:rPr>
              <a:t>Assign a function to a variable</a:t>
            </a:r>
          </a:p>
          <a:p>
            <a:r>
              <a:rPr lang="en-GB" sz="2400" dirty="0">
                <a:solidFill>
                  <a:srgbClr val="000000"/>
                </a:solidFill>
                <a:latin typeface="Gill Sans MT" panose="020B0502020104020203" pitchFamily="34" charset="0"/>
                <a:cs typeface="Times New Roman" panose="02020603050405020304" pitchFamily="18" charset="0"/>
              </a:rPr>
              <a:t>Define one function inside another function</a:t>
            </a:r>
          </a:p>
          <a:p>
            <a:r>
              <a:rPr lang="en-GB" sz="2400" dirty="0">
                <a:solidFill>
                  <a:srgbClr val="000000"/>
                </a:solidFill>
                <a:latin typeface="Gill Sans MT" panose="020B0502020104020203" pitchFamily="34" charset="0"/>
                <a:cs typeface="Times New Roman" panose="02020603050405020304" pitchFamily="18" charset="0"/>
              </a:rPr>
              <a:t>Pass a function as parameter to another function</a:t>
            </a:r>
          </a:p>
          <a:p>
            <a:r>
              <a:rPr lang="en-GB" sz="2400" dirty="0">
                <a:solidFill>
                  <a:srgbClr val="000000"/>
                </a:solidFill>
                <a:latin typeface="Gill Sans MT" panose="020B0502020104020203" pitchFamily="34" charset="0"/>
                <a:cs typeface="Times New Roman" panose="02020603050405020304" pitchFamily="18" charset="0"/>
              </a:rPr>
              <a:t>Function can return another function.</a:t>
            </a:r>
          </a:p>
        </p:txBody>
      </p:sp>
      <p:pic>
        <p:nvPicPr>
          <p:cNvPr id="7" name="Picture 6" descr="codegnan.png">
            <a:extLst>
              <a:ext uri="{FF2B5EF4-FFF2-40B4-BE49-F238E27FC236}">
                <a16:creationId xmlns:a16="http://schemas.microsoft.com/office/drawing/2014/main" id="{F5007066-1BC0-AA4C-AF6B-94AD241998FE}"/>
              </a:ext>
            </a:extLst>
          </p:cNvPr>
          <p:cNvPicPr>
            <a:picLocks noChangeAspect="1"/>
          </p:cNvPicPr>
          <p:nvPr/>
        </p:nvPicPr>
        <p:blipFill>
          <a:blip r:embed="rId3" cstate="print"/>
          <a:stretch>
            <a:fillRect/>
          </a:stretch>
        </p:blipFill>
        <p:spPr>
          <a:xfrm>
            <a:off x="10668000" y="0"/>
            <a:ext cx="1524000" cy="1524000"/>
          </a:xfrm>
          <a:prstGeom prst="rect">
            <a:avLst/>
          </a:prstGeom>
        </p:spPr>
      </p:pic>
    </p:spTree>
    <p:extLst>
      <p:ext uri="{BB962C8B-B14F-4D97-AF65-F5344CB8AC3E}">
        <p14:creationId xmlns:p14="http://schemas.microsoft.com/office/powerpoint/2010/main" val="2788560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7" name="Graphic 6" descr="Checkmark">
            <a:extLst>
              <a:ext uri="{FF2B5EF4-FFF2-40B4-BE49-F238E27FC236}">
                <a16:creationId xmlns:a16="http://schemas.microsoft.com/office/drawing/2014/main" id="{A3170303-157A-4CF2-B782-6E56ED0027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79658" y="1820333"/>
            <a:ext cx="3124904" cy="2127553"/>
          </a:xfrm>
          <a:prstGeom prst="rect">
            <a:avLst/>
          </a:prstGeom>
        </p:spPr>
      </p:pic>
      <p:sp>
        <p:nvSpPr>
          <p:cNvPr id="21" name="Freeform: Shape 20">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1C7E177-9B84-47E6-A2E4-1877CE2710B5}"/>
              </a:ext>
            </a:extLst>
          </p:cNvPr>
          <p:cNvSpPr>
            <a:spLocks noGrp="1"/>
          </p:cNvSpPr>
          <p:nvPr>
            <p:ph idx="1"/>
          </p:nvPr>
        </p:nvSpPr>
        <p:spPr>
          <a:xfrm>
            <a:off x="64766" y="762000"/>
            <a:ext cx="5786649" cy="4813932"/>
          </a:xfrm>
        </p:spPr>
        <p:txBody>
          <a:bodyPr>
            <a:normAutofit/>
          </a:bodyPr>
          <a:lstStyle/>
          <a:p>
            <a:pPr>
              <a:buNone/>
            </a:pPr>
            <a:endParaRPr lang="en-US" sz="3200" dirty="0">
              <a:latin typeface="Times New Roman" panose="02020603050405020304" pitchFamily="18" charset="0"/>
              <a:cs typeface="Times New Roman" panose="02020603050405020304" pitchFamily="18" charset="0"/>
              <a:sym typeface="+mn-ea"/>
            </a:endParaRPr>
          </a:p>
          <a:p>
            <a:pPr>
              <a:buNone/>
            </a:pPr>
            <a:r>
              <a:rPr lang="en-US" sz="3200" dirty="0">
                <a:latin typeface="Times New Roman" panose="02020603050405020304" pitchFamily="18" charset="0"/>
                <a:cs typeface="Times New Roman" panose="02020603050405020304" pitchFamily="18" charset="0"/>
                <a:sym typeface="+mn-ea"/>
              </a:rPr>
              <a:t>   #</a:t>
            </a:r>
            <a:r>
              <a:rPr lang="en-US" sz="2600" dirty="0">
                <a:latin typeface="Times New Roman" panose="02020603050405020304" pitchFamily="18" charset="0"/>
                <a:cs typeface="Times New Roman" panose="02020603050405020304" pitchFamily="18" charset="0"/>
                <a:sym typeface="+mn-ea"/>
              </a:rPr>
              <a:t>Assign a function to a variable</a:t>
            </a:r>
          </a:p>
          <a:p>
            <a:pPr>
              <a:buNone/>
            </a:pPr>
            <a:endParaRPr lang="en-US" sz="2000" dirty="0">
              <a:latin typeface="Times New Roman" panose="02020603050405020304" pitchFamily="18" charset="0"/>
              <a:cs typeface="Times New Roman" panose="02020603050405020304" pitchFamily="18" charset="0"/>
              <a:sym typeface="+mn-ea"/>
            </a:endParaRPr>
          </a:p>
          <a:p>
            <a:pPr>
              <a:buNone/>
            </a:pPr>
            <a:r>
              <a:rPr lang="en-US" sz="2000" dirty="0">
                <a:latin typeface="Times New Roman" panose="02020603050405020304" pitchFamily="18" charset="0"/>
                <a:cs typeface="Times New Roman" panose="02020603050405020304" pitchFamily="18" charset="0"/>
                <a:sym typeface="+mn-ea"/>
              </a:rPr>
              <a:t>def display(str):</a:t>
            </a:r>
          </a:p>
          <a:p>
            <a:pPr>
              <a:buNone/>
            </a:pPr>
            <a:r>
              <a:rPr lang="en-US" sz="2000" dirty="0">
                <a:latin typeface="Times New Roman" panose="02020603050405020304" pitchFamily="18" charset="0"/>
                <a:cs typeface="Times New Roman" panose="02020603050405020304" pitchFamily="18" charset="0"/>
                <a:sym typeface="+mn-ea"/>
              </a:rPr>
              <a:t>       return ‘Hai’ + str</a:t>
            </a:r>
          </a:p>
          <a:p>
            <a:pPr>
              <a:buNone/>
            </a:pPr>
            <a:r>
              <a:rPr lang="en-US" sz="2000" dirty="0">
                <a:latin typeface="Times New Roman" panose="02020603050405020304" pitchFamily="18" charset="0"/>
                <a:cs typeface="Times New Roman" panose="02020603050405020304" pitchFamily="18" charset="0"/>
                <a:sym typeface="+mn-ea"/>
              </a:rPr>
              <a:t>#print(display(“</a:t>
            </a:r>
            <a:r>
              <a:rPr lang="en-US" sz="2000" dirty="0" err="1">
                <a:latin typeface="Times New Roman" panose="02020603050405020304" pitchFamily="18" charset="0"/>
                <a:cs typeface="Times New Roman" panose="02020603050405020304" pitchFamily="18" charset="0"/>
                <a:sym typeface="+mn-ea"/>
              </a:rPr>
              <a:t>saketh</a:t>
            </a:r>
            <a:r>
              <a:rPr lang="en-US" sz="2000" dirty="0">
                <a:latin typeface="Times New Roman" panose="02020603050405020304" pitchFamily="18" charset="0"/>
                <a:cs typeface="Times New Roman" panose="02020603050405020304" pitchFamily="18" charset="0"/>
                <a:sym typeface="+mn-ea"/>
              </a:rPr>
              <a:t>”))</a:t>
            </a:r>
          </a:p>
          <a:p>
            <a:pPr>
              <a:buNone/>
            </a:pPr>
            <a:r>
              <a:rPr lang="en-US" sz="2000" dirty="0">
                <a:latin typeface="Times New Roman" panose="02020603050405020304" pitchFamily="18" charset="0"/>
                <a:cs typeface="Times New Roman" panose="02020603050405020304" pitchFamily="18" charset="0"/>
                <a:sym typeface="+mn-ea"/>
              </a:rPr>
              <a:t>x = display(“Saketh”)</a:t>
            </a:r>
          </a:p>
          <a:p>
            <a:pPr>
              <a:buNone/>
            </a:pPr>
            <a:r>
              <a:rPr lang="en-US" sz="2000" dirty="0">
                <a:latin typeface="Times New Roman" panose="02020603050405020304" pitchFamily="18" charset="0"/>
                <a:cs typeface="Times New Roman" panose="02020603050405020304" pitchFamily="18" charset="0"/>
                <a:sym typeface="+mn-ea"/>
              </a:rPr>
              <a:t>print(x) </a:t>
            </a:r>
          </a:p>
          <a:p>
            <a:pPr>
              <a:buNone/>
            </a:pPr>
            <a:endParaRPr lang="en-US"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AE6272A-FA52-4F75-96C1-8D0D7ED405A4}"/>
              </a:ext>
            </a:extLst>
          </p:cNvPr>
          <p:cNvSpPr/>
          <p:nvPr/>
        </p:nvSpPr>
        <p:spPr>
          <a:xfrm>
            <a:off x="5800298" y="4326340"/>
            <a:ext cx="5486401"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mn-ea"/>
              </a:rPr>
              <a:t>Output:</a:t>
            </a:r>
            <a:r>
              <a:rPr kumimoji="0" lang="en-US" sz="2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ea"/>
              </a:rPr>
              <a:t> </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mn-ea"/>
              </a:rPr>
              <a:t>check for yourself</a:t>
            </a: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8" name="Picture 7" descr="codegnan.png">
            <a:extLst>
              <a:ext uri="{FF2B5EF4-FFF2-40B4-BE49-F238E27FC236}">
                <a16:creationId xmlns:a16="http://schemas.microsoft.com/office/drawing/2014/main" id="{A8C31D3A-E2B1-4B4E-9FD4-07BB6CDC87E7}"/>
              </a:ext>
            </a:extLst>
          </p:cNvPr>
          <p:cNvPicPr>
            <a:picLocks noChangeAspect="1"/>
          </p:cNvPicPr>
          <p:nvPr/>
        </p:nvPicPr>
        <p:blipFill>
          <a:blip r:embed="rId4" cstate="print"/>
          <a:stretch>
            <a:fillRect/>
          </a:stretch>
        </p:blipFill>
        <p:spPr>
          <a:xfrm>
            <a:off x="10668000" y="0"/>
            <a:ext cx="1524000" cy="1524000"/>
          </a:xfrm>
          <a:prstGeom prst="rect">
            <a:avLst/>
          </a:prstGeom>
        </p:spPr>
      </p:pic>
    </p:spTree>
    <p:extLst>
      <p:ext uri="{BB962C8B-B14F-4D97-AF65-F5344CB8AC3E}">
        <p14:creationId xmlns:p14="http://schemas.microsoft.com/office/powerpoint/2010/main" val="214633992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7" name="Graphic 6" descr="Checkmark">
            <a:extLst>
              <a:ext uri="{FF2B5EF4-FFF2-40B4-BE49-F238E27FC236}">
                <a16:creationId xmlns:a16="http://schemas.microsoft.com/office/drawing/2014/main" id="{A3170303-157A-4CF2-B782-6E56ED0027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79658" y="1820333"/>
            <a:ext cx="3124904" cy="2127553"/>
          </a:xfrm>
          <a:prstGeom prst="rect">
            <a:avLst/>
          </a:prstGeom>
        </p:spPr>
      </p:pic>
      <p:sp>
        <p:nvSpPr>
          <p:cNvPr id="21" name="Freeform: Shape 20">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1C7E177-9B84-47E6-A2E4-1877CE2710B5}"/>
              </a:ext>
            </a:extLst>
          </p:cNvPr>
          <p:cNvSpPr>
            <a:spLocks noGrp="1"/>
          </p:cNvSpPr>
          <p:nvPr>
            <p:ph idx="1"/>
          </p:nvPr>
        </p:nvSpPr>
        <p:spPr>
          <a:xfrm>
            <a:off x="64766" y="762000"/>
            <a:ext cx="5786649" cy="4813932"/>
          </a:xfrm>
        </p:spPr>
        <p:txBody>
          <a:bodyPr>
            <a:normAutofit/>
          </a:bodyPr>
          <a:lstStyle/>
          <a:p>
            <a:pPr>
              <a:buNone/>
            </a:pPr>
            <a:endParaRPr lang="en-US" sz="3200" dirty="0">
              <a:latin typeface="Times New Roman" panose="02020603050405020304" pitchFamily="18" charset="0"/>
              <a:cs typeface="Times New Roman" panose="02020603050405020304" pitchFamily="18" charset="0"/>
              <a:sym typeface="+mn-ea"/>
            </a:endParaRPr>
          </a:p>
          <a:p>
            <a:pPr>
              <a:buNone/>
            </a:pPr>
            <a:r>
              <a:rPr lang="en-US" sz="3200" dirty="0">
                <a:latin typeface="Times New Roman" panose="02020603050405020304" pitchFamily="18" charset="0"/>
                <a:cs typeface="Times New Roman" panose="02020603050405020304" pitchFamily="18" charset="0"/>
                <a:sym typeface="+mn-ea"/>
              </a:rPr>
              <a:t>   #</a:t>
            </a:r>
            <a:r>
              <a:rPr lang="en-US" sz="2600" dirty="0">
                <a:latin typeface="Times New Roman" panose="02020603050405020304" pitchFamily="18" charset="0"/>
                <a:cs typeface="Times New Roman" panose="02020603050405020304" pitchFamily="18" charset="0"/>
                <a:sym typeface="+mn-ea"/>
              </a:rPr>
              <a:t>Function inside another function</a:t>
            </a:r>
          </a:p>
          <a:p>
            <a:pPr>
              <a:buNone/>
            </a:pPr>
            <a:endParaRPr lang="en-US" sz="2000" dirty="0">
              <a:latin typeface="Times New Roman" panose="02020603050405020304" pitchFamily="18" charset="0"/>
              <a:cs typeface="Times New Roman" panose="02020603050405020304" pitchFamily="18" charset="0"/>
              <a:sym typeface="+mn-ea"/>
            </a:endParaRPr>
          </a:p>
          <a:p>
            <a:pPr>
              <a:buNone/>
            </a:pPr>
            <a:r>
              <a:rPr lang="en-US" sz="2000" dirty="0">
                <a:latin typeface="Times New Roman" panose="02020603050405020304" pitchFamily="18" charset="0"/>
                <a:cs typeface="Times New Roman" panose="02020603050405020304" pitchFamily="18" charset="0"/>
                <a:sym typeface="+mn-ea"/>
              </a:rPr>
              <a:t>def display(str):</a:t>
            </a:r>
          </a:p>
          <a:p>
            <a:pPr>
              <a:buNone/>
            </a:pPr>
            <a:r>
              <a:rPr lang="en-US" sz="2000" dirty="0">
                <a:latin typeface="Times New Roman" panose="02020603050405020304" pitchFamily="18" charset="0"/>
                <a:cs typeface="Times New Roman" panose="02020603050405020304" pitchFamily="18" charset="0"/>
                <a:sym typeface="+mn-ea"/>
              </a:rPr>
              <a:t>      def message():</a:t>
            </a:r>
          </a:p>
          <a:p>
            <a:pPr>
              <a:buNone/>
            </a:pPr>
            <a:r>
              <a:rPr lang="en-US" sz="2000" dirty="0">
                <a:latin typeface="Times New Roman" panose="02020603050405020304" pitchFamily="18" charset="0"/>
                <a:cs typeface="Times New Roman" panose="02020603050405020304" pitchFamily="18" charset="0"/>
                <a:sym typeface="+mn-ea"/>
              </a:rPr>
              <a:t>             return ‘How are you?’</a:t>
            </a:r>
          </a:p>
          <a:p>
            <a:pPr>
              <a:buNone/>
            </a:pPr>
            <a:r>
              <a:rPr lang="en-US" sz="2000" dirty="0">
                <a:latin typeface="Times New Roman" panose="02020603050405020304" pitchFamily="18" charset="0"/>
                <a:cs typeface="Times New Roman" panose="02020603050405020304" pitchFamily="18" charset="0"/>
                <a:sym typeface="+mn-ea"/>
              </a:rPr>
              <a:t>      result = message() + str</a:t>
            </a:r>
          </a:p>
          <a:p>
            <a:pPr>
              <a:buNone/>
            </a:pPr>
            <a:r>
              <a:rPr lang="en-US" sz="2000" dirty="0">
                <a:latin typeface="Times New Roman" panose="02020603050405020304" pitchFamily="18" charset="0"/>
                <a:cs typeface="Times New Roman" panose="02020603050405020304" pitchFamily="18" charset="0"/>
                <a:sym typeface="+mn-ea"/>
              </a:rPr>
              <a:t>      return result</a:t>
            </a:r>
          </a:p>
          <a:p>
            <a:pPr>
              <a:buNone/>
            </a:pPr>
            <a:endParaRPr lang="en-US" sz="2000" dirty="0">
              <a:latin typeface="Times New Roman" panose="02020603050405020304" pitchFamily="18" charset="0"/>
              <a:cs typeface="Times New Roman" panose="02020603050405020304" pitchFamily="18" charset="0"/>
              <a:sym typeface="+mn-ea"/>
            </a:endParaRPr>
          </a:p>
          <a:p>
            <a:pPr>
              <a:buNone/>
            </a:pPr>
            <a:r>
              <a:rPr lang="en-US" sz="2000" dirty="0">
                <a:latin typeface="Times New Roman" panose="02020603050405020304" pitchFamily="18" charset="0"/>
                <a:cs typeface="Times New Roman" panose="02020603050405020304" pitchFamily="18" charset="0"/>
                <a:sym typeface="+mn-ea"/>
              </a:rPr>
              <a:t>print(display(“Saketh”))</a:t>
            </a:r>
          </a:p>
          <a:p>
            <a:pPr>
              <a:buNone/>
            </a:pPr>
            <a:endParaRPr lang="en-US" sz="2000" dirty="0">
              <a:latin typeface="Times New Roman" panose="02020603050405020304" pitchFamily="18" charset="0"/>
              <a:cs typeface="Times New Roman" panose="02020603050405020304" pitchFamily="18" charset="0"/>
              <a:sym typeface="+mn-ea"/>
            </a:endParaRPr>
          </a:p>
          <a:p>
            <a:pPr>
              <a:buNone/>
            </a:pPr>
            <a:endParaRPr lang="en-US"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AE6272A-FA52-4F75-96C1-8D0D7ED405A4}"/>
              </a:ext>
            </a:extLst>
          </p:cNvPr>
          <p:cNvSpPr/>
          <p:nvPr/>
        </p:nvSpPr>
        <p:spPr>
          <a:xfrm>
            <a:off x="5800298" y="4326340"/>
            <a:ext cx="5486401"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mn-ea"/>
              </a:rPr>
              <a:t>Output:</a:t>
            </a:r>
            <a:r>
              <a:rPr kumimoji="0" lang="en-US" sz="2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ea"/>
              </a:rPr>
              <a:t> </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mn-ea"/>
              </a:rPr>
              <a:t>check for yourself</a:t>
            </a: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8" name="Picture 7" descr="codegnan.png">
            <a:extLst>
              <a:ext uri="{FF2B5EF4-FFF2-40B4-BE49-F238E27FC236}">
                <a16:creationId xmlns:a16="http://schemas.microsoft.com/office/drawing/2014/main" id="{A8C31D3A-E2B1-4B4E-9FD4-07BB6CDC87E7}"/>
              </a:ext>
            </a:extLst>
          </p:cNvPr>
          <p:cNvPicPr>
            <a:picLocks noChangeAspect="1"/>
          </p:cNvPicPr>
          <p:nvPr/>
        </p:nvPicPr>
        <p:blipFill>
          <a:blip r:embed="rId4" cstate="print"/>
          <a:stretch>
            <a:fillRect/>
          </a:stretch>
        </p:blipFill>
        <p:spPr>
          <a:xfrm>
            <a:off x="10668000" y="0"/>
            <a:ext cx="1524000" cy="1524000"/>
          </a:xfrm>
          <a:prstGeom prst="rect">
            <a:avLst/>
          </a:prstGeom>
        </p:spPr>
      </p:pic>
    </p:spTree>
    <p:extLst>
      <p:ext uri="{BB962C8B-B14F-4D97-AF65-F5344CB8AC3E}">
        <p14:creationId xmlns:p14="http://schemas.microsoft.com/office/powerpoint/2010/main" val="125035406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7" name="Graphic 6" descr="Checkmark">
            <a:extLst>
              <a:ext uri="{FF2B5EF4-FFF2-40B4-BE49-F238E27FC236}">
                <a16:creationId xmlns:a16="http://schemas.microsoft.com/office/drawing/2014/main" id="{A3170303-157A-4CF2-B782-6E56ED0027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79658" y="1820333"/>
            <a:ext cx="3124904" cy="2127553"/>
          </a:xfrm>
          <a:prstGeom prst="rect">
            <a:avLst/>
          </a:prstGeom>
        </p:spPr>
      </p:pic>
      <p:sp>
        <p:nvSpPr>
          <p:cNvPr id="21" name="Freeform: Shape 20">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1C7E177-9B84-47E6-A2E4-1877CE2710B5}"/>
              </a:ext>
            </a:extLst>
          </p:cNvPr>
          <p:cNvSpPr>
            <a:spLocks noGrp="1"/>
          </p:cNvSpPr>
          <p:nvPr>
            <p:ph idx="1"/>
          </p:nvPr>
        </p:nvSpPr>
        <p:spPr>
          <a:xfrm>
            <a:off x="64766" y="762000"/>
            <a:ext cx="5786649" cy="4813932"/>
          </a:xfrm>
        </p:spPr>
        <p:txBody>
          <a:bodyPr>
            <a:normAutofit lnSpcReduction="10000"/>
          </a:bodyPr>
          <a:lstStyle/>
          <a:p>
            <a:pPr>
              <a:buNone/>
            </a:pPr>
            <a:endParaRPr lang="en-US" sz="3200" dirty="0">
              <a:latin typeface="Times New Roman" panose="02020603050405020304" pitchFamily="18" charset="0"/>
              <a:cs typeface="Times New Roman" panose="02020603050405020304" pitchFamily="18" charset="0"/>
              <a:sym typeface="+mn-ea"/>
            </a:endParaRPr>
          </a:p>
          <a:p>
            <a:pPr>
              <a:buNone/>
            </a:pPr>
            <a:r>
              <a:rPr lang="en-US" sz="3200" dirty="0">
                <a:latin typeface="Times New Roman" panose="02020603050405020304" pitchFamily="18" charset="0"/>
                <a:cs typeface="Times New Roman" panose="02020603050405020304" pitchFamily="18" charset="0"/>
                <a:sym typeface="+mn-ea"/>
              </a:rPr>
              <a:t>   #</a:t>
            </a:r>
            <a:r>
              <a:rPr lang="en-US" sz="2600" dirty="0">
                <a:latin typeface="Times New Roman" panose="02020603050405020304" pitchFamily="18" charset="0"/>
                <a:cs typeface="Times New Roman" panose="02020603050405020304" pitchFamily="18" charset="0"/>
                <a:sym typeface="+mn-ea"/>
              </a:rPr>
              <a:t>Function as a parameter to another function</a:t>
            </a:r>
          </a:p>
          <a:p>
            <a:pPr>
              <a:buNone/>
            </a:pPr>
            <a:endParaRPr lang="en-US" sz="2000" dirty="0">
              <a:latin typeface="Times New Roman" panose="02020603050405020304" pitchFamily="18" charset="0"/>
              <a:cs typeface="Times New Roman" panose="02020603050405020304" pitchFamily="18" charset="0"/>
              <a:sym typeface="+mn-ea"/>
            </a:endParaRPr>
          </a:p>
          <a:p>
            <a:pPr>
              <a:buNone/>
            </a:pPr>
            <a:r>
              <a:rPr lang="en-US" sz="2000" dirty="0">
                <a:latin typeface="Times New Roman" panose="02020603050405020304" pitchFamily="18" charset="0"/>
                <a:cs typeface="Times New Roman" panose="02020603050405020304" pitchFamily="18" charset="0"/>
                <a:sym typeface="+mn-ea"/>
              </a:rPr>
              <a:t>def display(fun):</a:t>
            </a:r>
          </a:p>
          <a:p>
            <a:pPr>
              <a:buNone/>
            </a:pPr>
            <a:r>
              <a:rPr lang="en-US" sz="2000" dirty="0">
                <a:latin typeface="Times New Roman" panose="02020603050405020304" pitchFamily="18" charset="0"/>
                <a:cs typeface="Times New Roman" panose="02020603050405020304" pitchFamily="18" charset="0"/>
                <a:sym typeface="+mn-ea"/>
              </a:rPr>
              <a:t>      return ‘Hai’ + fun</a:t>
            </a:r>
          </a:p>
          <a:p>
            <a:pPr>
              <a:buNone/>
            </a:pPr>
            <a:r>
              <a:rPr lang="en-US" sz="2000" dirty="0">
                <a:latin typeface="Times New Roman" panose="02020603050405020304" pitchFamily="18" charset="0"/>
                <a:cs typeface="Times New Roman" panose="02020603050405020304" pitchFamily="18" charset="0"/>
                <a:sym typeface="+mn-ea"/>
              </a:rPr>
              <a:t>def message():</a:t>
            </a:r>
          </a:p>
          <a:p>
            <a:pPr>
              <a:buNone/>
            </a:pPr>
            <a:r>
              <a:rPr lang="en-US" sz="2000" dirty="0">
                <a:latin typeface="Times New Roman" panose="02020603050405020304" pitchFamily="18" charset="0"/>
                <a:cs typeface="Times New Roman" panose="02020603050405020304" pitchFamily="18" charset="0"/>
                <a:sym typeface="+mn-ea"/>
              </a:rPr>
              <a:t>      return ‘How are U?’</a:t>
            </a:r>
          </a:p>
          <a:p>
            <a:pPr>
              <a:buNone/>
            </a:pPr>
            <a:endParaRPr lang="en-US" sz="2000" dirty="0">
              <a:latin typeface="Times New Roman" panose="02020603050405020304" pitchFamily="18" charset="0"/>
              <a:cs typeface="Times New Roman" panose="02020603050405020304" pitchFamily="18" charset="0"/>
              <a:sym typeface="+mn-ea"/>
            </a:endParaRPr>
          </a:p>
          <a:p>
            <a:pPr>
              <a:buNone/>
            </a:pPr>
            <a:r>
              <a:rPr lang="en-US" sz="2000" dirty="0">
                <a:latin typeface="Times New Roman" panose="02020603050405020304" pitchFamily="18" charset="0"/>
                <a:cs typeface="Times New Roman" panose="02020603050405020304" pitchFamily="18" charset="0"/>
                <a:sym typeface="+mn-ea"/>
              </a:rPr>
              <a:t>#call display() function and pass message() </a:t>
            </a:r>
          </a:p>
          <a:p>
            <a:pPr>
              <a:buNone/>
            </a:pPr>
            <a:r>
              <a:rPr lang="en-US" sz="2000" dirty="0">
                <a:latin typeface="Times New Roman" panose="02020603050405020304" pitchFamily="18" charset="0"/>
                <a:cs typeface="Times New Roman" panose="02020603050405020304" pitchFamily="18" charset="0"/>
                <a:sym typeface="+mn-ea"/>
              </a:rPr>
              <a:t>function</a:t>
            </a:r>
          </a:p>
          <a:p>
            <a:pPr>
              <a:buNone/>
            </a:pPr>
            <a:r>
              <a:rPr lang="en-US" sz="2000" dirty="0">
                <a:latin typeface="Times New Roman" panose="02020603050405020304" pitchFamily="18" charset="0"/>
                <a:cs typeface="Times New Roman" panose="02020603050405020304" pitchFamily="18" charset="0"/>
                <a:sym typeface="+mn-ea"/>
              </a:rPr>
              <a:t>print(display(message()))</a:t>
            </a:r>
          </a:p>
          <a:p>
            <a:pPr>
              <a:buNone/>
            </a:pPr>
            <a:endParaRPr lang="en-US"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AE6272A-FA52-4F75-96C1-8D0D7ED405A4}"/>
              </a:ext>
            </a:extLst>
          </p:cNvPr>
          <p:cNvSpPr/>
          <p:nvPr/>
        </p:nvSpPr>
        <p:spPr>
          <a:xfrm>
            <a:off x="5800298" y="4326340"/>
            <a:ext cx="5486401"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mn-ea"/>
              </a:rPr>
              <a:t>Output:</a:t>
            </a:r>
            <a:r>
              <a:rPr kumimoji="0" lang="en-US" sz="2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ea"/>
              </a:rPr>
              <a:t> </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mn-ea"/>
              </a:rPr>
              <a:t>check for yourself</a:t>
            </a: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8" name="Picture 7" descr="codegnan.png">
            <a:extLst>
              <a:ext uri="{FF2B5EF4-FFF2-40B4-BE49-F238E27FC236}">
                <a16:creationId xmlns:a16="http://schemas.microsoft.com/office/drawing/2014/main" id="{A8C31D3A-E2B1-4B4E-9FD4-07BB6CDC87E7}"/>
              </a:ext>
            </a:extLst>
          </p:cNvPr>
          <p:cNvPicPr>
            <a:picLocks noChangeAspect="1"/>
          </p:cNvPicPr>
          <p:nvPr/>
        </p:nvPicPr>
        <p:blipFill>
          <a:blip r:embed="rId4" cstate="print"/>
          <a:stretch>
            <a:fillRect/>
          </a:stretch>
        </p:blipFill>
        <p:spPr>
          <a:xfrm>
            <a:off x="10668000" y="0"/>
            <a:ext cx="1524000" cy="1524000"/>
          </a:xfrm>
          <a:prstGeom prst="rect">
            <a:avLst/>
          </a:prstGeom>
        </p:spPr>
      </p:pic>
    </p:spTree>
    <p:extLst>
      <p:ext uri="{BB962C8B-B14F-4D97-AF65-F5344CB8AC3E}">
        <p14:creationId xmlns:p14="http://schemas.microsoft.com/office/powerpoint/2010/main" val="214770823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7" name="Graphic 6" descr="Checkmark">
            <a:extLst>
              <a:ext uri="{FF2B5EF4-FFF2-40B4-BE49-F238E27FC236}">
                <a16:creationId xmlns:a16="http://schemas.microsoft.com/office/drawing/2014/main" id="{A3170303-157A-4CF2-B782-6E56ED0027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79658" y="1820333"/>
            <a:ext cx="3124904" cy="2127553"/>
          </a:xfrm>
          <a:prstGeom prst="rect">
            <a:avLst/>
          </a:prstGeom>
        </p:spPr>
      </p:pic>
      <p:sp>
        <p:nvSpPr>
          <p:cNvPr id="21" name="Freeform: Shape 20">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1C7E177-9B84-47E6-A2E4-1877CE2710B5}"/>
              </a:ext>
            </a:extLst>
          </p:cNvPr>
          <p:cNvSpPr>
            <a:spLocks noGrp="1"/>
          </p:cNvSpPr>
          <p:nvPr>
            <p:ph idx="1"/>
          </p:nvPr>
        </p:nvSpPr>
        <p:spPr>
          <a:xfrm>
            <a:off x="64766" y="762000"/>
            <a:ext cx="5786649" cy="4813932"/>
          </a:xfrm>
        </p:spPr>
        <p:txBody>
          <a:bodyPr>
            <a:normAutofit lnSpcReduction="10000"/>
          </a:bodyPr>
          <a:lstStyle/>
          <a:p>
            <a:pPr>
              <a:buNone/>
            </a:pPr>
            <a:endParaRPr lang="en-US" sz="3200" dirty="0">
              <a:latin typeface="Times New Roman" panose="02020603050405020304" pitchFamily="18" charset="0"/>
              <a:cs typeface="Times New Roman" panose="02020603050405020304" pitchFamily="18" charset="0"/>
              <a:sym typeface="+mn-ea"/>
            </a:endParaRPr>
          </a:p>
          <a:p>
            <a:pPr>
              <a:buNone/>
            </a:pPr>
            <a:r>
              <a:rPr lang="en-US" sz="3200" dirty="0">
                <a:latin typeface="Times New Roman" panose="02020603050405020304" pitchFamily="18" charset="0"/>
                <a:cs typeface="Times New Roman" panose="02020603050405020304" pitchFamily="18" charset="0"/>
                <a:sym typeface="+mn-ea"/>
              </a:rPr>
              <a:t>   #</a:t>
            </a:r>
            <a:r>
              <a:rPr lang="en-US" sz="2600" dirty="0">
                <a:latin typeface="Times New Roman" panose="02020603050405020304" pitchFamily="18" charset="0"/>
                <a:cs typeface="Times New Roman" panose="02020603050405020304" pitchFamily="18" charset="0"/>
                <a:sym typeface="+mn-ea"/>
              </a:rPr>
              <a:t>Function can return another function</a:t>
            </a:r>
          </a:p>
          <a:p>
            <a:pPr>
              <a:buNone/>
            </a:pPr>
            <a:endParaRPr lang="en-US" sz="2000" dirty="0">
              <a:latin typeface="Times New Roman" panose="02020603050405020304" pitchFamily="18" charset="0"/>
              <a:cs typeface="Times New Roman" panose="02020603050405020304" pitchFamily="18" charset="0"/>
              <a:sym typeface="+mn-ea"/>
            </a:endParaRPr>
          </a:p>
          <a:p>
            <a:pPr>
              <a:buNone/>
            </a:pPr>
            <a:r>
              <a:rPr lang="en-US" sz="2000" dirty="0">
                <a:latin typeface="Times New Roman" panose="02020603050405020304" pitchFamily="18" charset="0"/>
                <a:cs typeface="Times New Roman" panose="02020603050405020304" pitchFamily="18" charset="0"/>
                <a:sym typeface="+mn-ea"/>
              </a:rPr>
              <a:t>def display():</a:t>
            </a:r>
          </a:p>
          <a:p>
            <a:pPr>
              <a:buNone/>
            </a:pPr>
            <a:r>
              <a:rPr lang="en-US" sz="2000" dirty="0">
                <a:latin typeface="Times New Roman" panose="02020603050405020304" pitchFamily="18" charset="0"/>
                <a:cs typeface="Times New Roman" panose="02020603050405020304" pitchFamily="18" charset="0"/>
                <a:sym typeface="+mn-ea"/>
              </a:rPr>
              <a:t>       def message():</a:t>
            </a:r>
          </a:p>
          <a:p>
            <a:pPr>
              <a:buNone/>
            </a:pPr>
            <a:r>
              <a:rPr lang="en-US" sz="2000" dirty="0">
                <a:latin typeface="Times New Roman" panose="02020603050405020304" pitchFamily="18" charset="0"/>
                <a:cs typeface="Times New Roman" panose="02020603050405020304" pitchFamily="18" charset="0"/>
                <a:sym typeface="+mn-ea"/>
              </a:rPr>
              <a:t>              return ‘How are U?’</a:t>
            </a:r>
          </a:p>
          <a:p>
            <a:pPr>
              <a:buNone/>
            </a:pPr>
            <a:r>
              <a:rPr lang="en-US" sz="2000" dirty="0">
                <a:latin typeface="Times New Roman" panose="02020603050405020304" pitchFamily="18" charset="0"/>
                <a:cs typeface="Times New Roman" panose="02020603050405020304" pitchFamily="18" charset="0"/>
                <a:sym typeface="+mn-ea"/>
              </a:rPr>
              <a:t>       return message</a:t>
            </a:r>
          </a:p>
          <a:p>
            <a:pPr>
              <a:buNone/>
            </a:pPr>
            <a:endParaRPr lang="en-US" sz="2000" dirty="0">
              <a:latin typeface="Times New Roman" panose="02020603050405020304" pitchFamily="18" charset="0"/>
              <a:cs typeface="Times New Roman" panose="02020603050405020304" pitchFamily="18" charset="0"/>
              <a:sym typeface="+mn-ea"/>
            </a:endParaRPr>
          </a:p>
          <a:p>
            <a:pPr>
              <a:buNone/>
            </a:pPr>
            <a:r>
              <a:rPr lang="en-US" sz="2000" dirty="0">
                <a:latin typeface="Times New Roman" panose="02020603050405020304" pitchFamily="18" charset="0"/>
                <a:cs typeface="Times New Roman" panose="02020603050405020304" pitchFamily="18" charset="0"/>
                <a:sym typeface="+mn-ea"/>
              </a:rPr>
              <a:t>#call display() function and it returns message() </a:t>
            </a:r>
            <a:r>
              <a:rPr lang="en-US" sz="2000" dirty="0" err="1">
                <a:latin typeface="Times New Roman" panose="02020603050405020304" pitchFamily="18" charset="0"/>
                <a:cs typeface="Times New Roman" panose="02020603050405020304" pitchFamily="18" charset="0"/>
                <a:sym typeface="+mn-ea"/>
              </a:rPr>
              <a:t>function,fun</a:t>
            </a:r>
            <a:r>
              <a:rPr lang="en-US" sz="2000" dirty="0">
                <a:latin typeface="Times New Roman" panose="02020603050405020304" pitchFamily="18" charset="0"/>
                <a:cs typeface="Times New Roman" panose="02020603050405020304" pitchFamily="18" charset="0"/>
                <a:sym typeface="+mn-ea"/>
              </a:rPr>
              <a:t> refers to the </a:t>
            </a:r>
            <a:r>
              <a:rPr lang="en-US" sz="2000" dirty="0" err="1">
                <a:latin typeface="Times New Roman" panose="02020603050405020304" pitchFamily="18" charset="0"/>
                <a:cs typeface="Times New Roman" panose="02020603050405020304" pitchFamily="18" charset="0"/>
                <a:sym typeface="+mn-ea"/>
              </a:rPr>
              <a:t>name:message</a:t>
            </a:r>
            <a:endParaRPr lang="en-US" sz="2000" dirty="0">
              <a:latin typeface="Times New Roman" panose="02020603050405020304" pitchFamily="18" charset="0"/>
              <a:cs typeface="Times New Roman" panose="02020603050405020304" pitchFamily="18" charset="0"/>
              <a:sym typeface="+mn-ea"/>
            </a:endParaRPr>
          </a:p>
          <a:p>
            <a:pPr>
              <a:buNone/>
            </a:pPr>
            <a:r>
              <a:rPr lang="en-US" sz="2000" dirty="0">
                <a:latin typeface="Times New Roman" panose="02020603050405020304" pitchFamily="18" charset="0"/>
                <a:cs typeface="Times New Roman" panose="02020603050405020304" pitchFamily="18" charset="0"/>
                <a:sym typeface="+mn-ea"/>
              </a:rPr>
              <a:t>fun = display()</a:t>
            </a:r>
          </a:p>
          <a:p>
            <a:pPr>
              <a:buNone/>
            </a:pPr>
            <a:r>
              <a:rPr lang="en-US" sz="2000" dirty="0">
                <a:latin typeface="Times New Roman" panose="02020603050405020304" pitchFamily="18" charset="0"/>
                <a:cs typeface="Times New Roman" panose="02020603050405020304" pitchFamily="18" charset="0"/>
                <a:sym typeface="+mn-ea"/>
              </a:rPr>
              <a:t>print(fun())</a:t>
            </a:r>
          </a:p>
        </p:txBody>
      </p:sp>
      <p:sp>
        <p:nvSpPr>
          <p:cNvPr id="5" name="Rectangle 4">
            <a:extLst>
              <a:ext uri="{FF2B5EF4-FFF2-40B4-BE49-F238E27FC236}">
                <a16:creationId xmlns:a16="http://schemas.microsoft.com/office/drawing/2014/main" id="{AAE6272A-FA52-4F75-96C1-8D0D7ED405A4}"/>
              </a:ext>
            </a:extLst>
          </p:cNvPr>
          <p:cNvSpPr/>
          <p:nvPr/>
        </p:nvSpPr>
        <p:spPr>
          <a:xfrm>
            <a:off x="5800298" y="4326340"/>
            <a:ext cx="5486401"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mn-ea"/>
              </a:rPr>
              <a:t>Output:</a:t>
            </a:r>
            <a:r>
              <a:rPr kumimoji="0" lang="en-US" sz="2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ea"/>
              </a:rPr>
              <a:t> </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mn-ea"/>
              </a:rPr>
              <a:t>check for yourself</a:t>
            </a: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8" name="Picture 7" descr="codegnan.png">
            <a:extLst>
              <a:ext uri="{FF2B5EF4-FFF2-40B4-BE49-F238E27FC236}">
                <a16:creationId xmlns:a16="http://schemas.microsoft.com/office/drawing/2014/main" id="{A8C31D3A-E2B1-4B4E-9FD4-07BB6CDC87E7}"/>
              </a:ext>
            </a:extLst>
          </p:cNvPr>
          <p:cNvPicPr>
            <a:picLocks noChangeAspect="1"/>
          </p:cNvPicPr>
          <p:nvPr/>
        </p:nvPicPr>
        <p:blipFill>
          <a:blip r:embed="rId4" cstate="print"/>
          <a:stretch>
            <a:fillRect/>
          </a:stretch>
        </p:blipFill>
        <p:spPr>
          <a:xfrm>
            <a:off x="10668000" y="0"/>
            <a:ext cx="1524000" cy="1524000"/>
          </a:xfrm>
          <a:prstGeom prst="rect">
            <a:avLst/>
          </a:prstGeom>
        </p:spPr>
      </p:pic>
    </p:spTree>
    <p:extLst>
      <p:ext uri="{BB962C8B-B14F-4D97-AF65-F5344CB8AC3E}">
        <p14:creationId xmlns:p14="http://schemas.microsoft.com/office/powerpoint/2010/main" val="290207363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F9DC00D-F0F5-4F82-B46D-A725E4D345A5}"/>
              </a:ext>
            </a:extLst>
          </p:cNvPr>
          <p:cNvSpPr>
            <a:spLocks noGrp="1"/>
          </p:cNvSpPr>
          <p:nvPr>
            <p:ph type="title"/>
          </p:nvPr>
        </p:nvSpPr>
        <p:spPr>
          <a:xfrm>
            <a:off x="640079" y="2053641"/>
            <a:ext cx="3669161" cy="2760098"/>
          </a:xfrm>
        </p:spPr>
        <p:txBody>
          <a:bodyPr>
            <a:normAutofit/>
          </a:bodyPr>
          <a:lstStyle/>
          <a:p>
            <a:r>
              <a:rPr lang="en-US" dirty="0">
                <a:solidFill>
                  <a:srgbClr val="FFFFFF"/>
                </a:solidFill>
                <a:latin typeface="Gill Sans MT" panose="020B0502020104020203" pitchFamily="34" charset="0"/>
                <a:cs typeface="Times New Roman" panose="02020603050405020304" pitchFamily="18" charset="0"/>
              </a:rPr>
              <a:t>Generators</a:t>
            </a:r>
            <a:endParaRPr lang="en-GB" dirty="0">
              <a:solidFill>
                <a:srgbClr val="FFFFFF"/>
              </a:solidFill>
              <a:latin typeface="Gill Sans MT" panose="020B0502020104020203" pitchFamily="34" charset="0"/>
            </a:endParaRPr>
          </a:p>
        </p:txBody>
      </p:sp>
      <p:sp>
        <p:nvSpPr>
          <p:cNvPr id="3" name="Content Placeholder 2">
            <a:extLst>
              <a:ext uri="{FF2B5EF4-FFF2-40B4-BE49-F238E27FC236}">
                <a16:creationId xmlns:a16="http://schemas.microsoft.com/office/drawing/2014/main" id="{537E052A-2F94-451D-8A06-72B6C73390D4}"/>
              </a:ext>
            </a:extLst>
          </p:cNvPr>
          <p:cNvSpPr>
            <a:spLocks noGrp="1"/>
          </p:cNvSpPr>
          <p:nvPr>
            <p:ph idx="1"/>
          </p:nvPr>
        </p:nvSpPr>
        <p:spPr>
          <a:xfrm>
            <a:off x="5476005" y="801866"/>
            <a:ext cx="6763657" cy="5230634"/>
          </a:xfrm>
        </p:spPr>
        <p:txBody>
          <a:bodyPr anchor="ctr">
            <a:normAutofit lnSpcReduction="10000"/>
          </a:bodyPr>
          <a:lstStyle/>
          <a:p>
            <a:pPr marL="0" indent="0">
              <a:buNone/>
            </a:pPr>
            <a:r>
              <a:rPr lang="en-IN" sz="2400" dirty="0">
                <a:solidFill>
                  <a:srgbClr val="000000"/>
                </a:solidFill>
                <a:latin typeface="Gill Sans MT" panose="020B0502020104020203" pitchFamily="34" charset="0"/>
                <a:cs typeface="Times New Roman" panose="02020603050405020304" pitchFamily="18" charset="0"/>
              </a:rPr>
              <a:t>Generators are iterators, a kind of</a:t>
            </a:r>
            <a:br>
              <a:rPr lang="en-IN" sz="2400" dirty="0">
                <a:solidFill>
                  <a:srgbClr val="000000"/>
                </a:solidFill>
                <a:latin typeface="Gill Sans MT" panose="020B0502020104020203" pitchFamily="34" charset="0"/>
                <a:cs typeface="Times New Roman" panose="02020603050405020304" pitchFamily="18" charset="0"/>
              </a:rPr>
            </a:br>
            <a:r>
              <a:rPr lang="en-IN" sz="2400" dirty="0">
                <a:solidFill>
                  <a:srgbClr val="000000"/>
                </a:solidFill>
                <a:latin typeface="Gill Sans MT" panose="020B0502020104020203" pitchFamily="34" charset="0"/>
                <a:cs typeface="Times New Roman" panose="02020603050405020304" pitchFamily="18" charset="0"/>
              </a:rPr>
              <a:t> </a:t>
            </a:r>
            <a:r>
              <a:rPr lang="en-IN" sz="2400" dirty="0" err="1">
                <a:solidFill>
                  <a:srgbClr val="000000"/>
                </a:solidFill>
                <a:latin typeface="Gill Sans MT" panose="020B0502020104020203" pitchFamily="34" charset="0"/>
                <a:cs typeface="Times New Roman" panose="02020603050405020304" pitchFamily="18" charset="0"/>
              </a:rPr>
              <a:t>iterable</a:t>
            </a:r>
            <a:r>
              <a:rPr lang="en-IN" sz="2400" dirty="0">
                <a:solidFill>
                  <a:srgbClr val="000000"/>
                </a:solidFill>
                <a:latin typeface="Gill Sans MT" panose="020B0502020104020203" pitchFamily="34" charset="0"/>
                <a:cs typeface="Times New Roman" panose="02020603050405020304" pitchFamily="18" charset="0"/>
              </a:rPr>
              <a:t> you can only iterate over once. </a:t>
            </a:r>
            <a:br>
              <a:rPr lang="en-IN" sz="2400" dirty="0">
                <a:solidFill>
                  <a:srgbClr val="000000"/>
                </a:solidFill>
                <a:latin typeface="Gill Sans MT" panose="020B0502020104020203" pitchFamily="34" charset="0"/>
                <a:cs typeface="Times New Roman" panose="02020603050405020304" pitchFamily="18" charset="0"/>
              </a:rPr>
            </a:br>
            <a:r>
              <a:rPr lang="en-IN" sz="2400" dirty="0">
                <a:solidFill>
                  <a:srgbClr val="000000"/>
                </a:solidFill>
                <a:latin typeface="Gill Sans MT" panose="020B0502020104020203" pitchFamily="34" charset="0"/>
                <a:cs typeface="Times New Roman" panose="02020603050405020304" pitchFamily="18" charset="0"/>
              </a:rPr>
              <a:t>Generators do not store all the values in memory, they generate the values on the </a:t>
            </a:r>
            <a:r>
              <a:rPr lang="en-IN" sz="2400" dirty="0" err="1">
                <a:solidFill>
                  <a:srgbClr val="000000"/>
                </a:solidFill>
                <a:latin typeface="Gill Sans MT" panose="020B0502020104020203" pitchFamily="34" charset="0"/>
                <a:cs typeface="Times New Roman" panose="02020603050405020304" pitchFamily="18" charset="0"/>
              </a:rPr>
              <a:t>fly.Thus</a:t>
            </a:r>
            <a:r>
              <a:rPr lang="en-IN" sz="2400" dirty="0">
                <a:solidFill>
                  <a:srgbClr val="000000"/>
                </a:solidFill>
                <a:latin typeface="Gill Sans MT" panose="020B0502020104020203" pitchFamily="34" charset="0"/>
                <a:cs typeface="Times New Roman" panose="02020603050405020304" pitchFamily="18" charset="0"/>
              </a:rPr>
              <a:t> they return a sequence of </a:t>
            </a:r>
            <a:r>
              <a:rPr lang="en-IN" sz="2400" dirty="0" err="1">
                <a:solidFill>
                  <a:srgbClr val="000000"/>
                </a:solidFill>
                <a:latin typeface="Gill Sans MT" panose="020B0502020104020203" pitchFamily="34" charset="0"/>
                <a:cs typeface="Times New Roman" panose="02020603050405020304" pitchFamily="18" charset="0"/>
              </a:rPr>
              <a:t>values.It</a:t>
            </a:r>
            <a:r>
              <a:rPr lang="en-IN" sz="2400" dirty="0">
                <a:solidFill>
                  <a:srgbClr val="000000"/>
                </a:solidFill>
                <a:latin typeface="Gill Sans MT" panose="020B0502020104020203" pitchFamily="34" charset="0"/>
                <a:cs typeface="Times New Roman" panose="02020603050405020304" pitchFamily="18" charset="0"/>
              </a:rPr>
              <a:t> is written like an ordinary function but uses “yield” statement.</a:t>
            </a:r>
          </a:p>
          <a:p>
            <a:pPr marL="0" indent="0">
              <a:buNone/>
            </a:pPr>
            <a:endParaRPr lang="en-IN" sz="2400" b="1" dirty="0">
              <a:solidFill>
                <a:srgbClr val="000000"/>
              </a:solidFill>
              <a:latin typeface="Gill Sans MT" panose="020B0502020104020203" pitchFamily="34" charset="0"/>
              <a:cs typeface="Times New Roman" panose="02020603050405020304" pitchFamily="18" charset="0"/>
            </a:endParaRPr>
          </a:p>
          <a:p>
            <a:pPr marL="0" indent="0">
              <a:buNone/>
            </a:pPr>
            <a:r>
              <a:rPr lang="en-IN" sz="2400" b="1" dirty="0">
                <a:solidFill>
                  <a:srgbClr val="000000"/>
                </a:solidFill>
                <a:latin typeface="Gill Sans MT" panose="020B0502020104020203" pitchFamily="34" charset="0"/>
                <a:cs typeface="Times New Roman" panose="02020603050405020304" pitchFamily="18" charset="0"/>
              </a:rPr>
              <a:t>Example:</a:t>
            </a:r>
          </a:p>
          <a:p>
            <a:pPr marL="0" indent="0">
              <a:buNone/>
            </a:pPr>
            <a:r>
              <a:rPr lang="en-IN" sz="2400" dirty="0" err="1">
                <a:solidFill>
                  <a:srgbClr val="000000"/>
                </a:solidFill>
                <a:latin typeface="Gill Sans MT" panose="020B0502020104020203" pitchFamily="34" charset="0"/>
                <a:cs typeface="Times New Roman" panose="02020603050405020304" pitchFamily="18" charset="0"/>
              </a:rPr>
              <a:t>mygenerator</a:t>
            </a:r>
            <a:r>
              <a:rPr lang="en-IN" sz="2400" dirty="0">
                <a:solidFill>
                  <a:srgbClr val="000000"/>
                </a:solidFill>
                <a:latin typeface="Gill Sans MT" panose="020B0502020104020203" pitchFamily="34" charset="0"/>
                <a:cs typeface="Times New Roman" panose="02020603050405020304" pitchFamily="18" charset="0"/>
              </a:rPr>
              <a:t> = (x*x for x in range(3))</a:t>
            </a:r>
          </a:p>
          <a:p>
            <a:pPr marL="0" indent="0">
              <a:buNone/>
            </a:pPr>
            <a:r>
              <a:rPr lang="en-IN" sz="2400" dirty="0">
                <a:solidFill>
                  <a:srgbClr val="000000"/>
                </a:solidFill>
                <a:latin typeface="Gill Sans MT" panose="020B0502020104020203" pitchFamily="34" charset="0"/>
                <a:cs typeface="Times New Roman" panose="02020603050405020304" pitchFamily="18" charset="0"/>
              </a:rPr>
              <a:t>for </a:t>
            </a:r>
            <a:r>
              <a:rPr lang="en-IN" sz="2400" dirty="0" err="1">
                <a:solidFill>
                  <a:srgbClr val="000000"/>
                </a:solidFill>
                <a:latin typeface="Gill Sans MT" panose="020B0502020104020203" pitchFamily="34" charset="0"/>
                <a:cs typeface="Times New Roman" panose="02020603050405020304" pitchFamily="18" charset="0"/>
              </a:rPr>
              <a:t>i</a:t>
            </a:r>
            <a:r>
              <a:rPr lang="en-IN" sz="2400" dirty="0">
                <a:solidFill>
                  <a:srgbClr val="000000"/>
                </a:solidFill>
                <a:latin typeface="Gill Sans MT" panose="020B0502020104020203" pitchFamily="34" charset="0"/>
                <a:cs typeface="Times New Roman" panose="02020603050405020304" pitchFamily="18" charset="0"/>
              </a:rPr>
              <a:t> in </a:t>
            </a:r>
            <a:r>
              <a:rPr lang="en-IN" sz="2400" dirty="0" err="1">
                <a:solidFill>
                  <a:srgbClr val="000000"/>
                </a:solidFill>
                <a:latin typeface="Gill Sans MT" panose="020B0502020104020203" pitchFamily="34" charset="0"/>
                <a:cs typeface="Times New Roman" panose="02020603050405020304" pitchFamily="18" charset="0"/>
              </a:rPr>
              <a:t>mygenerator</a:t>
            </a:r>
            <a:r>
              <a:rPr lang="en-IN" sz="2400" dirty="0">
                <a:solidFill>
                  <a:srgbClr val="000000"/>
                </a:solidFill>
                <a:latin typeface="Gill Sans MT" panose="020B0502020104020203" pitchFamily="34" charset="0"/>
                <a:cs typeface="Times New Roman" panose="02020603050405020304" pitchFamily="18" charset="0"/>
              </a:rPr>
              <a:t>:</a:t>
            </a:r>
          </a:p>
          <a:p>
            <a:pPr marL="0" indent="0">
              <a:buNone/>
            </a:pPr>
            <a:r>
              <a:rPr lang="en-IN" sz="2400" dirty="0">
                <a:solidFill>
                  <a:srgbClr val="000000"/>
                </a:solidFill>
                <a:latin typeface="Gill Sans MT" panose="020B0502020104020203" pitchFamily="34" charset="0"/>
                <a:cs typeface="Times New Roman" panose="02020603050405020304" pitchFamily="18" charset="0"/>
              </a:rPr>
              <a:t>     print(</a:t>
            </a:r>
            <a:r>
              <a:rPr lang="en-IN" sz="2400" dirty="0" err="1">
                <a:solidFill>
                  <a:srgbClr val="000000"/>
                </a:solidFill>
                <a:latin typeface="Gill Sans MT" panose="020B0502020104020203" pitchFamily="34" charset="0"/>
                <a:cs typeface="Times New Roman" panose="02020603050405020304" pitchFamily="18" charset="0"/>
              </a:rPr>
              <a:t>i</a:t>
            </a:r>
            <a:r>
              <a:rPr lang="en-IN" sz="2400" dirty="0">
                <a:solidFill>
                  <a:srgbClr val="000000"/>
                </a:solidFill>
                <a:latin typeface="Gill Sans MT" panose="020B0502020104020203" pitchFamily="34" charset="0"/>
                <a:cs typeface="Times New Roman" panose="02020603050405020304" pitchFamily="18" charset="0"/>
              </a:rPr>
              <a:t>)</a:t>
            </a:r>
          </a:p>
          <a:p>
            <a:pPr marL="0" indent="0">
              <a:buNone/>
            </a:pPr>
            <a:endParaRPr lang="en-IN" sz="2400" dirty="0">
              <a:solidFill>
                <a:srgbClr val="000000"/>
              </a:solidFill>
              <a:latin typeface="Gill Sans MT" panose="020B0502020104020203" pitchFamily="34" charset="0"/>
              <a:cs typeface="Times New Roman" panose="02020603050405020304" pitchFamily="18" charset="0"/>
            </a:endParaRPr>
          </a:p>
          <a:p>
            <a:pPr marL="0" indent="0">
              <a:buNone/>
            </a:pPr>
            <a:r>
              <a:rPr lang="en-IN" sz="2400" b="1" dirty="0">
                <a:solidFill>
                  <a:srgbClr val="000000"/>
                </a:solidFill>
                <a:latin typeface="Gill Sans MT" panose="020B0502020104020203" pitchFamily="34" charset="0"/>
                <a:cs typeface="Times New Roman" panose="02020603050405020304" pitchFamily="18" charset="0"/>
              </a:rPr>
              <a:t>Output: </a:t>
            </a:r>
            <a:r>
              <a:rPr lang="en-IN" sz="2400" dirty="0">
                <a:solidFill>
                  <a:srgbClr val="000000"/>
                </a:solidFill>
                <a:latin typeface="Gill Sans MT" panose="020B0502020104020203" pitchFamily="34" charset="0"/>
                <a:cs typeface="Times New Roman" panose="02020603050405020304" pitchFamily="18" charset="0"/>
              </a:rPr>
              <a:t>0 1 4</a:t>
            </a:r>
          </a:p>
          <a:p>
            <a:pPr marL="0" indent="0">
              <a:buNone/>
            </a:pPr>
            <a:endParaRPr lang="en-GB" sz="2400" b="1" dirty="0">
              <a:solidFill>
                <a:srgbClr val="000000"/>
              </a:solidFill>
            </a:endParaRPr>
          </a:p>
        </p:txBody>
      </p:sp>
      <p:pic>
        <p:nvPicPr>
          <p:cNvPr id="7" name="Picture 6" descr="codegnan.png">
            <a:extLst>
              <a:ext uri="{FF2B5EF4-FFF2-40B4-BE49-F238E27FC236}">
                <a16:creationId xmlns:a16="http://schemas.microsoft.com/office/drawing/2014/main" id="{6F9D32BA-8380-6F41-B61B-8B714BC51D39}"/>
              </a:ext>
            </a:extLst>
          </p:cNvPr>
          <p:cNvPicPr>
            <a:picLocks noChangeAspect="1"/>
          </p:cNvPicPr>
          <p:nvPr/>
        </p:nvPicPr>
        <p:blipFill>
          <a:blip r:embed="rId3" cstate="print"/>
          <a:stretch>
            <a:fillRect/>
          </a:stretch>
        </p:blipFill>
        <p:spPr>
          <a:xfrm>
            <a:off x="10668000" y="0"/>
            <a:ext cx="1524000" cy="1524000"/>
          </a:xfrm>
          <a:prstGeom prst="rect">
            <a:avLst/>
          </a:prstGeom>
        </p:spPr>
      </p:pic>
    </p:spTree>
    <p:extLst>
      <p:ext uri="{BB962C8B-B14F-4D97-AF65-F5344CB8AC3E}">
        <p14:creationId xmlns:p14="http://schemas.microsoft.com/office/powerpoint/2010/main" val="746045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7" name="Graphic 6" descr="Checkmark">
            <a:extLst>
              <a:ext uri="{FF2B5EF4-FFF2-40B4-BE49-F238E27FC236}">
                <a16:creationId xmlns:a16="http://schemas.microsoft.com/office/drawing/2014/main" id="{A3170303-157A-4CF2-B782-6E56ED0027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79658" y="1820333"/>
            <a:ext cx="3124904" cy="2127553"/>
          </a:xfrm>
          <a:prstGeom prst="rect">
            <a:avLst/>
          </a:prstGeom>
        </p:spPr>
      </p:pic>
      <p:sp>
        <p:nvSpPr>
          <p:cNvPr id="21" name="Freeform: Shape 20">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1C7E177-9B84-47E6-A2E4-1877CE2710B5}"/>
              </a:ext>
            </a:extLst>
          </p:cNvPr>
          <p:cNvSpPr>
            <a:spLocks noGrp="1"/>
          </p:cNvSpPr>
          <p:nvPr>
            <p:ph idx="1"/>
          </p:nvPr>
        </p:nvSpPr>
        <p:spPr>
          <a:xfrm>
            <a:off x="64766" y="762000"/>
            <a:ext cx="5786649" cy="4813932"/>
          </a:xfrm>
        </p:spPr>
        <p:txBody>
          <a:bodyPr>
            <a:normAutofit fontScale="92500" lnSpcReduction="20000"/>
          </a:bodyPr>
          <a:lstStyle/>
          <a:p>
            <a:pPr>
              <a:buNone/>
            </a:pPr>
            <a:endParaRPr lang="en-US" sz="3200" dirty="0">
              <a:latin typeface="Times New Roman" panose="02020603050405020304" pitchFamily="18" charset="0"/>
              <a:cs typeface="Times New Roman" panose="02020603050405020304" pitchFamily="18" charset="0"/>
              <a:sym typeface="+mn-ea"/>
            </a:endParaRPr>
          </a:p>
          <a:p>
            <a:pPr>
              <a:buNone/>
            </a:pPr>
            <a:r>
              <a:rPr lang="en-US" sz="3200" dirty="0">
                <a:latin typeface="Times New Roman" panose="02020603050405020304" pitchFamily="18" charset="0"/>
                <a:cs typeface="Times New Roman" panose="02020603050405020304" pitchFamily="18" charset="0"/>
                <a:sym typeface="+mn-ea"/>
              </a:rPr>
              <a:t>   #</a:t>
            </a:r>
            <a:r>
              <a:rPr lang="en-US" sz="2600" dirty="0">
                <a:latin typeface="Times New Roman" panose="02020603050405020304" pitchFamily="18" charset="0"/>
                <a:cs typeface="Times New Roman" panose="02020603050405020304" pitchFamily="18" charset="0"/>
                <a:sym typeface="+mn-ea"/>
              </a:rPr>
              <a:t>A generator that returns a sequence of numbers from x to y</a:t>
            </a:r>
          </a:p>
          <a:p>
            <a:pPr>
              <a:buNone/>
            </a:pPr>
            <a:endParaRPr lang="en-US" sz="2000" dirty="0">
              <a:latin typeface="Times New Roman" panose="02020603050405020304" pitchFamily="18" charset="0"/>
              <a:cs typeface="Times New Roman" panose="02020603050405020304" pitchFamily="18" charset="0"/>
              <a:sym typeface="+mn-ea"/>
            </a:endParaRPr>
          </a:p>
          <a:p>
            <a:pPr>
              <a:buNone/>
            </a:pPr>
            <a:r>
              <a:rPr lang="en-US" sz="2000" dirty="0">
                <a:latin typeface="Times New Roman" panose="02020603050405020304" pitchFamily="18" charset="0"/>
                <a:cs typeface="Times New Roman" panose="02020603050405020304" pitchFamily="18" charset="0"/>
                <a:sym typeface="+mn-ea"/>
              </a:rPr>
              <a:t>def </a:t>
            </a:r>
            <a:r>
              <a:rPr lang="en-US" sz="2000" dirty="0" err="1">
                <a:latin typeface="Times New Roman" panose="02020603050405020304" pitchFamily="18" charset="0"/>
                <a:cs typeface="Times New Roman" panose="02020603050405020304" pitchFamily="18" charset="0"/>
                <a:sym typeface="+mn-ea"/>
              </a:rPr>
              <a:t>mygen</a:t>
            </a:r>
            <a:r>
              <a:rPr lang="en-US" sz="2000" dirty="0">
                <a:latin typeface="Times New Roman" panose="02020603050405020304" pitchFamily="18" charset="0"/>
                <a:cs typeface="Times New Roman" panose="02020603050405020304" pitchFamily="18" charset="0"/>
                <a:sym typeface="+mn-ea"/>
              </a:rPr>
              <a:t>(</a:t>
            </a:r>
            <a:r>
              <a:rPr lang="en-US" sz="2000" dirty="0" err="1">
                <a:latin typeface="Times New Roman" panose="02020603050405020304" pitchFamily="18" charset="0"/>
                <a:cs typeface="Times New Roman" panose="02020603050405020304" pitchFamily="18" charset="0"/>
                <a:sym typeface="+mn-ea"/>
              </a:rPr>
              <a:t>x,y</a:t>
            </a:r>
            <a:r>
              <a:rPr lang="en-US" sz="2000" dirty="0">
                <a:latin typeface="Times New Roman" panose="02020603050405020304" pitchFamily="18" charset="0"/>
                <a:cs typeface="Times New Roman" panose="02020603050405020304" pitchFamily="18" charset="0"/>
                <a:sym typeface="+mn-ea"/>
              </a:rPr>
              <a:t>):</a:t>
            </a:r>
          </a:p>
          <a:p>
            <a:pPr>
              <a:buNone/>
            </a:pPr>
            <a:r>
              <a:rPr lang="en-US" sz="2000" dirty="0">
                <a:latin typeface="Times New Roman" panose="02020603050405020304" pitchFamily="18" charset="0"/>
                <a:cs typeface="Times New Roman" panose="02020603050405020304" pitchFamily="18" charset="0"/>
                <a:sym typeface="+mn-ea"/>
              </a:rPr>
              <a:t>      while x&lt;=y:</a:t>
            </a:r>
          </a:p>
          <a:p>
            <a:pPr>
              <a:buNone/>
            </a:pPr>
            <a:r>
              <a:rPr lang="en-US" sz="2000" dirty="0">
                <a:latin typeface="Times New Roman" panose="02020603050405020304" pitchFamily="18" charset="0"/>
                <a:cs typeface="Times New Roman" panose="02020603050405020304" pitchFamily="18" charset="0"/>
                <a:sym typeface="+mn-ea"/>
              </a:rPr>
              <a:t>            yield x</a:t>
            </a:r>
          </a:p>
          <a:p>
            <a:pPr>
              <a:buNone/>
            </a:pPr>
            <a:r>
              <a:rPr lang="en-US" sz="2000" dirty="0">
                <a:latin typeface="Times New Roman" panose="02020603050405020304" pitchFamily="18" charset="0"/>
                <a:cs typeface="Times New Roman" panose="02020603050405020304" pitchFamily="18" charset="0"/>
                <a:sym typeface="+mn-ea"/>
              </a:rPr>
              <a:t>            x += 1</a:t>
            </a:r>
          </a:p>
          <a:p>
            <a:pPr>
              <a:buNone/>
            </a:pPr>
            <a:r>
              <a:rPr lang="en-US" sz="2000" dirty="0">
                <a:latin typeface="Times New Roman" panose="02020603050405020304" pitchFamily="18" charset="0"/>
                <a:cs typeface="Times New Roman" panose="02020603050405020304" pitchFamily="18" charset="0"/>
                <a:sym typeface="+mn-ea"/>
              </a:rPr>
              <a:t># fill generator object with 5 and 10</a:t>
            </a:r>
          </a:p>
          <a:p>
            <a:pPr>
              <a:buNone/>
            </a:pPr>
            <a:r>
              <a:rPr lang="en-US" sz="2000" dirty="0">
                <a:latin typeface="Times New Roman" panose="02020603050405020304" pitchFamily="18" charset="0"/>
                <a:cs typeface="Times New Roman" panose="02020603050405020304" pitchFamily="18" charset="0"/>
                <a:sym typeface="+mn-ea"/>
              </a:rPr>
              <a:t>g = </a:t>
            </a:r>
            <a:r>
              <a:rPr lang="en-US" sz="2000" dirty="0" err="1">
                <a:latin typeface="Times New Roman" panose="02020603050405020304" pitchFamily="18" charset="0"/>
                <a:cs typeface="Times New Roman" panose="02020603050405020304" pitchFamily="18" charset="0"/>
                <a:sym typeface="+mn-ea"/>
              </a:rPr>
              <a:t>mygen</a:t>
            </a:r>
            <a:r>
              <a:rPr lang="en-US" sz="2000" dirty="0">
                <a:latin typeface="Times New Roman" panose="02020603050405020304" pitchFamily="18" charset="0"/>
                <a:cs typeface="Times New Roman" panose="02020603050405020304" pitchFamily="18" charset="0"/>
                <a:sym typeface="+mn-ea"/>
              </a:rPr>
              <a:t>(5,10)</a:t>
            </a:r>
          </a:p>
          <a:p>
            <a:pPr>
              <a:buNone/>
            </a:pPr>
            <a:r>
              <a:rPr lang="en-US" sz="2000" dirty="0">
                <a:latin typeface="Times New Roman" panose="02020603050405020304" pitchFamily="18" charset="0"/>
                <a:cs typeface="Times New Roman" panose="02020603050405020304" pitchFamily="18" charset="0"/>
                <a:sym typeface="+mn-ea"/>
              </a:rPr>
              <a:t>#display all numbers in the generator</a:t>
            </a:r>
          </a:p>
          <a:p>
            <a:pPr>
              <a:buNone/>
            </a:pPr>
            <a:r>
              <a:rPr lang="en-US" sz="2000" dirty="0">
                <a:latin typeface="Times New Roman" panose="02020603050405020304" pitchFamily="18" charset="0"/>
                <a:cs typeface="Times New Roman" panose="02020603050405020304" pitchFamily="18" charset="0"/>
                <a:sym typeface="+mn-ea"/>
              </a:rPr>
              <a:t>for </a:t>
            </a:r>
            <a:r>
              <a:rPr lang="en-US" sz="2000" dirty="0" err="1">
                <a:latin typeface="Times New Roman" panose="02020603050405020304" pitchFamily="18" charset="0"/>
                <a:cs typeface="Times New Roman" panose="02020603050405020304" pitchFamily="18" charset="0"/>
                <a:sym typeface="+mn-ea"/>
              </a:rPr>
              <a:t>i</a:t>
            </a:r>
            <a:r>
              <a:rPr lang="en-US" sz="2000" dirty="0">
                <a:latin typeface="Times New Roman" panose="02020603050405020304" pitchFamily="18" charset="0"/>
                <a:cs typeface="Times New Roman" panose="02020603050405020304" pitchFamily="18" charset="0"/>
                <a:sym typeface="+mn-ea"/>
              </a:rPr>
              <a:t> in g:</a:t>
            </a:r>
          </a:p>
          <a:p>
            <a:pPr>
              <a:buNone/>
            </a:pPr>
            <a:r>
              <a:rPr lang="en-US" sz="2000" dirty="0">
                <a:latin typeface="Times New Roman" panose="02020603050405020304" pitchFamily="18" charset="0"/>
                <a:cs typeface="Times New Roman" panose="02020603050405020304" pitchFamily="18" charset="0"/>
                <a:sym typeface="+mn-ea"/>
              </a:rPr>
              <a:t>      print(</a:t>
            </a:r>
            <a:r>
              <a:rPr lang="en-US" sz="2000" dirty="0" err="1">
                <a:latin typeface="Times New Roman" panose="02020603050405020304" pitchFamily="18" charset="0"/>
                <a:cs typeface="Times New Roman" panose="02020603050405020304" pitchFamily="18" charset="0"/>
                <a:sym typeface="+mn-ea"/>
              </a:rPr>
              <a:t>i</a:t>
            </a:r>
            <a:r>
              <a:rPr lang="en-US" sz="2000" dirty="0">
                <a:latin typeface="Times New Roman" panose="02020603050405020304" pitchFamily="18" charset="0"/>
                <a:cs typeface="Times New Roman" panose="02020603050405020304" pitchFamily="18" charset="0"/>
                <a:sym typeface="+mn-ea"/>
              </a:rPr>
              <a:t>, end = ‘’)</a:t>
            </a:r>
          </a:p>
        </p:txBody>
      </p:sp>
      <p:sp>
        <p:nvSpPr>
          <p:cNvPr id="5" name="Rectangle 4">
            <a:extLst>
              <a:ext uri="{FF2B5EF4-FFF2-40B4-BE49-F238E27FC236}">
                <a16:creationId xmlns:a16="http://schemas.microsoft.com/office/drawing/2014/main" id="{AAE6272A-FA52-4F75-96C1-8D0D7ED405A4}"/>
              </a:ext>
            </a:extLst>
          </p:cNvPr>
          <p:cNvSpPr/>
          <p:nvPr/>
        </p:nvSpPr>
        <p:spPr>
          <a:xfrm>
            <a:off x="5800298" y="4326340"/>
            <a:ext cx="5486401"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mn-ea"/>
              </a:rPr>
              <a:t>Output:</a:t>
            </a:r>
            <a:r>
              <a:rPr kumimoji="0" lang="en-US" sz="2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ea"/>
              </a:rPr>
              <a:t> </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mn-ea"/>
              </a:rPr>
              <a:t>5 6 7 8 9 10</a:t>
            </a: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8" name="Picture 7" descr="codegnan.png">
            <a:extLst>
              <a:ext uri="{FF2B5EF4-FFF2-40B4-BE49-F238E27FC236}">
                <a16:creationId xmlns:a16="http://schemas.microsoft.com/office/drawing/2014/main" id="{A8C31D3A-E2B1-4B4E-9FD4-07BB6CDC87E7}"/>
              </a:ext>
            </a:extLst>
          </p:cNvPr>
          <p:cNvPicPr>
            <a:picLocks noChangeAspect="1"/>
          </p:cNvPicPr>
          <p:nvPr/>
        </p:nvPicPr>
        <p:blipFill>
          <a:blip r:embed="rId4" cstate="print"/>
          <a:stretch>
            <a:fillRect/>
          </a:stretch>
        </p:blipFill>
        <p:spPr>
          <a:xfrm>
            <a:off x="10668000" y="0"/>
            <a:ext cx="1524000" cy="1524000"/>
          </a:xfrm>
          <a:prstGeom prst="rect">
            <a:avLst/>
          </a:prstGeom>
        </p:spPr>
      </p:pic>
    </p:spTree>
    <p:extLst>
      <p:ext uri="{BB962C8B-B14F-4D97-AF65-F5344CB8AC3E}">
        <p14:creationId xmlns:p14="http://schemas.microsoft.com/office/powerpoint/2010/main" val="259309724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6421</TotalTime>
  <Words>785</Words>
  <Application>Microsoft Office PowerPoint</Application>
  <PresentationFormat>Widescreen</PresentationFormat>
  <Paragraphs>117</Paragraphs>
  <Slides>13</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Calibri Light</vt:lpstr>
      <vt:lpstr>Gill Sans MT</vt:lpstr>
      <vt:lpstr>Times New Roman</vt:lpstr>
      <vt:lpstr>1_Office Theme</vt:lpstr>
      <vt:lpstr>Office Theme</vt:lpstr>
      <vt:lpstr>Python</vt:lpstr>
      <vt:lpstr>PowerPoint Presentation</vt:lpstr>
      <vt:lpstr>Functions as First class objects</vt:lpstr>
      <vt:lpstr>PowerPoint Presentation</vt:lpstr>
      <vt:lpstr>PowerPoint Presentation</vt:lpstr>
      <vt:lpstr>PowerPoint Presentation</vt:lpstr>
      <vt:lpstr>PowerPoint Presentation</vt:lpstr>
      <vt:lpstr>Generators</vt:lpstr>
      <vt:lpstr>PowerPoint Presentation</vt:lpstr>
      <vt:lpstr>      Yield</vt:lpstr>
      <vt:lpstr>PowerPoint Presentation</vt:lpstr>
      <vt:lpstr>Anonymous Function </vt:lpstr>
      <vt:lpstr>Using lambdas with filter()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Workshop</dc:title>
  <dc:creator>150031078</dc:creator>
  <cp:lastModifiedBy>Saikiran tarigopula</cp:lastModifiedBy>
  <cp:revision>206</cp:revision>
  <dcterms:created xsi:type="dcterms:W3CDTF">2019-01-29T10:46:03Z</dcterms:created>
  <dcterms:modified xsi:type="dcterms:W3CDTF">2020-08-01T14:11:53Z</dcterms:modified>
</cp:coreProperties>
</file>