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359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7B47-F4DB-B349-9C06-489A7C396AD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B4EC4-EEF9-9E49-B9A8-1AD7278A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DD3C7A-6FA9-B747-B121-1EB9BC990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3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0A86-CCD4-204B-A952-46212631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B319-660B-1A49-81A7-7C4E6EA7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4DE8-D09A-134B-B1C6-EFAAF519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8722-C926-3540-8B0A-ABBD656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26A2-5AEA-2B4B-ABA8-9E0625A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296-9878-734D-9278-4CBA409D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FE85-7818-9446-B4C0-0555F70F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D519-64DE-794D-830F-791F4D4C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A4B0-E83E-7A42-B69E-0F71152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5BBC-87BC-074A-BDE0-19DB42B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CA41D-DA00-6742-ACD2-D64CE2D2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663C-DED9-5E47-BFB6-B8475022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B436-9E9C-CD47-B299-85275B4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F4FE-73EE-F14E-911A-345549A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A297-CF19-DE40-BD7F-70F6EA0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FC8-3DD5-4179-8BA3-6EABBD95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0D4A3-D95F-470E-BCE6-4F458E32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2692-298D-437D-ADCB-AA85A47E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2B0F-FD36-4C4A-8EA1-BC7C4A10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7342-0835-417F-9207-5BC6B2E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2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69E0-693D-42E1-94F5-6E87878B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44E7-FB13-4AEE-A14D-B10D2628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86D8-E670-494A-A905-B1655C10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B919-BEC2-4E88-81DF-05160D5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935A-6545-44C3-BDAD-0AD5177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29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3ECF-F058-4F60-9A91-0A90AEEC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68C4-5AE6-4DC7-B5DF-78D3BC6A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7560-BD8D-456E-8D66-8E94EF93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B57B-E605-45A9-8DE2-B2B0596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6ABD-3DDC-4F2E-8A19-FF13EB47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5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32FB-FBA2-4E0D-8531-4EF04F9A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BBC7-BEE0-45E7-8560-DE1579E7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3E1C-C68B-4FE9-8D43-8B5CDC55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6F57-A931-4FCE-9EAD-70D1C75D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5D8C-A451-473B-974A-2DF98DA1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39F2-492B-4B38-91E4-72352C5C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4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2D9E-98F1-4AC6-8389-5D267C1B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A792-59A9-42A7-922C-189D4809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76B38-013D-4D9E-99D1-18D044B5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595AB-643C-478D-BC09-6E44A490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FA9A7-A50E-4C70-ABEA-CF3352281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C277-207F-4265-9227-BDF0088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79EAB-3A80-4B37-93FD-15808628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C6B1-756E-4ECB-ADCB-4AAB8EA2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9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2925-338C-4EAE-AA01-95CAC385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EBF5-DA44-48A8-890C-C9663C60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D84A-36CA-4E88-8E66-9615D1C1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A351C-C70C-4882-B577-696CAB7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93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8C16A-5067-4676-B518-5415470B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BACEA-C9C9-4EF1-BA7A-923BF53D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8223-0077-4D1C-A125-5513DF3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666-4DB3-4B32-92DB-95B55D2F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488A-0DBC-47E2-B631-BB69267F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AAB1-AB42-46B3-A9AE-46083D48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6D95-1243-4D96-A77D-DC3E9DE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A698-F718-4ECA-9E95-C828B746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1077-EA03-419E-A2E9-EBCDA04E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BE8F-AC9B-4048-8C88-FA6DCC0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290-0643-1B40-946F-3DFA74AA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975D-1F9E-1345-B9E5-F7AA028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3A1-F7E7-884F-9518-BBA814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433E-E03B-F84D-9D93-E4991AB8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7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9F-8B8C-44E6-9FFC-32745362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34221-0506-47EF-85B0-E988095C9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CDF4E-36F9-448D-9685-8F4161C4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2490C-78B7-49BD-AA9E-05FB056D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28C4-14CF-4FFF-93EB-D7038871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DF84-00BE-44AC-9986-8AD76EB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7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E339-15BB-4B39-9E44-35872536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35FDA-8B83-46C5-ABA2-DB4E93F9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1A25-F5F8-4EA1-9347-4CD7F44E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279F-EA3A-429E-AC3A-9BEBFE8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B984-4CCD-471D-8844-DB5AC02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97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81466-221F-4E59-98FF-BD64E5E19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C09AC-58BA-4AE5-BDEF-71C18ADD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EBBF-A599-45B2-B2E0-5BD694F6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CCCA-34AE-4903-98C1-BD8BE71C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AAE8-5B02-4328-A46A-F67CAB3E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A3D-138B-C141-A497-A78244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9A2A-14F6-F340-9B83-7832AC06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F0F-9BD6-A744-AE78-0F3D332F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7015-5F52-BA40-8EE4-D0D887F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1A0-0F2F-3B49-8305-8B042373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1EA-5AFC-A640-A3F5-7FEAF783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0BC-7171-3043-B86A-1222C041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B535-9990-1B4A-844C-907602B5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A422-F19C-BA47-85E7-8FB26BBF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E680-8666-A34D-831B-E329FF9F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AB1F-912E-0E45-89B2-4B1AD9B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DCB-307D-1340-AD3F-DF1777AA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C305-CDA5-5249-BD9F-D889FD95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6919-CC24-F149-9883-D8EB643A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0DF9-278A-CB46-BA2D-FDE275CD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04AC-D8CC-2E4A-B534-E56BEE7C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B315-85D8-A747-A451-A4FD9A1F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E1B8-AB7A-1C42-A48A-7494F7E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A001-35AB-4A46-B1FF-E17C42F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9F6-3329-7144-8F92-77C1668B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8E99-CA50-4542-9D96-2BF731E3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348B-4247-9C4A-80A1-032F8485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CA81-B37A-C149-B72C-6E103C17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0FC5-21E3-934F-81CE-0825568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40ED-01BF-0346-8EB1-40D57C9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6B10-17C8-1C49-938A-1A76AAC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F4C-FD29-8E4E-9277-0BBD1CB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6CD2-13B2-014A-9329-6249B79F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A42E-3FE0-1742-A92C-21156771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ADDC-E29B-6F47-A125-2FA5851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8ECF-1812-514B-BC88-8C381DC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430-60BE-3549-8BBE-90B402B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9BC-239E-F546-8FC2-9ECF085F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5669-EF39-3E4B-8436-0C079BA7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056A-CC11-2D4B-AC37-2674103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D8B-CCF0-6047-925D-151C5045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E544-277E-134E-ACAF-C64F3E3D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3724-8F87-0E49-90AF-39C3A4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FAD40-8AB2-2E47-AC15-53A17E91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0C-D120-284B-AC3A-FD72604E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7399-362D-BF4D-9450-C5ED842D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13CE-ADC1-874D-9D75-17C2A1FF3AB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A84F-DF3A-2C42-88C4-9A5CEAD1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7062-651D-394C-BE2B-021478AA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CA108-9785-4957-9C16-9636A71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C42F-5DD6-48DF-A5A8-C72D2DFF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96D8-65B4-4C1C-BA72-B034EA078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A41B-9C58-4F9D-9947-B7E2B425EC4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04BF-A1D5-4A96-95DD-D96607EC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1C58-3603-4E2B-AD87-6FB0A49A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9F46-2F52-4948-99B8-C8E85E5A7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0DF7-0AA2-0E4E-8D08-05A9C27B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7D76-D6C2-7F4C-86F1-766902E7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10 Days Bootcamp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 – August 06 5:00PM – 7:00PM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urStoryCodeGnan">
            <a:extLst>
              <a:ext uri="{FF2B5EF4-FFF2-40B4-BE49-F238E27FC236}">
                <a16:creationId xmlns:a16="http://schemas.microsoft.com/office/drawing/2014/main" id="{EED62208-A1A5-5E45-8B5E-B26B409637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  <a:blipFill rotWithShape="1">
            <a:blip r:embed="rId3"/>
            <a:stretch>
              <a:fillRect l="-9000"/>
            </a:stretch>
          </a:blipFill>
        </p:spPr>
      </p:pic>
    </p:spTree>
    <p:extLst>
      <p:ext uri="{BB962C8B-B14F-4D97-AF65-F5344CB8AC3E}">
        <p14:creationId xmlns:p14="http://schemas.microsoft.com/office/powerpoint/2010/main" val="149763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7F5A6-2D05-4902-B676-7CB61227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4954136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Using lambdas with map() function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7ED-E0BB-4207-92D4-2D61DA1A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573" y="716140"/>
            <a:ext cx="6706507" cy="6339163"/>
          </a:xfrm>
        </p:spPr>
        <p:txBody>
          <a:bodyPr anchor="ctr">
            <a:normAutofit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The map() function is similar to filter() function but it acts on each element of the sequence and perhaps changes the elements.</a:t>
            </a:r>
          </a:p>
          <a:p>
            <a:r>
              <a:rPr lang="en-GB" sz="2200" dirty="0">
                <a:solidFill>
                  <a:srgbClr val="000000"/>
                </a:solidFill>
              </a:rPr>
              <a:t>It is possible to use map() function on more than one list if the lists are of same </a:t>
            </a:r>
            <a:r>
              <a:rPr lang="en-GB" sz="2200" dirty="0" err="1">
                <a:solidFill>
                  <a:srgbClr val="000000"/>
                </a:solidFill>
              </a:rPr>
              <a:t>length.In</a:t>
            </a:r>
            <a:r>
              <a:rPr lang="en-GB" sz="2200" dirty="0">
                <a:solidFill>
                  <a:srgbClr val="000000"/>
                </a:solidFill>
              </a:rPr>
              <a:t> this case map() function takes the list as arguments such as :</a:t>
            </a:r>
          </a:p>
          <a:p>
            <a:pPr marL="0" indent="0">
              <a:buNone/>
            </a:pPr>
            <a:endParaRPr lang="en-GB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</a:rPr>
              <a:t>    map(lambda x, y :x *y,lst1,lst2)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</a:rPr>
              <a:t>To enter multiple values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a = list(map(</a:t>
            </a:r>
            <a:r>
              <a:rPr lang="en-US" sz="2200" dirty="0" err="1">
                <a:solidFill>
                  <a:srgbClr val="000000"/>
                </a:solidFill>
              </a:rPr>
              <a:t>int,input</a:t>
            </a:r>
            <a:r>
              <a:rPr lang="en-US" sz="2200" dirty="0">
                <a:solidFill>
                  <a:srgbClr val="000000"/>
                </a:solidFill>
              </a:rPr>
              <a:t>("enter the values").split(‘, ‘)))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</a:rPr>
              <a:t>a,b</a:t>
            </a:r>
            <a:r>
              <a:rPr lang="en-US" sz="2200" dirty="0">
                <a:solidFill>
                  <a:srgbClr val="000000"/>
                </a:solidFill>
              </a:rPr>
              <a:t> = map(</a:t>
            </a:r>
            <a:r>
              <a:rPr lang="en-US" sz="2200" dirty="0" err="1">
                <a:solidFill>
                  <a:srgbClr val="000000"/>
                </a:solidFill>
              </a:rPr>
              <a:t>int,input</a:t>
            </a:r>
            <a:r>
              <a:rPr lang="en-US" sz="2200" dirty="0">
                <a:solidFill>
                  <a:srgbClr val="000000"/>
                </a:solidFill>
              </a:rPr>
              <a:t>(“enter the values</a:t>
            </a:r>
            <a:r>
              <a:rPr lang="en-US" sz="2200">
                <a:solidFill>
                  <a:srgbClr val="000000"/>
                </a:solidFill>
              </a:rPr>
              <a:t>:”).split(‘,’))</a:t>
            </a:r>
            <a:endParaRPr lang="en-GB" sz="22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A9AD0ABB-D3D1-5842-ADE5-8A47285248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F1C2-41C1-400D-BE27-E2CE74E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5138056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Errors in Python Program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6ECE-BEEF-452F-9C59-FFB9DD0E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961" y="801866"/>
            <a:ext cx="6792686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Errors in a program can be classified into one of these types :</a:t>
            </a:r>
          </a:p>
          <a:p>
            <a:r>
              <a:rPr lang="en-GB" sz="2400" dirty="0">
                <a:solidFill>
                  <a:srgbClr val="000000"/>
                </a:solidFill>
              </a:rPr>
              <a:t>Compile-time errors</a:t>
            </a:r>
          </a:p>
          <a:p>
            <a:r>
              <a:rPr lang="en-GB" sz="2400" dirty="0">
                <a:solidFill>
                  <a:srgbClr val="000000"/>
                </a:solidFill>
              </a:rPr>
              <a:t>Runtime errors</a:t>
            </a:r>
          </a:p>
          <a:p>
            <a:r>
              <a:rPr lang="en-GB" sz="2400" dirty="0">
                <a:solidFill>
                  <a:srgbClr val="000000"/>
                </a:solidFill>
              </a:rPr>
              <a:t>Logical errors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Compile-time errors and logical errors can be eliminated by the programmer by modifying the source </a:t>
            </a:r>
            <a:r>
              <a:rPr lang="en-GB" sz="2400" dirty="0" err="1">
                <a:solidFill>
                  <a:srgbClr val="000000"/>
                </a:solidFill>
              </a:rPr>
              <a:t>code.In</a:t>
            </a:r>
            <a:r>
              <a:rPr lang="en-GB" sz="2400" dirty="0">
                <a:solidFill>
                  <a:srgbClr val="000000"/>
                </a:solidFill>
              </a:rPr>
              <a:t> case of runtime errors ,if he knows the type of error </a:t>
            </a:r>
            <a:r>
              <a:rPr lang="en-GB" sz="2400" dirty="0" err="1">
                <a:solidFill>
                  <a:srgbClr val="000000"/>
                </a:solidFill>
              </a:rPr>
              <a:t>occurs,he</a:t>
            </a:r>
            <a:r>
              <a:rPr lang="en-GB" sz="2400" dirty="0">
                <a:solidFill>
                  <a:srgbClr val="000000"/>
                </a:solidFill>
              </a:rPr>
              <a:t> has to handle them using Exception handling.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F74B32A-D29A-C24A-9457-714F1C362A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1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F1C2-41C1-400D-BE27-E2CE74E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5138056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Compile-time errors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6ECE-BEEF-452F-9C59-FFB9DD0E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961" y="801866"/>
            <a:ext cx="6792686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These are syntactical errors found in the </a:t>
            </a:r>
            <a:r>
              <a:rPr lang="en-GB" sz="2400" dirty="0" err="1">
                <a:solidFill>
                  <a:srgbClr val="000000"/>
                </a:solidFill>
              </a:rPr>
              <a:t>code,due</a:t>
            </a:r>
            <a:r>
              <a:rPr lang="en-GB" sz="2400" dirty="0">
                <a:solidFill>
                  <a:srgbClr val="000000"/>
                </a:solidFill>
              </a:rPr>
              <a:t> to which a program fails to compile such as: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x = 1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  if x == 1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       print(‘Is this correct?’) 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#observe yourself 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F74B32A-D29A-C24A-9457-714F1C362A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F1C2-41C1-400D-BE27-E2CE74E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5138056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Runtime errors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6ECE-BEEF-452F-9C59-FFB9DD0E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961" y="801866"/>
            <a:ext cx="6792686" cy="5230634"/>
          </a:xfrm>
        </p:spPr>
        <p:txBody>
          <a:bodyPr anchor="ctr">
            <a:normAutofit lnSpcReduction="10000"/>
          </a:bodyPr>
          <a:lstStyle/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When PVM cannot execute the byte </a:t>
            </a:r>
            <a:r>
              <a:rPr lang="en-GB" sz="2400" dirty="0" err="1">
                <a:solidFill>
                  <a:srgbClr val="000000"/>
                </a:solidFill>
              </a:rPr>
              <a:t>code,it</a:t>
            </a:r>
            <a:r>
              <a:rPr lang="en-GB" sz="2400" dirty="0">
                <a:solidFill>
                  <a:srgbClr val="000000"/>
                </a:solidFill>
              </a:rPr>
              <a:t> flags runtime </a:t>
            </a:r>
            <a:r>
              <a:rPr lang="en-GB" sz="2400" dirty="0" err="1">
                <a:solidFill>
                  <a:srgbClr val="000000"/>
                </a:solidFill>
              </a:rPr>
              <a:t>error,such</a:t>
            </a:r>
            <a:r>
              <a:rPr lang="en-GB" sz="2400" dirty="0">
                <a:solidFill>
                  <a:srgbClr val="000000"/>
                </a:solidFill>
              </a:rPr>
              <a:t> as :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def </a:t>
            </a:r>
            <a:r>
              <a:rPr lang="en-GB" sz="2400" dirty="0" err="1">
                <a:solidFill>
                  <a:srgbClr val="000000"/>
                </a:solidFill>
              </a:rPr>
              <a:t>concat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 err="1">
                <a:solidFill>
                  <a:srgbClr val="000000"/>
                </a:solidFill>
              </a:rPr>
              <a:t>a,b</a:t>
            </a:r>
            <a:r>
              <a:rPr lang="en-GB" sz="2400" dirty="0">
                <a:solidFill>
                  <a:srgbClr val="000000"/>
                </a:solidFill>
              </a:rPr>
              <a:t>):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      print(</a:t>
            </a:r>
            <a:r>
              <a:rPr lang="en-GB" sz="2400" dirty="0" err="1">
                <a:solidFill>
                  <a:srgbClr val="000000"/>
                </a:solidFill>
              </a:rPr>
              <a:t>a+b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</a:rPr>
              <a:t>concat</a:t>
            </a:r>
            <a:r>
              <a:rPr lang="en-GB" sz="2400" dirty="0">
                <a:solidFill>
                  <a:srgbClr val="000000"/>
                </a:solidFill>
              </a:rPr>
              <a:t>(‘Hai’,25)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#observe yourself 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Animal = [‘</a:t>
            </a:r>
            <a:r>
              <a:rPr lang="en-GB" sz="2400" dirty="0" err="1">
                <a:solidFill>
                  <a:srgbClr val="000000"/>
                </a:solidFill>
              </a:rPr>
              <a:t>Dog’,’Cat’,’Lion’,’tiger</a:t>
            </a:r>
            <a:r>
              <a:rPr lang="en-GB" sz="2400" dirty="0">
                <a:solidFill>
                  <a:srgbClr val="000000"/>
                </a:solidFill>
              </a:rPr>
              <a:t>’]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print(Animal[4])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#observe yourself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F74B32A-D29A-C24A-9457-714F1C362A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327484" cy="13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F1C2-41C1-400D-BE27-E2CE74E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5138056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Logical errors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6ECE-BEEF-452F-9C59-FFB9DD0E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961" y="801866"/>
            <a:ext cx="6792686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These errors depict flaws in the logic of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 the </a:t>
            </a:r>
            <a:r>
              <a:rPr lang="en-GB" sz="2400" dirty="0" err="1">
                <a:solidFill>
                  <a:srgbClr val="000000"/>
                </a:solidFill>
              </a:rPr>
              <a:t>program.The</a:t>
            </a:r>
            <a:r>
              <a:rPr lang="en-GB" sz="2400" dirty="0">
                <a:solidFill>
                  <a:srgbClr val="000000"/>
                </a:solidFill>
              </a:rPr>
              <a:t> programmer might be using a wrong formula or a design of the </a:t>
            </a:r>
            <a:r>
              <a:rPr lang="en-GB" sz="2400" dirty="0" err="1">
                <a:solidFill>
                  <a:srgbClr val="000000"/>
                </a:solidFill>
              </a:rPr>
              <a:t>program,logical</a:t>
            </a:r>
            <a:r>
              <a:rPr lang="en-GB" sz="2400" dirty="0">
                <a:solidFill>
                  <a:srgbClr val="000000"/>
                </a:solidFill>
              </a:rPr>
              <a:t> errors are not detected by </a:t>
            </a:r>
            <a:r>
              <a:rPr lang="en-GB" sz="2400" dirty="0" err="1">
                <a:solidFill>
                  <a:srgbClr val="000000"/>
                </a:solidFill>
              </a:rPr>
              <a:t>PVM.The</a:t>
            </a:r>
            <a:r>
              <a:rPr lang="en-GB" sz="2400" dirty="0">
                <a:solidFill>
                  <a:srgbClr val="000000"/>
                </a:solidFill>
              </a:rPr>
              <a:t> Programmer is solely responsible.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#logical error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def increment(</a:t>
            </a:r>
            <a:r>
              <a:rPr lang="en-GB" sz="2400" dirty="0" err="1">
                <a:solidFill>
                  <a:srgbClr val="000000"/>
                </a:solidFill>
              </a:rPr>
              <a:t>sal</a:t>
            </a:r>
            <a:r>
              <a:rPr lang="en-GB" sz="2400" dirty="0">
                <a:solidFill>
                  <a:srgbClr val="000000"/>
                </a:solidFill>
              </a:rPr>
              <a:t>):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      </a:t>
            </a:r>
            <a:r>
              <a:rPr lang="en-GB" sz="2400" dirty="0" err="1">
                <a:solidFill>
                  <a:srgbClr val="000000"/>
                </a:solidFill>
              </a:rPr>
              <a:t>sal</a:t>
            </a:r>
            <a:r>
              <a:rPr lang="en-GB" sz="2400" dirty="0">
                <a:solidFill>
                  <a:srgbClr val="000000"/>
                </a:solidFill>
              </a:rPr>
              <a:t> = </a:t>
            </a:r>
            <a:r>
              <a:rPr lang="en-GB" sz="2400" dirty="0" err="1">
                <a:solidFill>
                  <a:srgbClr val="000000"/>
                </a:solidFill>
              </a:rPr>
              <a:t>sal</a:t>
            </a:r>
            <a:r>
              <a:rPr lang="en-GB" sz="2400" dirty="0">
                <a:solidFill>
                  <a:srgbClr val="000000"/>
                </a:solidFill>
              </a:rPr>
              <a:t>*15/100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       return </a:t>
            </a:r>
            <a:r>
              <a:rPr lang="en-GB" sz="2400" dirty="0" err="1">
                <a:solidFill>
                  <a:srgbClr val="000000"/>
                </a:solidFill>
              </a:rPr>
              <a:t>sal</a:t>
            </a: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#call increment() and pass salary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</a:rPr>
              <a:t>sal</a:t>
            </a:r>
            <a:r>
              <a:rPr lang="en-GB" sz="2400" dirty="0">
                <a:solidFill>
                  <a:srgbClr val="000000"/>
                </a:solidFill>
              </a:rPr>
              <a:t> = increment(5000.00)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print(‘Incremented salary = %.2f’ %</a:t>
            </a:r>
            <a:r>
              <a:rPr lang="en-GB" sz="2400" dirty="0" err="1">
                <a:solidFill>
                  <a:srgbClr val="000000"/>
                </a:solidFill>
              </a:rPr>
              <a:t>sal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#observe yourself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F74B32A-D29A-C24A-9457-714F1C362A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1028" y="0"/>
            <a:ext cx="1240971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74DCF-9D59-4959-AC0B-856EE247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6600" dirty="0">
                <a:solidFill>
                  <a:srgbClr val="FFFFFF"/>
                </a:solidFill>
              </a:rPr>
              <a:t>             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Modules</a:t>
            </a:r>
          </a:p>
        </p:txBody>
      </p: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A4D2CD14-C055-F943-BFE7-5F7204C61E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4CA3F-FD75-48A7-A12E-4C2B3F8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677" y="250824"/>
            <a:ext cx="7164493" cy="120650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</a:t>
            </a:r>
            <a:endParaRPr lang="en-GB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B62909D-323F-4872-ADCA-D4683AA18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202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6F69-75B4-4BE4-B653-55816C6D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838" y="1255594"/>
            <a:ext cx="8366077" cy="526803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 module is a file containing Python code.</a:t>
            </a:r>
            <a:endParaRPr lang="en-US" sz="2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A module can define functions, classes and variables.</a:t>
            </a:r>
            <a:endParaRPr lang="en-US" sz="2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The file name is the module name with the suffix  .</a:t>
            </a:r>
            <a:r>
              <a:rPr lang="en-US" sz="2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py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 appended.</a:t>
            </a:r>
            <a:endParaRPr lang="en-US" sz="22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save the file as mymodule.py</a:t>
            </a:r>
            <a:endParaRPr lang="en-US" sz="2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def greeting():</a:t>
            </a:r>
          </a:p>
          <a:p>
            <a:pPr>
              <a:buNone/>
            </a:pP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 print(“</a:t>
            </a:r>
            <a:r>
              <a:rPr lang="en-US" sz="2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Codegnan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IT Solutions”)</a:t>
            </a:r>
            <a:endParaRPr lang="en-US" sz="2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To use the module we just created, by using the import statement:</a:t>
            </a:r>
            <a:endParaRPr lang="en-US" sz="22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Example: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Import the module named </a:t>
            </a:r>
            <a:r>
              <a:rPr lang="en-US" sz="2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mymodule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, and call the greeting function:</a:t>
            </a:r>
            <a:endParaRPr lang="en-US" sz="2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import </a:t>
            </a:r>
            <a:r>
              <a:rPr lang="en-US" sz="2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mymodule</a:t>
            </a:r>
            <a:b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200" dirty="0" err="1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mymodule.greeting</a:t>
            </a:r>
            <a:r>
              <a:rPr lang="en-US" sz="2200" dirty="0"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()</a:t>
            </a:r>
            <a:endParaRPr lang="en-US" sz="22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GB" sz="1900" dirty="0">
              <a:latin typeface="Gill Sans MT" panose="020B0502020104020203" pitchFamily="34" charset="0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13381F7-F536-954B-ABE5-73BD775E002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F1C2-41C1-400D-BE27-E2CE74EF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53641"/>
            <a:ext cx="5138056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  <a:cs typeface="Times New Roman" panose="02020603050405020304" pitchFamily="18" charset="0"/>
                <a:sym typeface="+mn-ea"/>
              </a:rPr>
              <a:t>    Module</a:t>
            </a:r>
            <a:endParaRPr lang="en-GB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6ECE-BEEF-452F-9C59-FFB9DD0E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961" y="801866"/>
            <a:ext cx="6792686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In </a:t>
            </a:r>
            <a:r>
              <a:rPr lang="en-GB" sz="2400" dirty="0" err="1">
                <a:solidFill>
                  <a:srgbClr val="000000"/>
                </a:solidFill>
              </a:rPr>
              <a:t>Python,we</a:t>
            </a:r>
            <a:r>
              <a:rPr lang="en-GB" sz="2400" dirty="0">
                <a:solidFill>
                  <a:srgbClr val="000000"/>
                </a:solidFill>
              </a:rPr>
              <a:t> have several built-in modules like </a:t>
            </a:r>
            <a:r>
              <a:rPr lang="en-GB" sz="2400" dirty="0" err="1">
                <a:solidFill>
                  <a:srgbClr val="000000"/>
                </a:solidFill>
              </a:rPr>
              <a:t>sys,io,time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etc.,Just</a:t>
            </a:r>
            <a:r>
              <a:rPr lang="en-GB" sz="2400" dirty="0">
                <a:solidFill>
                  <a:srgbClr val="000000"/>
                </a:solidFill>
              </a:rPr>
              <a:t> like them we can create our own modules and use them whenever we need them.</a:t>
            </a:r>
          </a:p>
          <a:p>
            <a:r>
              <a:rPr lang="en-GB" sz="2400" dirty="0">
                <a:solidFill>
                  <a:srgbClr val="000000"/>
                </a:solidFill>
              </a:rPr>
              <a:t>Once a module is </a:t>
            </a:r>
            <a:r>
              <a:rPr lang="en-GB" sz="2400" dirty="0" err="1">
                <a:solidFill>
                  <a:srgbClr val="000000"/>
                </a:solidFill>
              </a:rPr>
              <a:t>created,any</a:t>
            </a:r>
            <a:r>
              <a:rPr lang="en-GB" sz="2400" dirty="0">
                <a:solidFill>
                  <a:srgbClr val="000000"/>
                </a:solidFill>
              </a:rPr>
              <a:t> programmer in the project team can use that </a:t>
            </a:r>
            <a:r>
              <a:rPr lang="en-GB" sz="2400" dirty="0" err="1">
                <a:solidFill>
                  <a:srgbClr val="000000"/>
                </a:solidFill>
              </a:rPr>
              <a:t>module.Hence</a:t>
            </a:r>
            <a:r>
              <a:rPr lang="en-GB" sz="2400" dirty="0">
                <a:solidFill>
                  <a:srgbClr val="000000"/>
                </a:solidFill>
              </a:rPr>
              <a:t> modules will take Software development easy and faster.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F74B32A-D29A-C24A-9457-714F1C362A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3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</TotalTime>
  <Words>543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Times New Roman</vt:lpstr>
      <vt:lpstr>1_Office Theme</vt:lpstr>
      <vt:lpstr>Office Theme</vt:lpstr>
      <vt:lpstr>Python</vt:lpstr>
      <vt:lpstr>Using lambdas with map() function</vt:lpstr>
      <vt:lpstr> Errors in Python Program</vt:lpstr>
      <vt:lpstr>Compile-time errors</vt:lpstr>
      <vt:lpstr>Runtime errors</vt:lpstr>
      <vt:lpstr>Logical errors</vt:lpstr>
      <vt:lpstr>                  Modules</vt:lpstr>
      <vt:lpstr>Modules</vt:lpstr>
      <vt:lpstr>   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150031078</dc:creator>
  <cp:lastModifiedBy>Saikiran tarigopula</cp:lastModifiedBy>
  <cp:revision>206</cp:revision>
  <dcterms:created xsi:type="dcterms:W3CDTF">2019-01-29T10:46:03Z</dcterms:created>
  <dcterms:modified xsi:type="dcterms:W3CDTF">2020-08-03T13:39:08Z</dcterms:modified>
</cp:coreProperties>
</file>