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748F4-E14A-4E54-81AA-E6A8B7DFEB09}" v="2" dt="2024-06-27T21:29:57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Aligeti" userId="72809778573e3d8c" providerId="LiveId" clId="{1E9748F4-E14A-4E54-81AA-E6A8B7DFEB09}"/>
    <pc:docChg chg="undo custSel modSld">
      <pc:chgData name="Rajesh Aligeti" userId="72809778573e3d8c" providerId="LiveId" clId="{1E9748F4-E14A-4E54-81AA-E6A8B7DFEB09}" dt="2024-06-27T21:30:17.256" v="426"/>
      <pc:docMkLst>
        <pc:docMk/>
      </pc:docMkLst>
      <pc:sldChg chg="addSp delSp modSp mod">
        <pc:chgData name="Rajesh Aligeti" userId="72809778573e3d8c" providerId="LiveId" clId="{1E9748F4-E14A-4E54-81AA-E6A8B7DFEB09}" dt="2024-06-27T21:30:17.256" v="426"/>
        <pc:sldMkLst>
          <pc:docMk/>
          <pc:sldMk cId="2655762169" sldId="269"/>
        </pc:sldMkLst>
        <pc:spChg chg="mod">
          <ac:chgData name="Rajesh Aligeti" userId="72809778573e3d8c" providerId="LiveId" clId="{1E9748F4-E14A-4E54-81AA-E6A8B7DFEB09}" dt="2024-06-27T21:25:06.931" v="118" actId="20577"/>
          <ac:spMkLst>
            <pc:docMk/>
            <pc:sldMk cId="2655762169" sldId="269"/>
            <ac:spMk id="3" creationId="{90D11215-6F23-5F6A-B752-EFAEA10952FD}"/>
          </ac:spMkLst>
        </pc:spChg>
        <pc:spChg chg="mod">
          <ac:chgData name="Rajesh Aligeti" userId="72809778573e3d8c" providerId="LiveId" clId="{1E9748F4-E14A-4E54-81AA-E6A8B7DFEB09}" dt="2024-06-27T21:25:27.400" v="120" actId="20577"/>
          <ac:spMkLst>
            <pc:docMk/>
            <pc:sldMk cId="2655762169" sldId="269"/>
            <ac:spMk id="4" creationId="{D88295A8-0225-27FB-118F-7AD9DC9E39B5}"/>
          </ac:spMkLst>
        </pc:spChg>
        <pc:spChg chg="del mod">
          <ac:chgData name="Rajesh Aligeti" userId="72809778573e3d8c" providerId="LiveId" clId="{1E9748F4-E14A-4E54-81AA-E6A8B7DFEB09}" dt="2024-06-27T21:30:17.256" v="426"/>
          <ac:spMkLst>
            <pc:docMk/>
            <pc:sldMk cId="2655762169" sldId="269"/>
            <ac:spMk id="7" creationId="{61F16B97-8859-6686-BD5C-78B96E7F6463}"/>
          </ac:spMkLst>
        </pc:spChg>
        <pc:spChg chg="mod">
          <ac:chgData name="Rajesh Aligeti" userId="72809778573e3d8c" providerId="LiveId" clId="{1E9748F4-E14A-4E54-81AA-E6A8B7DFEB09}" dt="2024-06-27T21:24:14.624" v="24" actId="20577"/>
          <ac:spMkLst>
            <pc:docMk/>
            <pc:sldMk cId="2655762169" sldId="269"/>
            <ac:spMk id="12" creationId="{03D5D176-745F-9BE2-9BF3-078034519D27}"/>
          </ac:spMkLst>
        </pc:spChg>
        <pc:spChg chg="add del mod">
          <ac:chgData name="Rajesh Aligeti" userId="72809778573e3d8c" providerId="LiveId" clId="{1E9748F4-E14A-4E54-81AA-E6A8B7DFEB09}" dt="2024-06-27T21:24:48.348" v="69" actId="20577"/>
          <ac:spMkLst>
            <pc:docMk/>
            <pc:sldMk cId="2655762169" sldId="269"/>
            <ac:spMk id="14" creationId="{777DC1F0-B9B3-4013-741B-5C0378C1C483}"/>
          </ac:spMkLst>
        </pc:spChg>
        <pc:spChg chg="mod">
          <ac:chgData name="Rajesh Aligeti" userId="72809778573e3d8c" providerId="LiveId" clId="{1E9748F4-E14A-4E54-81AA-E6A8B7DFEB09}" dt="2024-06-27T21:29:37.513" v="417" actId="20577"/>
          <ac:spMkLst>
            <pc:docMk/>
            <pc:sldMk cId="2655762169" sldId="269"/>
            <ac:spMk id="16" creationId="{44C1768C-FB7A-07D1-8179-DBF54D2E5FA4}"/>
          </ac:spMkLst>
        </pc:spChg>
        <pc:spChg chg="mod">
          <ac:chgData name="Rajesh Aligeti" userId="72809778573e3d8c" providerId="LiveId" clId="{1E9748F4-E14A-4E54-81AA-E6A8B7DFEB09}" dt="2024-06-27T21:27:59.509" v="295" actId="20577"/>
          <ac:spMkLst>
            <pc:docMk/>
            <pc:sldMk cId="2655762169" sldId="269"/>
            <ac:spMk id="20" creationId="{CFB4AFA8-7704-BB74-AD87-B9FAAA7755A8}"/>
          </ac:spMkLst>
        </pc:spChg>
        <pc:spChg chg="mod">
          <ac:chgData name="Rajesh Aligeti" userId="72809778573e3d8c" providerId="LiveId" clId="{1E9748F4-E14A-4E54-81AA-E6A8B7DFEB09}" dt="2024-06-27T21:24:27.745" v="29" actId="20577"/>
          <ac:spMkLst>
            <pc:docMk/>
            <pc:sldMk cId="2655762169" sldId="269"/>
            <ac:spMk id="33" creationId="{00000000-0000-0000-0000-000000000000}"/>
          </ac:spMkLst>
        </pc:spChg>
        <pc:picChg chg="add mod">
          <ac:chgData name="Rajesh Aligeti" userId="72809778573e3d8c" providerId="LiveId" clId="{1E9748F4-E14A-4E54-81AA-E6A8B7DFEB09}" dt="2024-06-27T21:26:00.851" v="126" actId="1076"/>
          <ac:picMkLst>
            <pc:docMk/>
            <pc:sldMk cId="2655762169" sldId="269"/>
            <ac:picMk id="13" creationId="{96DC05A1-C380-7C7A-E84A-614CC71ACC76}"/>
          </ac:picMkLst>
        </pc:picChg>
        <pc:picChg chg="add mod">
          <ac:chgData name="Rajesh Aligeti" userId="72809778573e3d8c" providerId="LiveId" clId="{1E9748F4-E14A-4E54-81AA-E6A8B7DFEB09}" dt="2024-06-27T21:30:15.639" v="424" actId="1076"/>
          <ac:picMkLst>
            <pc:docMk/>
            <pc:sldMk cId="2655762169" sldId="269"/>
            <ac:picMk id="17" creationId="{DD2C16C9-0B8D-D837-4600-E8DA147DD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159340" y="1312335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/>
              <a:t>Project Name</a:t>
            </a:r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4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768840"/>
              <a:ext cx="5447723" cy="44419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200" b="1" kern="0" dirty="0">
                  <a:solidFill>
                    <a:schemeClr val="bg1"/>
                  </a:solidFill>
                  <a:cs typeface="Calibri"/>
                </a:rPr>
                <a:t>B V Raju Institute of Technology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 dirty="0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432726" y="4570629"/>
            <a:ext cx="2403217" cy="260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533"/>
              </a:spcAft>
            </a:pPr>
            <a:r>
              <a:rPr 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Aligeti Rajesh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602043" y="5138093"/>
            <a:ext cx="2441545" cy="27699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aligetirajesh782@gmail.com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768C-FB7A-07D1-8179-DBF54D2E5FA4}"/>
              </a:ext>
            </a:extLst>
          </p:cNvPr>
          <p:cNvSpPr txBox="1"/>
          <p:nvPr/>
        </p:nvSpPr>
        <p:spPr>
          <a:xfrm>
            <a:off x="8126603" y="2420128"/>
            <a:ext cx="3557569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 developed a predictive model to identify heart disease risk using patient health indicators. The model was trained and evaluated on a dataset of 61,771 records of various metrics.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925402" y="2472533"/>
            <a:ext cx="334038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This program gave me a lot of insight and hands on knowledge of the real world projects in field of artificial intelligence and cloud platforms.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295A8-0225-27FB-118F-7AD9DC9E39B5}"/>
              </a:ext>
            </a:extLst>
          </p:cNvPr>
          <p:cNvSpPr txBox="1"/>
          <p:nvPr/>
        </p:nvSpPr>
        <p:spPr>
          <a:xfrm>
            <a:off x="307025" y="1541799"/>
            <a:ext cx="2872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Add Your Professional Profile Photo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DC05A1-C380-7C7A-E84A-614CC71AC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9" y="1464592"/>
            <a:ext cx="2880816" cy="2841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2C16C9-0B8D-D837-4600-E8DA147DD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16" y="4109295"/>
            <a:ext cx="3493842" cy="26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Canva Sans</vt:lpstr>
      <vt:lpstr>IBM Plex Sans</vt:lpstr>
      <vt:lpstr>IBM Plex Sans 2</vt:lpstr>
      <vt:lpstr>ui-sans-serif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Rajesh Aligeti</cp:lastModifiedBy>
  <cp:revision>13</cp:revision>
  <dcterms:created xsi:type="dcterms:W3CDTF">2024-03-21T10:04:50Z</dcterms:created>
  <dcterms:modified xsi:type="dcterms:W3CDTF">2024-06-27T21:30:23Z</dcterms:modified>
</cp:coreProperties>
</file>