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732375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Dec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17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Dec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31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Dec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 &amp; Finance_2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450992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154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27</cp:revision>
  <dcterms:created xsi:type="dcterms:W3CDTF">2022-01-08T11:53:28Z</dcterms:created>
  <dcterms:modified xsi:type="dcterms:W3CDTF">2022-12-13T04:14:39Z</dcterms:modified>
</cp:coreProperties>
</file>