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89" r:id="rId2"/>
    <p:sldMasterId id="2147483704" r:id="rId3"/>
  </p:sldMasterIdLst>
  <p:notesMasterIdLst>
    <p:notesMasterId r:id="rId26"/>
  </p:notesMasterIdLst>
  <p:sldIdLst>
    <p:sldId id="275" r:id="rId4"/>
    <p:sldId id="257" r:id="rId5"/>
    <p:sldId id="278" r:id="rId6"/>
    <p:sldId id="279" r:id="rId7"/>
    <p:sldId id="274" r:id="rId8"/>
    <p:sldId id="260" r:id="rId9"/>
    <p:sldId id="280" r:id="rId10"/>
    <p:sldId id="296" r:id="rId11"/>
    <p:sldId id="281" r:id="rId12"/>
    <p:sldId id="282" r:id="rId13"/>
    <p:sldId id="283" r:id="rId14"/>
    <p:sldId id="284" r:id="rId15"/>
    <p:sldId id="291" r:id="rId16"/>
    <p:sldId id="285" r:id="rId17"/>
    <p:sldId id="286" r:id="rId18"/>
    <p:sldId id="287" r:id="rId19"/>
    <p:sldId id="288" r:id="rId20"/>
    <p:sldId id="289" r:id="rId21"/>
    <p:sldId id="292" r:id="rId22"/>
    <p:sldId id="294" r:id="rId23"/>
    <p:sldId id="295" r:id="rId24"/>
    <p:sldId id="293" r:id="rId25"/>
  </p:sldIdLst>
  <p:sldSz cx="9144000" cy="6858000" type="screen4x3"/>
  <p:notesSz cx="7315200" cy="9601200"/>
  <p:embeddedFontLst>
    <p:embeddedFont>
      <p:font typeface="Constantia" panose="02030602050306030303" pitchFamily="18" charset="0"/>
      <p:regular r:id="rId27"/>
      <p:bold r:id="rId28"/>
      <p:italic r:id="rId29"/>
      <p:boldItalic r:id="rId30"/>
    </p:embeddedFont>
    <p:embeddedFont>
      <p:font typeface="Centaur" panose="02030504050205020304" pitchFamily="18" charset="0"/>
      <p:regular r:id="rId31"/>
    </p:embeddedFont>
    <p:embeddedFont>
      <p:font typeface="Verdana" panose="020B0604030504040204" pitchFamily="3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Wingdings 2" panose="05020102010507070707" pitchFamily="18" charset="2"/>
      <p:regular r:id="rId40"/>
    </p:embeddedFont>
    <p:embeddedFont>
      <p:font typeface="Century Gothic" panose="020B0502020202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L3sDB2Yzs3ifWDdDkgeaRImz7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heme" Target="theme/theme1.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CEFAAC-FAF6-4848-B98C-F9E1C5E434C3}" type="doc">
      <dgm:prSet loTypeId="urn:microsoft.com/office/officeart/2005/8/layout/process4" loCatId="process" qsTypeId="urn:microsoft.com/office/officeart/2005/8/quickstyle/simple1" qsCatId="simple" csTypeId="urn:microsoft.com/office/officeart/2005/8/colors/colorful1#1" csCatId="colorful" phldr="1"/>
      <dgm:spPr/>
      <dgm:t>
        <a:bodyPr/>
        <a:lstStyle/>
        <a:p>
          <a:endParaRPr lang="en-IN"/>
        </a:p>
      </dgm:t>
    </dgm:pt>
    <dgm:pt modelId="{77BAB3D5-0336-4E83-990D-569AED8D7548}">
      <dgm:prSet phldrT="[Text]" custT="1"/>
      <dgm:spPr/>
      <dgm:t>
        <a:bodyPr/>
        <a:lstStyle/>
        <a:p>
          <a:r>
            <a:rPr lang="en-IN" sz="2400" b="1" dirty="0">
              <a:latin typeface="Centaur" pitchFamily="18" charset="0"/>
            </a:rPr>
            <a:t>Data cleansing</a:t>
          </a:r>
        </a:p>
      </dgm:t>
    </dgm:pt>
    <dgm:pt modelId="{104164F2-F942-4A8E-A552-A864D3ED4DDD}" type="parTrans" cxnId="{F48CEF5D-3A0B-40D4-8865-69D5D44C0533}">
      <dgm:prSet/>
      <dgm:spPr/>
      <dgm:t>
        <a:bodyPr/>
        <a:lstStyle/>
        <a:p>
          <a:endParaRPr lang="en-IN"/>
        </a:p>
      </dgm:t>
    </dgm:pt>
    <dgm:pt modelId="{74975C21-571F-4398-9DE6-4D76EA80E65F}" type="sibTrans" cxnId="{F48CEF5D-3A0B-40D4-8865-69D5D44C0533}">
      <dgm:prSet/>
      <dgm:spPr/>
      <dgm:t>
        <a:bodyPr/>
        <a:lstStyle/>
        <a:p>
          <a:endParaRPr lang="en-IN"/>
        </a:p>
      </dgm:t>
    </dgm:pt>
    <dgm:pt modelId="{18E75154-16F0-48B7-B919-442E8E0B0FFE}">
      <dgm:prSet phldrT="[Text]" custT="1"/>
      <dgm:spPr/>
      <dgm:t>
        <a:bodyPr/>
        <a:lstStyle/>
        <a:p>
          <a:r>
            <a:rPr lang="en-IN" sz="2400" dirty="0">
              <a:latin typeface="Centaur" pitchFamily="18" charset="0"/>
            </a:rPr>
            <a:t>Duplicate values removal</a:t>
          </a:r>
        </a:p>
      </dgm:t>
    </dgm:pt>
    <dgm:pt modelId="{2B3DD77F-E594-470A-AAB7-B1EA0A624F45}" type="parTrans" cxnId="{5C36C31E-3EB6-467F-9D1F-29F550C8A996}">
      <dgm:prSet/>
      <dgm:spPr/>
      <dgm:t>
        <a:bodyPr/>
        <a:lstStyle/>
        <a:p>
          <a:endParaRPr lang="en-IN"/>
        </a:p>
      </dgm:t>
    </dgm:pt>
    <dgm:pt modelId="{028DC7B1-EEC6-45D0-A5EE-BBE3AF710B2C}" type="sibTrans" cxnId="{5C36C31E-3EB6-467F-9D1F-29F550C8A996}">
      <dgm:prSet/>
      <dgm:spPr/>
      <dgm:t>
        <a:bodyPr/>
        <a:lstStyle/>
        <a:p>
          <a:endParaRPr lang="en-IN"/>
        </a:p>
      </dgm:t>
    </dgm:pt>
    <dgm:pt modelId="{95310250-8BA6-43EB-9269-8C38D8873587}">
      <dgm:prSet phldrT="[Text]" custT="1"/>
      <dgm:spPr/>
      <dgm:t>
        <a:bodyPr/>
        <a:lstStyle/>
        <a:p>
          <a:r>
            <a:rPr lang="en-IN" sz="2400" dirty="0">
              <a:latin typeface="Centaur" pitchFamily="18" charset="0"/>
            </a:rPr>
            <a:t>Missing values treatment</a:t>
          </a:r>
        </a:p>
      </dgm:t>
    </dgm:pt>
    <dgm:pt modelId="{BDB441C6-27FB-487F-98F6-07D8D3AC39CF}" type="parTrans" cxnId="{C72294D1-5D2A-4F73-AF6D-9429F9A4C380}">
      <dgm:prSet/>
      <dgm:spPr/>
      <dgm:t>
        <a:bodyPr/>
        <a:lstStyle/>
        <a:p>
          <a:endParaRPr lang="en-IN"/>
        </a:p>
      </dgm:t>
    </dgm:pt>
    <dgm:pt modelId="{36A0FFB0-E6A3-4CA2-85CC-EA17BEDEB52A}" type="sibTrans" cxnId="{C72294D1-5D2A-4F73-AF6D-9429F9A4C380}">
      <dgm:prSet/>
      <dgm:spPr/>
      <dgm:t>
        <a:bodyPr/>
        <a:lstStyle/>
        <a:p>
          <a:endParaRPr lang="en-IN"/>
        </a:p>
      </dgm:t>
    </dgm:pt>
    <dgm:pt modelId="{C578E365-6803-46DC-B8DB-2589025AE153}">
      <dgm:prSet phldrT="[Text]" custT="1"/>
      <dgm:spPr/>
      <dgm:t>
        <a:bodyPr/>
        <a:lstStyle/>
        <a:p>
          <a:r>
            <a:rPr lang="en-IN" sz="2400" b="1" dirty="0">
              <a:latin typeface="Centaur" pitchFamily="18" charset="0"/>
            </a:rPr>
            <a:t>EDA</a:t>
          </a:r>
        </a:p>
      </dgm:t>
    </dgm:pt>
    <dgm:pt modelId="{44F7F250-4FF8-4E96-93DD-DBC56EE00919}" type="parTrans" cxnId="{431E20C3-2F9B-44FE-A716-5D28812FD7E8}">
      <dgm:prSet/>
      <dgm:spPr/>
      <dgm:t>
        <a:bodyPr/>
        <a:lstStyle/>
        <a:p>
          <a:endParaRPr lang="en-IN"/>
        </a:p>
      </dgm:t>
    </dgm:pt>
    <dgm:pt modelId="{917893E8-759F-4B69-8B0C-9ABB8D3BC306}" type="sibTrans" cxnId="{431E20C3-2F9B-44FE-A716-5D28812FD7E8}">
      <dgm:prSet/>
      <dgm:spPr/>
      <dgm:t>
        <a:bodyPr/>
        <a:lstStyle/>
        <a:p>
          <a:endParaRPr lang="en-IN"/>
        </a:p>
      </dgm:t>
    </dgm:pt>
    <dgm:pt modelId="{42A88A4A-D042-4F3D-80CC-BBAAD3B4C49F}">
      <dgm:prSet phldrT="[Text]" custT="1"/>
      <dgm:spPr/>
      <dgm:t>
        <a:bodyPr/>
        <a:lstStyle/>
        <a:p>
          <a:r>
            <a:rPr lang="en-IN" sz="2400" b="1" dirty="0">
              <a:latin typeface="Centaur" pitchFamily="18" charset="0"/>
            </a:rPr>
            <a:t>Outlier treatment</a:t>
          </a:r>
        </a:p>
      </dgm:t>
    </dgm:pt>
    <dgm:pt modelId="{3E731737-B020-482E-9655-149DBCBA457A}" type="parTrans" cxnId="{046FEAAC-CB84-4C81-BAE8-641470E586B7}">
      <dgm:prSet/>
      <dgm:spPr/>
      <dgm:t>
        <a:bodyPr/>
        <a:lstStyle/>
        <a:p>
          <a:endParaRPr lang="en-IN"/>
        </a:p>
      </dgm:t>
    </dgm:pt>
    <dgm:pt modelId="{0324AAAB-0FD7-456F-BFF3-AB5DE388F591}" type="sibTrans" cxnId="{046FEAAC-CB84-4C81-BAE8-641470E586B7}">
      <dgm:prSet/>
      <dgm:spPr/>
      <dgm:t>
        <a:bodyPr/>
        <a:lstStyle/>
        <a:p>
          <a:endParaRPr lang="en-IN"/>
        </a:p>
      </dgm:t>
    </dgm:pt>
    <dgm:pt modelId="{928467DD-F8DE-46E1-8769-4FC9BB8A6A18}">
      <dgm:prSet phldrT="[Text]" custT="1"/>
      <dgm:spPr/>
      <dgm:t>
        <a:bodyPr/>
        <a:lstStyle/>
        <a:p>
          <a:r>
            <a:rPr lang="en-IN" sz="2400" dirty="0">
              <a:latin typeface="Centaur" pitchFamily="18" charset="0"/>
            </a:rPr>
            <a:t>Feature Engineering</a:t>
          </a:r>
        </a:p>
      </dgm:t>
    </dgm:pt>
    <dgm:pt modelId="{E3CE24AF-3CAE-407A-B01E-2B73432D29C5}" type="parTrans" cxnId="{E60EAFDB-D538-466B-8FD6-5A6E35F295D1}">
      <dgm:prSet/>
      <dgm:spPr/>
      <dgm:t>
        <a:bodyPr/>
        <a:lstStyle/>
        <a:p>
          <a:endParaRPr lang="en-IN"/>
        </a:p>
      </dgm:t>
    </dgm:pt>
    <dgm:pt modelId="{61F5D4D9-F459-4607-B8F3-6BD96B3CB108}" type="sibTrans" cxnId="{E60EAFDB-D538-466B-8FD6-5A6E35F295D1}">
      <dgm:prSet/>
      <dgm:spPr/>
      <dgm:t>
        <a:bodyPr/>
        <a:lstStyle/>
        <a:p>
          <a:endParaRPr lang="en-IN"/>
        </a:p>
      </dgm:t>
    </dgm:pt>
    <dgm:pt modelId="{B1A882BA-D929-4766-A7CB-35BCF8EC58D8}">
      <dgm:prSet phldrT="[Text]" custT="1"/>
      <dgm:spPr/>
      <dgm:t>
        <a:bodyPr/>
        <a:lstStyle/>
        <a:p>
          <a:r>
            <a:rPr lang="en-IN" sz="2400" b="1" dirty="0" smtClean="0">
              <a:latin typeface="Centaur" pitchFamily="18" charset="0"/>
            </a:rPr>
            <a:t>Data pre processing</a:t>
          </a:r>
          <a:endParaRPr lang="en-IN" sz="2400" b="1" dirty="0">
            <a:latin typeface="Centaur" pitchFamily="18" charset="0"/>
          </a:endParaRPr>
        </a:p>
      </dgm:t>
    </dgm:pt>
    <dgm:pt modelId="{C2C155BA-3904-4324-B703-2E87B6F59C09}" type="parTrans" cxnId="{71BAAB8D-9F40-4643-B8D2-1D3224689E09}">
      <dgm:prSet/>
      <dgm:spPr/>
      <dgm:t>
        <a:bodyPr/>
        <a:lstStyle/>
        <a:p>
          <a:endParaRPr lang="en-IN"/>
        </a:p>
      </dgm:t>
    </dgm:pt>
    <dgm:pt modelId="{60754B45-CBAF-442C-B970-DC4D4FBB1148}" type="sibTrans" cxnId="{71BAAB8D-9F40-4643-B8D2-1D3224689E09}">
      <dgm:prSet/>
      <dgm:spPr/>
      <dgm:t>
        <a:bodyPr/>
        <a:lstStyle/>
        <a:p>
          <a:endParaRPr lang="en-IN"/>
        </a:p>
      </dgm:t>
    </dgm:pt>
    <dgm:pt modelId="{CB97A634-F60E-437B-A725-30B783D9A506}">
      <dgm:prSet phldrT="[Text]" custT="1"/>
      <dgm:spPr/>
      <dgm:t>
        <a:bodyPr/>
        <a:lstStyle/>
        <a:p>
          <a:r>
            <a:rPr lang="en-IN" sz="2400" b="1" dirty="0">
              <a:latin typeface="Centaur" pitchFamily="18" charset="0"/>
            </a:rPr>
            <a:t>Data type conversion</a:t>
          </a:r>
        </a:p>
      </dgm:t>
    </dgm:pt>
    <dgm:pt modelId="{348E22CB-BD6D-4AEB-8BC8-FEB6D555B167}" type="parTrans" cxnId="{47C0EA7F-4357-4EA7-8232-3EA69F477532}">
      <dgm:prSet/>
      <dgm:spPr/>
      <dgm:t>
        <a:bodyPr/>
        <a:lstStyle/>
        <a:p>
          <a:endParaRPr lang="en-IN"/>
        </a:p>
      </dgm:t>
    </dgm:pt>
    <dgm:pt modelId="{A7A12D97-FDE3-4F12-8200-B7ADC28F297D}" type="sibTrans" cxnId="{47C0EA7F-4357-4EA7-8232-3EA69F477532}">
      <dgm:prSet/>
      <dgm:spPr/>
      <dgm:t>
        <a:bodyPr/>
        <a:lstStyle/>
        <a:p>
          <a:endParaRPr lang="en-IN"/>
        </a:p>
      </dgm:t>
    </dgm:pt>
    <dgm:pt modelId="{4414D6A4-7FED-4EC5-A38B-89CA5FF283F5}">
      <dgm:prSet phldrT="[Text]" custT="1"/>
      <dgm:spPr/>
      <dgm:t>
        <a:bodyPr/>
        <a:lstStyle/>
        <a:p>
          <a:r>
            <a:rPr lang="en-IN" sz="2400" b="1" dirty="0" smtClean="0">
              <a:latin typeface="Centaur" pitchFamily="18" charset="0"/>
            </a:rPr>
            <a:t>Normalization</a:t>
          </a:r>
          <a:r>
            <a:rPr lang="en-IN" sz="1900" b="1" dirty="0" smtClean="0"/>
            <a:t>/ </a:t>
          </a:r>
          <a:r>
            <a:rPr lang="en-IN" sz="2400" b="1" dirty="0" smtClean="0">
              <a:latin typeface="Centaur" pitchFamily="18" charset="0"/>
            </a:rPr>
            <a:t>Standardization</a:t>
          </a:r>
          <a:endParaRPr lang="en-IN" sz="2400" b="1" dirty="0">
            <a:latin typeface="Centaur" pitchFamily="18" charset="0"/>
          </a:endParaRPr>
        </a:p>
      </dgm:t>
    </dgm:pt>
    <dgm:pt modelId="{4E47718C-660E-417F-AAA4-767172F8FB8B}" type="parTrans" cxnId="{6D56D4FB-4205-4325-9CAF-4AE403333AC3}">
      <dgm:prSet/>
      <dgm:spPr/>
      <dgm:t>
        <a:bodyPr/>
        <a:lstStyle/>
        <a:p>
          <a:endParaRPr lang="en-IN"/>
        </a:p>
      </dgm:t>
    </dgm:pt>
    <dgm:pt modelId="{41C7AF6D-1A5C-472B-8B58-3E282CA85C18}" type="sibTrans" cxnId="{6D56D4FB-4205-4325-9CAF-4AE403333AC3}">
      <dgm:prSet/>
      <dgm:spPr/>
      <dgm:t>
        <a:bodyPr/>
        <a:lstStyle/>
        <a:p>
          <a:endParaRPr lang="en-IN"/>
        </a:p>
      </dgm:t>
    </dgm:pt>
    <dgm:pt modelId="{14251759-1C8B-4872-B66E-B6605D96BC8E}">
      <dgm:prSet phldrT="[Text]" custT="1"/>
      <dgm:spPr/>
      <dgm:t>
        <a:bodyPr/>
        <a:lstStyle/>
        <a:p>
          <a:r>
            <a:rPr lang="en-IN" sz="2400" dirty="0">
              <a:latin typeface="Centaur" pitchFamily="18" charset="0"/>
            </a:rPr>
            <a:t>Data visualisation</a:t>
          </a:r>
        </a:p>
      </dgm:t>
    </dgm:pt>
    <dgm:pt modelId="{15C03F2A-02B1-4FFC-B7D7-20B90EB74407}" type="parTrans" cxnId="{34DA3EFD-7689-4999-97E0-F0E55AE8C589}">
      <dgm:prSet/>
      <dgm:spPr/>
      <dgm:t>
        <a:bodyPr/>
        <a:lstStyle/>
        <a:p>
          <a:endParaRPr lang="en-IN"/>
        </a:p>
      </dgm:t>
    </dgm:pt>
    <dgm:pt modelId="{B33D4A83-AB67-4358-B7B0-D3183A1DDEF8}" type="sibTrans" cxnId="{34DA3EFD-7689-4999-97E0-F0E55AE8C589}">
      <dgm:prSet/>
      <dgm:spPr/>
      <dgm:t>
        <a:bodyPr/>
        <a:lstStyle/>
        <a:p>
          <a:endParaRPr lang="en-IN"/>
        </a:p>
      </dgm:t>
    </dgm:pt>
    <dgm:pt modelId="{9E33C2AD-14C4-489D-A660-0A2D4BF108DC}">
      <dgm:prSet phldrT="[Text]" custT="1"/>
      <dgm:spPr/>
      <dgm:t>
        <a:bodyPr/>
        <a:lstStyle/>
        <a:p>
          <a:r>
            <a:rPr lang="en-IN" sz="2400" b="1" dirty="0" smtClean="0">
              <a:latin typeface="Centaur" pitchFamily="18" charset="0"/>
            </a:rPr>
            <a:t>Model </a:t>
          </a:r>
          <a:r>
            <a:rPr lang="en-IN" sz="2400" b="1" dirty="0">
              <a:latin typeface="Centaur" pitchFamily="18" charset="0"/>
            </a:rPr>
            <a:t>building</a:t>
          </a:r>
        </a:p>
      </dgm:t>
    </dgm:pt>
    <dgm:pt modelId="{7DFB62B2-5E15-44CC-A8C7-EFBC85383CFC}" type="parTrans" cxnId="{A6C4142B-FCDD-4482-A42D-544C92E7AD33}">
      <dgm:prSet/>
      <dgm:spPr/>
      <dgm:t>
        <a:bodyPr/>
        <a:lstStyle/>
        <a:p>
          <a:endParaRPr lang="en-IN"/>
        </a:p>
      </dgm:t>
    </dgm:pt>
    <dgm:pt modelId="{BA37B584-4278-4415-92C4-717F7320F443}" type="sibTrans" cxnId="{A6C4142B-FCDD-4482-A42D-544C92E7AD33}">
      <dgm:prSet/>
      <dgm:spPr/>
      <dgm:t>
        <a:bodyPr/>
        <a:lstStyle/>
        <a:p>
          <a:endParaRPr lang="en-IN"/>
        </a:p>
      </dgm:t>
    </dgm:pt>
    <dgm:pt modelId="{3448F070-1059-47FA-82F1-9E80A4DB52F8}">
      <dgm:prSet phldrT="[Text]" custT="1"/>
      <dgm:spPr/>
      <dgm:t>
        <a:bodyPr/>
        <a:lstStyle/>
        <a:p>
          <a:r>
            <a:rPr lang="en-IN" sz="2400" b="1" dirty="0">
              <a:latin typeface="Centaur" pitchFamily="18" charset="0"/>
            </a:rPr>
            <a:t>Regression model </a:t>
          </a:r>
        </a:p>
      </dgm:t>
    </dgm:pt>
    <dgm:pt modelId="{DE9F91C2-161A-413B-86C0-025079085097}" type="parTrans" cxnId="{61E0FE80-E510-4ED1-BBC1-C82B4B18C71D}">
      <dgm:prSet/>
      <dgm:spPr/>
      <dgm:t>
        <a:bodyPr/>
        <a:lstStyle/>
        <a:p>
          <a:endParaRPr lang="en-IN"/>
        </a:p>
      </dgm:t>
    </dgm:pt>
    <dgm:pt modelId="{5F4167CD-B9E3-4E7D-9FCC-C83A2C0DB9A6}" type="sibTrans" cxnId="{61E0FE80-E510-4ED1-BBC1-C82B4B18C71D}">
      <dgm:prSet/>
      <dgm:spPr/>
      <dgm:t>
        <a:bodyPr/>
        <a:lstStyle/>
        <a:p>
          <a:endParaRPr lang="en-IN"/>
        </a:p>
      </dgm:t>
    </dgm:pt>
    <dgm:pt modelId="{85287F54-9B40-41C8-B334-190F95A59911}">
      <dgm:prSet phldrT="[Text]" custT="1"/>
      <dgm:spPr/>
      <dgm:t>
        <a:bodyPr/>
        <a:lstStyle/>
        <a:p>
          <a:r>
            <a:rPr lang="en-IN" sz="2400" b="1" dirty="0">
              <a:latin typeface="Centaur" pitchFamily="18" charset="0"/>
            </a:rPr>
            <a:t>Tree model</a:t>
          </a:r>
        </a:p>
      </dgm:t>
    </dgm:pt>
    <dgm:pt modelId="{AFCFD2F5-90C5-46D5-AFD9-998C417A4BEA}" type="parTrans" cxnId="{0B1D0891-767B-483D-8118-97037BC239BE}">
      <dgm:prSet/>
      <dgm:spPr/>
      <dgm:t>
        <a:bodyPr/>
        <a:lstStyle/>
        <a:p>
          <a:endParaRPr lang="en-IN"/>
        </a:p>
      </dgm:t>
    </dgm:pt>
    <dgm:pt modelId="{97525737-FC69-429A-BAA7-E1FA987B9C11}" type="sibTrans" cxnId="{0B1D0891-767B-483D-8118-97037BC239BE}">
      <dgm:prSet/>
      <dgm:spPr/>
      <dgm:t>
        <a:bodyPr/>
        <a:lstStyle/>
        <a:p>
          <a:endParaRPr lang="en-IN"/>
        </a:p>
      </dgm:t>
    </dgm:pt>
    <dgm:pt modelId="{4AA6D77C-A7FA-4952-BEAA-C6BC40431151}">
      <dgm:prSet phldrT="[Text]" custT="1"/>
      <dgm:spPr/>
      <dgm:t>
        <a:bodyPr/>
        <a:lstStyle/>
        <a:p>
          <a:r>
            <a:rPr lang="en-IN" sz="2400" b="1" dirty="0">
              <a:latin typeface="Centaur" pitchFamily="18" charset="0"/>
            </a:rPr>
            <a:t>Model evaluation</a:t>
          </a:r>
        </a:p>
      </dgm:t>
    </dgm:pt>
    <dgm:pt modelId="{708F3678-7474-46B2-A9E6-241C7C0DEB93}" type="parTrans" cxnId="{ADC298C6-0651-4CCD-A721-1DD8A773B1B1}">
      <dgm:prSet/>
      <dgm:spPr/>
      <dgm:t>
        <a:bodyPr/>
        <a:lstStyle/>
        <a:p>
          <a:endParaRPr lang="en-IN"/>
        </a:p>
      </dgm:t>
    </dgm:pt>
    <dgm:pt modelId="{85EE0CDB-D9FB-4F53-A8C3-C0D02EA672D4}" type="sibTrans" cxnId="{ADC298C6-0651-4CCD-A721-1DD8A773B1B1}">
      <dgm:prSet/>
      <dgm:spPr/>
      <dgm:t>
        <a:bodyPr/>
        <a:lstStyle/>
        <a:p>
          <a:endParaRPr lang="en-IN"/>
        </a:p>
      </dgm:t>
    </dgm:pt>
    <dgm:pt modelId="{7F037DB2-68EB-4CD8-A1BD-6B2277D220C5}">
      <dgm:prSet phldrT="[Text]" custT="1"/>
      <dgm:spPr/>
      <dgm:t>
        <a:bodyPr/>
        <a:lstStyle/>
        <a:p>
          <a:r>
            <a:rPr lang="en-IN" sz="2400" b="1" dirty="0" smtClean="0">
              <a:latin typeface="Centaur" pitchFamily="18" charset="0"/>
            </a:rPr>
            <a:t>Evaluating using RMSE metric</a:t>
          </a:r>
          <a:endParaRPr lang="en-IN" sz="2400" b="1" dirty="0">
            <a:latin typeface="Centaur" pitchFamily="18" charset="0"/>
          </a:endParaRPr>
        </a:p>
      </dgm:t>
    </dgm:pt>
    <dgm:pt modelId="{69E5FF93-914B-4200-9C94-FA4112A56074}" type="parTrans" cxnId="{369A94D3-87B4-4B7C-A400-93E541488FB6}">
      <dgm:prSet/>
      <dgm:spPr/>
      <dgm:t>
        <a:bodyPr/>
        <a:lstStyle/>
        <a:p>
          <a:endParaRPr lang="en-IN"/>
        </a:p>
      </dgm:t>
    </dgm:pt>
    <dgm:pt modelId="{A2FD8FE5-5ABA-4523-A9BD-510C4862C8DC}" type="sibTrans" cxnId="{369A94D3-87B4-4B7C-A400-93E541488FB6}">
      <dgm:prSet/>
      <dgm:spPr/>
      <dgm:t>
        <a:bodyPr/>
        <a:lstStyle/>
        <a:p>
          <a:endParaRPr lang="en-IN"/>
        </a:p>
      </dgm:t>
    </dgm:pt>
    <dgm:pt modelId="{B26ED814-1973-4779-9CA9-5F04A015C460}">
      <dgm:prSet phldrT="[Text]" custT="1"/>
      <dgm:spPr/>
      <dgm:t>
        <a:bodyPr/>
        <a:lstStyle/>
        <a:p>
          <a:r>
            <a:rPr lang="en-IN" sz="2400" b="1" dirty="0">
              <a:latin typeface="Centaur" pitchFamily="18" charset="0"/>
            </a:rPr>
            <a:t>Model deployment</a:t>
          </a:r>
        </a:p>
      </dgm:t>
    </dgm:pt>
    <dgm:pt modelId="{D79DFBC8-CF41-44C0-A320-35E93A4BFFCF}" type="parTrans" cxnId="{8A2EF585-3140-4400-8131-B7B3ABC18B98}">
      <dgm:prSet/>
      <dgm:spPr/>
      <dgm:t>
        <a:bodyPr/>
        <a:lstStyle/>
        <a:p>
          <a:endParaRPr lang="en-IN"/>
        </a:p>
      </dgm:t>
    </dgm:pt>
    <dgm:pt modelId="{0C48ABF6-1FF2-4B3B-9A15-D2139447AEF2}" type="sibTrans" cxnId="{8A2EF585-3140-4400-8131-B7B3ABC18B98}">
      <dgm:prSet/>
      <dgm:spPr/>
      <dgm:t>
        <a:bodyPr/>
        <a:lstStyle/>
        <a:p>
          <a:endParaRPr lang="en-IN"/>
        </a:p>
      </dgm:t>
    </dgm:pt>
    <dgm:pt modelId="{6442A959-6DF4-47D3-8D17-AEF7F26D6312}">
      <dgm:prSet phldrT="[Text]" custT="1"/>
      <dgm:spPr/>
      <dgm:t>
        <a:bodyPr/>
        <a:lstStyle/>
        <a:p>
          <a:endParaRPr lang="en-IN" sz="2400" dirty="0">
            <a:latin typeface="Centaur" pitchFamily="18" charset="0"/>
          </a:endParaRPr>
        </a:p>
      </dgm:t>
    </dgm:pt>
    <dgm:pt modelId="{2D459FC8-E855-45FE-890F-66A2EFC32176}" type="sibTrans" cxnId="{66A81582-48F0-4E8E-B8D4-1A9833D86A7E}">
      <dgm:prSet/>
      <dgm:spPr/>
      <dgm:t>
        <a:bodyPr/>
        <a:lstStyle/>
        <a:p>
          <a:endParaRPr lang="en-IN"/>
        </a:p>
      </dgm:t>
    </dgm:pt>
    <dgm:pt modelId="{B82DF4DA-93E2-4DBB-BE1A-CA5F8AFCC23D}" type="parTrans" cxnId="{66A81582-48F0-4E8E-B8D4-1A9833D86A7E}">
      <dgm:prSet/>
      <dgm:spPr/>
      <dgm:t>
        <a:bodyPr/>
        <a:lstStyle/>
        <a:p>
          <a:endParaRPr lang="en-IN"/>
        </a:p>
      </dgm:t>
    </dgm:pt>
    <dgm:pt modelId="{CE5D6563-D10F-4884-897C-0BA0B6F68AA6}" type="pres">
      <dgm:prSet presAssocID="{AFCEFAAC-FAF6-4848-B98C-F9E1C5E434C3}" presName="Name0" presStyleCnt="0">
        <dgm:presLayoutVars>
          <dgm:dir/>
          <dgm:animLvl val="lvl"/>
          <dgm:resizeHandles val="exact"/>
        </dgm:presLayoutVars>
      </dgm:prSet>
      <dgm:spPr/>
      <dgm:t>
        <a:bodyPr/>
        <a:lstStyle/>
        <a:p>
          <a:endParaRPr lang="en-US"/>
        </a:p>
      </dgm:t>
    </dgm:pt>
    <dgm:pt modelId="{7116AA37-7021-4F50-82A5-59BCB951FF8F}" type="pres">
      <dgm:prSet presAssocID="{B26ED814-1973-4779-9CA9-5F04A015C460}" presName="boxAndChildren" presStyleCnt="0"/>
      <dgm:spPr/>
    </dgm:pt>
    <dgm:pt modelId="{95AEC0DA-E3D0-4F98-9F51-DB4EF77CAEAB}" type="pres">
      <dgm:prSet presAssocID="{B26ED814-1973-4779-9CA9-5F04A015C460}" presName="parentTextBox" presStyleLbl="node1" presStyleIdx="0" presStyleCnt="6"/>
      <dgm:spPr/>
      <dgm:t>
        <a:bodyPr/>
        <a:lstStyle/>
        <a:p>
          <a:endParaRPr lang="en-US"/>
        </a:p>
      </dgm:t>
    </dgm:pt>
    <dgm:pt modelId="{AFE6B2C8-B750-4C57-86DD-51A8060B5965}" type="pres">
      <dgm:prSet presAssocID="{B26ED814-1973-4779-9CA9-5F04A015C460}" presName="entireBox" presStyleLbl="node1" presStyleIdx="0" presStyleCnt="6"/>
      <dgm:spPr/>
      <dgm:t>
        <a:bodyPr/>
        <a:lstStyle/>
        <a:p>
          <a:endParaRPr lang="en-US"/>
        </a:p>
      </dgm:t>
    </dgm:pt>
    <dgm:pt modelId="{8BAD4727-B543-4692-95D4-E7AAAC847E65}" type="pres">
      <dgm:prSet presAssocID="{B26ED814-1973-4779-9CA9-5F04A015C460}" presName="descendantBox" presStyleCnt="0"/>
      <dgm:spPr/>
    </dgm:pt>
    <dgm:pt modelId="{DBEA7B7F-7C77-44A8-899B-40309C55DF48}" type="pres">
      <dgm:prSet presAssocID="{6442A959-6DF4-47D3-8D17-AEF7F26D6312}" presName="childTextBox" presStyleLbl="fgAccFollowNode1" presStyleIdx="0" presStyleCnt="11">
        <dgm:presLayoutVars>
          <dgm:bulletEnabled val="1"/>
        </dgm:presLayoutVars>
      </dgm:prSet>
      <dgm:spPr/>
      <dgm:t>
        <a:bodyPr/>
        <a:lstStyle/>
        <a:p>
          <a:endParaRPr lang="en-US"/>
        </a:p>
      </dgm:t>
    </dgm:pt>
    <dgm:pt modelId="{BDBAB361-A059-4D1C-A4BD-CCD2AA2AD363}" type="pres">
      <dgm:prSet presAssocID="{85EE0CDB-D9FB-4F53-A8C3-C0D02EA672D4}" presName="sp" presStyleCnt="0"/>
      <dgm:spPr/>
    </dgm:pt>
    <dgm:pt modelId="{311EEDEC-03B5-4784-9202-018196CEC69B}" type="pres">
      <dgm:prSet presAssocID="{4AA6D77C-A7FA-4952-BEAA-C6BC40431151}" presName="arrowAndChildren" presStyleCnt="0"/>
      <dgm:spPr/>
    </dgm:pt>
    <dgm:pt modelId="{D02E46D2-E7E2-4DC4-9475-92A4D90EE5B5}" type="pres">
      <dgm:prSet presAssocID="{4AA6D77C-A7FA-4952-BEAA-C6BC40431151}" presName="parentTextArrow" presStyleLbl="node1" presStyleIdx="0" presStyleCnt="6"/>
      <dgm:spPr/>
      <dgm:t>
        <a:bodyPr/>
        <a:lstStyle/>
        <a:p>
          <a:endParaRPr lang="en-US"/>
        </a:p>
      </dgm:t>
    </dgm:pt>
    <dgm:pt modelId="{A8714FE4-123C-4115-A66E-497A88E27032}" type="pres">
      <dgm:prSet presAssocID="{4AA6D77C-A7FA-4952-BEAA-C6BC40431151}" presName="arrow" presStyleLbl="node1" presStyleIdx="1" presStyleCnt="6"/>
      <dgm:spPr/>
      <dgm:t>
        <a:bodyPr/>
        <a:lstStyle/>
        <a:p>
          <a:endParaRPr lang="en-US"/>
        </a:p>
      </dgm:t>
    </dgm:pt>
    <dgm:pt modelId="{C836AC07-60F6-4674-99E0-A5E2A4A968DD}" type="pres">
      <dgm:prSet presAssocID="{4AA6D77C-A7FA-4952-BEAA-C6BC40431151}" presName="descendantArrow" presStyleCnt="0"/>
      <dgm:spPr/>
    </dgm:pt>
    <dgm:pt modelId="{787A8442-AFD0-4099-8D61-584A439449D0}" type="pres">
      <dgm:prSet presAssocID="{7F037DB2-68EB-4CD8-A1BD-6B2277D220C5}" presName="childTextArrow" presStyleLbl="fgAccFollowNode1" presStyleIdx="1" presStyleCnt="11">
        <dgm:presLayoutVars>
          <dgm:bulletEnabled val="1"/>
        </dgm:presLayoutVars>
      </dgm:prSet>
      <dgm:spPr/>
      <dgm:t>
        <a:bodyPr/>
        <a:lstStyle/>
        <a:p>
          <a:endParaRPr lang="en-US"/>
        </a:p>
      </dgm:t>
    </dgm:pt>
    <dgm:pt modelId="{66CFED6E-C327-42EC-9C15-888D01A88862}" type="pres">
      <dgm:prSet presAssocID="{BA37B584-4278-4415-92C4-717F7320F443}" presName="sp" presStyleCnt="0"/>
      <dgm:spPr/>
    </dgm:pt>
    <dgm:pt modelId="{AB682E11-EA7C-4F73-8CD9-F07235ACF85B}" type="pres">
      <dgm:prSet presAssocID="{9E33C2AD-14C4-489D-A660-0A2D4BF108DC}" presName="arrowAndChildren" presStyleCnt="0"/>
      <dgm:spPr/>
    </dgm:pt>
    <dgm:pt modelId="{4C40018A-E857-43C6-AAF6-2B4884FB9257}" type="pres">
      <dgm:prSet presAssocID="{9E33C2AD-14C4-489D-A660-0A2D4BF108DC}" presName="parentTextArrow" presStyleLbl="node1" presStyleIdx="1" presStyleCnt="6"/>
      <dgm:spPr/>
      <dgm:t>
        <a:bodyPr/>
        <a:lstStyle/>
        <a:p>
          <a:endParaRPr lang="en-US"/>
        </a:p>
      </dgm:t>
    </dgm:pt>
    <dgm:pt modelId="{55EC87D6-5595-4BAA-A02B-04CBC7A25501}" type="pres">
      <dgm:prSet presAssocID="{9E33C2AD-14C4-489D-A660-0A2D4BF108DC}" presName="arrow" presStyleLbl="node1" presStyleIdx="2" presStyleCnt="6"/>
      <dgm:spPr/>
      <dgm:t>
        <a:bodyPr/>
        <a:lstStyle/>
        <a:p>
          <a:endParaRPr lang="en-US"/>
        </a:p>
      </dgm:t>
    </dgm:pt>
    <dgm:pt modelId="{BD864F22-CC2B-4101-803B-325157F798FD}" type="pres">
      <dgm:prSet presAssocID="{9E33C2AD-14C4-489D-A660-0A2D4BF108DC}" presName="descendantArrow" presStyleCnt="0"/>
      <dgm:spPr/>
    </dgm:pt>
    <dgm:pt modelId="{0201D0C4-2606-4192-B2D7-A0FEFED88136}" type="pres">
      <dgm:prSet presAssocID="{3448F070-1059-47FA-82F1-9E80A4DB52F8}" presName="childTextArrow" presStyleLbl="fgAccFollowNode1" presStyleIdx="2" presStyleCnt="11" custLinFactNeighborX="-6032">
        <dgm:presLayoutVars>
          <dgm:bulletEnabled val="1"/>
        </dgm:presLayoutVars>
      </dgm:prSet>
      <dgm:spPr/>
      <dgm:t>
        <a:bodyPr/>
        <a:lstStyle/>
        <a:p>
          <a:endParaRPr lang="en-US"/>
        </a:p>
      </dgm:t>
    </dgm:pt>
    <dgm:pt modelId="{D2D4E8ED-01F5-477E-9432-2E3F270F6741}" type="pres">
      <dgm:prSet presAssocID="{85287F54-9B40-41C8-B334-190F95A59911}" presName="childTextArrow" presStyleLbl="fgAccFollowNode1" presStyleIdx="3" presStyleCnt="11">
        <dgm:presLayoutVars>
          <dgm:bulletEnabled val="1"/>
        </dgm:presLayoutVars>
      </dgm:prSet>
      <dgm:spPr/>
      <dgm:t>
        <a:bodyPr/>
        <a:lstStyle/>
        <a:p>
          <a:endParaRPr lang="en-US"/>
        </a:p>
      </dgm:t>
    </dgm:pt>
    <dgm:pt modelId="{A26CABA5-C4F3-41F8-82B0-A3C22C9487B1}" type="pres">
      <dgm:prSet presAssocID="{60754B45-CBAF-442C-B970-DC4D4FBB1148}" presName="sp" presStyleCnt="0"/>
      <dgm:spPr/>
    </dgm:pt>
    <dgm:pt modelId="{8B9DDDD8-BEBB-40F0-A82A-FE2C551F02B3}" type="pres">
      <dgm:prSet presAssocID="{B1A882BA-D929-4766-A7CB-35BCF8EC58D8}" presName="arrowAndChildren" presStyleCnt="0"/>
      <dgm:spPr/>
    </dgm:pt>
    <dgm:pt modelId="{1C5B461D-6141-46BE-8C98-8CCA9C02AEE3}" type="pres">
      <dgm:prSet presAssocID="{B1A882BA-D929-4766-A7CB-35BCF8EC58D8}" presName="parentTextArrow" presStyleLbl="node1" presStyleIdx="2" presStyleCnt="6"/>
      <dgm:spPr/>
      <dgm:t>
        <a:bodyPr/>
        <a:lstStyle/>
        <a:p>
          <a:endParaRPr lang="en-US"/>
        </a:p>
      </dgm:t>
    </dgm:pt>
    <dgm:pt modelId="{DEA1416F-4145-47C5-9B63-DD58DC38C321}" type="pres">
      <dgm:prSet presAssocID="{B1A882BA-D929-4766-A7CB-35BCF8EC58D8}" presName="arrow" presStyleLbl="node1" presStyleIdx="3" presStyleCnt="6"/>
      <dgm:spPr/>
      <dgm:t>
        <a:bodyPr/>
        <a:lstStyle/>
        <a:p>
          <a:endParaRPr lang="en-US"/>
        </a:p>
      </dgm:t>
    </dgm:pt>
    <dgm:pt modelId="{BECE80AF-4AAE-4C5C-9AD9-5AE9B352347D}" type="pres">
      <dgm:prSet presAssocID="{B1A882BA-D929-4766-A7CB-35BCF8EC58D8}" presName="descendantArrow" presStyleCnt="0"/>
      <dgm:spPr/>
    </dgm:pt>
    <dgm:pt modelId="{764045CA-608E-46BB-A159-C7A434F96626}" type="pres">
      <dgm:prSet presAssocID="{CB97A634-F60E-437B-A725-30B783D9A506}" presName="childTextArrow" presStyleLbl="fgAccFollowNode1" presStyleIdx="4" presStyleCnt="11">
        <dgm:presLayoutVars>
          <dgm:bulletEnabled val="1"/>
        </dgm:presLayoutVars>
      </dgm:prSet>
      <dgm:spPr/>
      <dgm:t>
        <a:bodyPr/>
        <a:lstStyle/>
        <a:p>
          <a:endParaRPr lang="en-US"/>
        </a:p>
      </dgm:t>
    </dgm:pt>
    <dgm:pt modelId="{89DF701B-F9DB-4432-8A5A-C0BC0C0EE605}" type="pres">
      <dgm:prSet presAssocID="{4414D6A4-7FED-4EC5-A38B-89CA5FF283F5}" presName="childTextArrow" presStyleLbl="fgAccFollowNode1" presStyleIdx="5" presStyleCnt="11" custLinFactNeighborX="313">
        <dgm:presLayoutVars>
          <dgm:bulletEnabled val="1"/>
        </dgm:presLayoutVars>
      </dgm:prSet>
      <dgm:spPr/>
      <dgm:t>
        <a:bodyPr/>
        <a:lstStyle/>
        <a:p>
          <a:endParaRPr lang="en-US"/>
        </a:p>
      </dgm:t>
    </dgm:pt>
    <dgm:pt modelId="{F1155026-78E6-4393-9590-113A96B93C57}" type="pres">
      <dgm:prSet presAssocID="{917893E8-759F-4B69-8B0C-9ABB8D3BC306}" presName="sp" presStyleCnt="0"/>
      <dgm:spPr/>
    </dgm:pt>
    <dgm:pt modelId="{9B8B780C-BE49-4586-B662-085FEE07059C}" type="pres">
      <dgm:prSet presAssocID="{C578E365-6803-46DC-B8DB-2589025AE153}" presName="arrowAndChildren" presStyleCnt="0"/>
      <dgm:spPr/>
    </dgm:pt>
    <dgm:pt modelId="{F8B461C1-D70D-481D-B57C-572D9E6C8169}" type="pres">
      <dgm:prSet presAssocID="{C578E365-6803-46DC-B8DB-2589025AE153}" presName="parentTextArrow" presStyleLbl="node1" presStyleIdx="3" presStyleCnt="6"/>
      <dgm:spPr/>
      <dgm:t>
        <a:bodyPr/>
        <a:lstStyle/>
        <a:p>
          <a:endParaRPr lang="en-US"/>
        </a:p>
      </dgm:t>
    </dgm:pt>
    <dgm:pt modelId="{EEE4AD63-6FA5-4516-A478-10F5127C9C27}" type="pres">
      <dgm:prSet presAssocID="{C578E365-6803-46DC-B8DB-2589025AE153}" presName="arrow" presStyleLbl="node1" presStyleIdx="4" presStyleCnt="6" custLinFactNeighborX="117" custLinFactNeighborY="883"/>
      <dgm:spPr/>
      <dgm:t>
        <a:bodyPr/>
        <a:lstStyle/>
        <a:p>
          <a:endParaRPr lang="en-US"/>
        </a:p>
      </dgm:t>
    </dgm:pt>
    <dgm:pt modelId="{916A026F-ED5C-408A-B07B-DD2D90D67705}" type="pres">
      <dgm:prSet presAssocID="{C578E365-6803-46DC-B8DB-2589025AE153}" presName="descendantArrow" presStyleCnt="0"/>
      <dgm:spPr/>
    </dgm:pt>
    <dgm:pt modelId="{F379A34C-48BF-4E3F-825B-0AAC202176A5}" type="pres">
      <dgm:prSet presAssocID="{42A88A4A-D042-4F3D-80CC-BBAAD3B4C49F}" presName="childTextArrow" presStyleLbl="fgAccFollowNode1" presStyleIdx="6" presStyleCnt="11">
        <dgm:presLayoutVars>
          <dgm:bulletEnabled val="1"/>
        </dgm:presLayoutVars>
      </dgm:prSet>
      <dgm:spPr/>
      <dgm:t>
        <a:bodyPr/>
        <a:lstStyle/>
        <a:p>
          <a:endParaRPr lang="en-US"/>
        </a:p>
      </dgm:t>
    </dgm:pt>
    <dgm:pt modelId="{44A2B733-59AC-4B10-AF81-CCD4A362683E}" type="pres">
      <dgm:prSet presAssocID="{928467DD-F8DE-46E1-8769-4FC9BB8A6A18}" presName="childTextArrow" presStyleLbl="fgAccFollowNode1" presStyleIdx="7" presStyleCnt="11">
        <dgm:presLayoutVars>
          <dgm:bulletEnabled val="1"/>
        </dgm:presLayoutVars>
      </dgm:prSet>
      <dgm:spPr/>
      <dgm:t>
        <a:bodyPr/>
        <a:lstStyle/>
        <a:p>
          <a:endParaRPr lang="en-US"/>
        </a:p>
      </dgm:t>
    </dgm:pt>
    <dgm:pt modelId="{73D61FF9-19D9-4B03-8DD0-44F21CF5E7F0}" type="pres">
      <dgm:prSet presAssocID="{14251759-1C8B-4872-B66E-B6605D96BC8E}" presName="childTextArrow" presStyleLbl="fgAccFollowNode1" presStyleIdx="8" presStyleCnt="11">
        <dgm:presLayoutVars>
          <dgm:bulletEnabled val="1"/>
        </dgm:presLayoutVars>
      </dgm:prSet>
      <dgm:spPr/>
      <dgm:t>
        <a:bodyPr/>
        <a:lstStyle/>
        <a:p>
          <a:endParaRPr lang="en-US"/>
        </a:p>
      </dgm:t>
    </dgm:pt>
    <dgm:pt modelId="{3C0BEB39-C93F-4792-AB25-B1CE5775CC59}" type="pres">
      <dgm:prSet presAssocID="{74975C21-571F-4398-9DE6-4D76EA80E65F}" presName="sp" presStyleCnt="0"/>
      <dgm:spPr/>
    </dgm:pt>
    <dgm:pt modelId="{444C51B4-FF99-4FB8-8C41-70886B5F3FC0}" type="pres">
      <dgm:prSet presAssocID="{77BAB3D5-0336-4E83-990D-569AED8D7548}" presName="arrowAndChildren" presStyleCnt="0"/>
      <dgm:spPr/>
    </dgm:pt>
    <dgm:pt modelId="{84B8DA6F-753F-4567-B198-078C08555729}" type="pres">
      <dgm:prSet presAssocID="{77BAB3D5-0336-4E83-990D-569AED8D7548}" presName="parentTextArrow" presStyleLbl="node1" presStyleIdx="4" presStyleCnt="6"/>
      <dgm:spPr/>
      <dgm:t>
        <a:bodyPr/>
        <a:lstStyle/>
        <a:p>
          <a:endParaRPr lang="en-US"/>
        </a:p>
      </dgm:t>
    </dgm:pt>
    <dgm:pt modelId="{28CD7291-66C0-4191-9983-241F91CF8DE8}" type="pres">
      <dgm:prSet presAssocID="{77BAB3D5-0336-4E83-990D-569AED8D7548}" presName="arrow" presStyleLbl="node1" presStyleIdx="5" presStyleCnt="6" custLinFactNeighborX="1005" custLinFactNeighborY="-6466"/>
      <dgm:spPr/>
      <dgm:t>
        <a:bodyPr/>
        <a:lstStyle/>
        <a:p>
          <a:endParaRPr lang="en-US"/>
        </a:p>
      </dgm:t>
    </dgm:pt>
    <dgm:pt modelId="{8A080B18-6872-44A9-9E8A-8E6785FF2ECA}" type="pres">
      <dgm:prSet presAssocID="{77BAB3D5-0336-4E83-990D-569AED8D7548}" presName="descendantArrow" presStyleCnt="0"/>
      <dgm:spPr/>
    </dgm:pt>
    <dgm:pt modelId="{808D2197-3C44-4790-A24D-48BDE887CF3C}" type="pres">
      <dgm:prSet presAssocID="{18E75154-16F0-48B7-B919-442E8E0B0FFE}" presName="childTextArrow" presStyleLbl="fgAccFollowNode1" presStyleIdx="9" presStyleCnt="11">
        <dgm:presLayoutVars>
          <dgm:bulletEnabled val="1"/>
        </dgm:presLayoutVars>
      </dgm:prSet>
      <dgm:spPr/>
      <dgm:t>
        <a:bodyPr/>
        <a:lstStyle/>
        <a:p>
          <a:endParaRPr lang="en-US"/>
        </a:p>
      </dgm:t>
    </dgm:pt>
    <dgm:pt modelId="{941D9568-7AFF-4370-B74C-716EC60DCE60}" type="pres">
      <dgm:prSet presAssocID="{95310250-8BA6-43EB-9269-8C38D8873587}" presName="childTextArrow" presStyleLbl="fgAccFollowNode1" presStyleIdx="10" presStyleCnt="11">
        <dgm:presLayoutVars>
          <dgm:bulletEnabled val="1"/>
        </dgm:presLayoutVars>
      </dgm:prSet>
      <dgm:spPr/>
      <dgm:t>
        <a:bodyPr/>
        <a:lstStyle/>
        <a:p>
          <a:endParaRPr lang="en-US"/>
        </a:p>
      </dgm:t>
    </dgm:pt>
  </dgm:ptLst>
  <dgm:cxnLst>
    <dgm:cxn modelId="{D2A414E3-ECBA-4A6A-A8B0-7F5F1AF4D08F}" type="presOf" srcId="{6442A959-6DF4-47D3-8D17-AEF7F26D6312}" destId="{DBEA7B7F-7C77-44A8-899B-40309C55DF48}" srcOrd="0" destOrd="0" presId="urn:microsoft.com/office/officeart/2005/8/layout/process4"/>
    <dgm:cxn modelId="{34DA3EFD-7689-4999-97E0-F0E55AE8C589}" srcId="{C578E365-6803-46DC-B8DB-2589025AE153}" destId="{14251759-1C8B-4872-B66E-B6605D96BC8E}" srcOrd="2" destOrd="0" parTransId="{15C03F2A-02B1-4FFC-B7D7-20B90EB74407}" sibTransId="{B33D4A83-AB67-4358-B7B0-D3183A1DDEF8}"/>
    <dgm:cxn modelId="{046FEAAC-CB84-4C81-BAE8-641470E586B7}" srcId="{C578E365-6803-46DC-B8DB-2589025AE153}" destId="{42A88A4A-D042-4F3D-80CC-BBAAD3B4C49F}" srcOrd="0" destOrd="0" parTransId="{3E731737-B020-482E-9655-149DBCBA457A}" sibTransId="{0324AAAB-0FD7-456F-BFF3-AB5DE388F591}"/>
    <dgm:cxn modelId="{66A81582-48F0-4E8E-B8D4-1A9833D86A7E}" srcId="{B26ED814-1973-4779-9CA9-5F04A015C460}" destId="{6442A959-6DF4-47D3-8D17-AEF7F26D6312}" srcOrd="0" destOrd="0" parTransId="{B82DF4DA-93E2-4DBB-BE1A-CA5F8AFCC23D}" sibTransId="{2D459FC8-E855-45FE-890F-66A2EFC32176}"/>
    <dgm:cxn modelId="{F48CEF5D-3A0B-40D4-8865-69D5D44C0533}" srcId="{AFCEFAAC-FAF6-4848-B98C-F9E1C5E434C3}" destId="{77BAB3D5-0336-4E83-990D-569AED8D7548}" srcOrd="0" destOrd="0" parTransId="{104164F2-F942-4A8E-A552-A864D3ED4DDD}" sibTransId="{74975C21-571F-4398-9DE6-4D76EA80E65F}"/>
    <dgm:cxn modelId="{5F943231-DA67-45AB-BBB8-D381A7673853}" type="presOf" srcId="{4414D6A4-7FED-4EC5-A38B-89CA5FF283F5}" destId="{89DF701B-F9DB-4432-8A5A-C0BC0C0EE605}" srcOrd="0" destOrd="0" presId="urn:microsoft.com/office/officeart/2005/8/layout/process4"/>
    <dgm:cxn modelId="{0B1D0891-767B-483D-8118-97037BC239BE}" srcId="{9E33C2AD-14C4-489D-A660-0A2D4BF108DC}" destId="{85287F54-9B40-41C8-B334-190F95A59911}" srcOrd="1" destOrd="0" parTransId="{AFCFD2F5-90C5-46D5-AFD9-998C417A4BEA}" sibTransId="{97525737-FC69-429A-BAA7-E1FA987B9C11}"/>
    <dgm:cxn modelId="{2F1BA9F9-182C-4943-81E7-3D675FD6FFA6}" type="presOf" srcId="{AFCEFAAC-FAF6-4848-B98C-F9E1C5E434C3}" destId="{CE5D6563-D10F-4884-897C-0BA0B6F68AA6}" srcOrd="0" destOrd="0" presId="urn:microsoft.com/office/officeart/2005/8/layout/process4"/>
    <dgm:cxn modelId="{369A94D3-87B4-4B7C-A400-93E541488FB6}" srcId="{4AA6D77C-A7FA-4952-BEAA-C6BC40431151}" destId="{7F037DB2-68EB-4CD8-A1BD-6B2277D220C5}" srcOrd="0" destOrd="0" parTransId="{69E5FF93-914B-4200-9C94-FA4112A56074}" sibTransId="{A2FD8FE5-5ABA-4523-A9BD-510C4862C8DC}"/>
    <dgm:cxn modelId="{E60EAFDB-D538-466B-8FD6-5A6E35F295D1}" srcId="{C578E365-6803-46DC-B8DB-2589025AE153}" destId="{928467DD-F8DE-46E1-8769-4FC9BB8A6A18}" srcOrd="1" destOrd="0" parTransId="{E3CE24AF-3CAE-407A-B01E-2B73432D29C5}" sibTransId="{61F5D4D9-F459-4607-B8F3-6BD96B3CB108}"/>
    <dgm:cxn modelId="{0538545F-0C5F-439A-AEE5-3531BF29293A}" type="presOf" srcId="{B1A882BA-D929-4766-A7CB-35BCF8EC58D8}" destId="{1C5B461D-6141-46BE-8C98-8CCA9C02AEE3}" srcOrd="0" destOrd="0" presId="urn:microsoft.com/office/officeart/2005/8/layout/process4"/>
    <dgm:cxn modelId="{6D56D4FB-4205-4325-9CAF-4AE403333AC3}" srcId="{B1A882BA-D929-4766-A7CB-35BCF8EC58D8}" destId="{4414D6A4-7FED-4EC5-A38B-89CA5FF283F5}" srcOrd="1" destOrd="0" parTransId="{4E47718C-660E-417F-AAA4-767172F8FB8B}" sibTransId="{41C7AF6D-1A5C-472B-8B58-3E282CA85C18}"/>
    <dgm:cxn modelId="{967341E0-BEA4-4A97-9163-0CFD6B407292}" type="presOf" srcId="{928467DD-F8DE-46E1-8769-4FC9BB8A6A18}" destId="{44A2B733-59AC-4B10-AF81-CCD4A362683E}" srcOrd="0" destOrd="0" presId="urn:microsoft.com/office/officeart/2005/8/layout/process4"/>
    <dgm:cxn modelId="{DCB8D2CC-519B-4338-AD6B-480654470879}" type="presOf" srcId="{18E75154-16F0-48B7-B919-442E8E0B0FFE}" destId="{808D2197-3C44-4790-A24D-48BDE887CF3C}" srcOrd="0" destOrd="0" presId="urn:microsoft.com/office/officeart/2005/8/layout/process4"/>
    <dgm:cxn modelId="{71BAAB8D-9F40-4643-B8D2-1D3224689E09}" srcId="{AFCEFAAC-FAF6-4848-B98C-F9E1C5E434C3}" destId="{B1A882BA-D929-4766-A7CB-35BCF8EC58D8}" srcOrd="2" destOrd="0" parTransId="{C2C155BA-3904-4324-B703-2E87B6F59C09}" sibTransId="{60754B45-CBAF-442C-B970-DC4D4FBB1148}"/>
    <dgm:cxn modelId="{D98A3153-5EE5-42A8-8792-FE58389A84EF}" type="presOf" srcId="{85287F54-9B40-41C8-B334-190F95A59911}" destId="{D2D4E8ED-01F5-477E-9432-2E3F270F6741}" srcOrd="0" destOrd="0" presId="urn:microsoft.com/office/officeart/2005/8/layout/process4"/>
    <dgm:cxn modelId="{30AF292F-8B43-48A2-9C46-4782AD62B34C}" type="presOf" srcId="{9E33C2AD-14C4-489D-A660-0A2D4BF108DC}" destId="{55EC87D6-5595-4BAA-A02B-04CBC7A25501}" srcOrd="1" destOrd="0" presId="urn:microsoft.com/office/officeart/2005/8/layout/process4"/>
    <dgm:cxn modelId="{14F2DA69-D53D-4645-A678-B2437F4B188A}" type="presOf" srcId="{B26ED814-1973-4779-9CA9-5F04A015C460}" destId="{95AEC0DA-E3D0-4F98-9F51-DB4EF77CAEAB}" srcOrd="0" destOrd="0" presId="urn:microsoft.com/office/officeart/2005/8/layout/process4"/>
    <dgm:cxn modelId="{B252D2CC-DC94-44A2-A07C-E2164E2612C5}" type="presOf" srcId="{9E33C2AD-14C4-489D-A660-0A2D4BF108DC}" destId="{4C40018A-E857-43C6-AAF6-2B4884FB9257}" srcOrd="0" destOrd="0" presId="urn:microsoft.com/office/officeart/2005/8/layout/process4"/>
    <dgm:cxn modelId="{C72294D1-5D2A-4F73-AF6D-9429F9A4C380}" srcId="{77BAB3D5-0336-4E83-990D-569AED8D7548}" destId="{95310250-8BA6-43EB-9269-8C38D8873587}" srcOrd="1" destOrd="0" parTransId="{BDB441C6-27FB-487F-98F6-07D8D3AC39CF}" sibTransId="{36A0FFB0-E6A3-4CA2-85CC-EA17BEDEB52A}"/>
    <dgm:cxn modelId="{DD9C6FE7-59F1-4A07-AF32-59AC7BDF28D6}" type="presOf" srcId="{B1A882BA-D929-4766-A7CB-35BCF8EC58D8}" destId="{DEA1416F-4145-47C5-9B63-DD58DC38C321}" srcOrd="1" destOrd="0" presId="urn:microsoft.com/office/officeart/2005/8/layout/process4"/>
    <dgm:cxn modelId="{431E20C3-2F9B-44FE-A716-5D28812FD7E8}" srcId="{AFCEFAAC-FAF6-4848-B98C-F9E1C5E434C3}" destId="{C578E365-6803-46DC-B8DB-2589025AE153}" srcOrd="1" destOrd="0" parTransId="{44F7F250-4FF8-4E96-93DD-DBC56EE00919}" sibTransId="{917893E8-759F-4B69-8B0C-9ABB8D3BC306}"/>
    <dgm:cxn modelId="{8A2EF585-3140-4400-8131-B7B3ABC18B98}" srcId="{AFCEFAAC-FAF6-4848-B98C-F9E1C5E434C3}" destId="{B26ED814-1973-4779-9CA9-5F04A015C460}" srcOrd="5" destOrd="0" parTransId="{D79DFBC8-CF41-44C0-A320-35E93A4BFFCF}" sibTransId="{0C48ABF6-1FF2-4B3B-9A15-D2139447AEF2}"/>
    <dgm:cxn modelId="{179B2A1B-1FCD-4DCB-B980-3078AE6E62D0}" type="presOf" srcId="{4AA6D77C-A7FA-4952-BEAA-C6BC40431151}" destId="{D02E46D2-E7E2-4DC4-9475-92A4D90EE5B5}" srcOrd="0" destOrd="0" presId="urn:microsoft.com/office/officeart/2005/8/layout/process4"/>
    <dgm:cxn modelId="{47C0EA7F-4357-4EA7-8232-3EA69F477532}" srcId="{B1A882BA-D929-4766-A7CB-35BCF8EC58D8}" destId="{CB97A634-F60E-437B-A725-30B783D9A506}" srcOrd="0" destOrd="0" parTransId="{348E22CB-BD6D-4AEB-8BC8-FEB6D555B167}" sibTransId="{A7A12D97-FDE3-4F12-8200-B7ADC28F297D}"/>
    <dgm:cxn modelId="{39624B75-3E84-43C4-B918-96F3066C1D34}" type="presOf" srcId="{42A88A4A-D042-4F3D-80CC-BBAAD3B4C49F}" destId="{F379A34C-48BF-4E3F-825B-0AAC202176A5}" srcOrd="0" destOrd="0" presId="urn:microsoft.com/office/officeart/2005/8/layout/process4"/>
    <dgm:cxn modelId="{61E0FE80-E510-4ED1-BBC1-C82B4B18C71D}" srcId="{9E33C2AD-14C4-489D-A660-0A2D4BF108DC}" destId="{3448F070-1059-47FA-82F1-9E80A4DB52F8}" srcOrd="0" destOrd="0" parTransId="{DE9F91C2-161A-413B-86C0-025079085097}" sibTransId="{5F4167CD-B9E3-4E7D-9FCC-C83A2C0DB9A6}"/>
    <dgm:cxn modelId="{13980ADF-7FF2-4728-A99A-F05F32FF9C9C}" type="presOf" srcId="{CB97A634-F60E-437B-A725-30B783D9A506}" destId="{764045CA-608E-46BB-A159-C7A434F96626}" srcOrd="0" destOrd="0" presId="urn:microsoft.com/office/officeart/2005/8/layout/process4"/>
    <dgm:cxn modelId="{441A1CE2-BCE4-41A2-ADFE-27C1BE89CAB0}" type="presOf" srcId="{4AA6D77C-A7FA-4952-BEAA-C6BC40431151}" destId="{A8714FE4-123C-4115-A66E-497A88E27032}" srcOrd="1" destOrd="0" presId="urn:microsoft.com/office/officeart/2005/8/layout/process4"/>
    <dgm:cxn modelId="{206B8311-C89C-4513-A6FD-D530E17808FB}" type="presOf" srcId="{95310250-8BA6-43EB-9269-8C38D8873587}" destId="{941D9568-7AFF-4370-B74C-716EC60DCE60}" srcOrd="0" destOrd="0" presId="urn:microsoft.com/office/officeart/2005/8/layout/process4"/>
    <dgm:cxn modelId="{B6268B5E-C0E7-4532-8D47-786620618A91}" type="presOf" srcId="{77BAB3D5-0336-4E83-990D-569AED8D7548}" destId="{84B8DA6F-753F-4567-B198-078C08555729}" srcOrd="0" destOrd="0" presId="urn:microsoft.com/office/officeart/2005/8/layout/process4"/>
    <dgm:cxn modelId="{A6C4142B-FCDD-4482-A42D-544C92E7AD33}" srcId="{AFCEFAAC-FAF6-4848-B98C-F9E1C5E434C3}" destId="{9E33C2AD-14C4-489D-A660-0A2D4BF108DC}" srcOrd="3" destOrd="0" parTransId="{7DFB62B2-5E15-44CC-A8C7-EFBC85383CFC}" sibTransId="{BA37B584-4278-4415-92C4-717F7320F443}"/>
    <dgm:cxn modelId="{EC4488FA-0E6D-40BA-AE6B-7AF2ACAF5A4C}" type="presOf" srcId="{B26ED814-1973-4779-9CA9-5F04A015C460}" destId="{AFE6B2C8-B750-4C57-86DD-51A8060B5965}" srcOrd="1" destOrd="0" presId="urn:microsoft.com/office/officeart/2005/8/layout/process4"/>
    <dgm:cxn modelId="{3F428117-803E-4617-9DF1-430E69C753F8}" type="presOf" srcId="{14251759-1C8B-4872-B66E-B6605D96BC8E}" destId="{73D61FF9-19D9-4B03-8DD0-44F21CF5E7F0}" srcOrd="0" destOrd="0" presId="urn:microsoft.com/office/officeart/2005/8/layout/process4"/>
    <dgm:cxn modelId="{8508FE42-070F-42CD-8D64-0B54090C14CD}" type="presOf" srcId="{C578E365-6803-46DC-B8DB-2589025AE153}" destId="{EEE4AD63-6FA5-4516-A478-10F5127C9C27}" srcOrd="1" destOrd="0" presId="urn:microsoft.com/office/officeart/2005/8/layout/process4"/>
    <dgm:cxn modelId="{5C36C31E-3EB6-467F-9D1F-29F550C8A996}" srcId="{77BAB3D5-0336-4E83-990D-569AED8D7548}" destId="{18E75154-16F0-48B7-B919-442E8E0B0FFE}" srcOrd="0" destOrd="0" parTransId="{2B3DD77F-E594-470A-AAB7-B1EA0A624F45}" sibTransId="{028DC7B1-EEC6-45D0-A5EE-BBE3AF710B2C}"/>
    <dgm:cxn modelId="{F205673B-BAF8-41A3-A82A-559070D85D1E}" type="presOf" srcId="{7F037DB2-68EB-4CD8-A1BD-6B2277D220C5}" destId="{787A8442-AFD0-4099-8D61-584A439449D0}" srcOrd="0" destOrd="0" presId="urn:microsoft.com/office/officeart/2005/8/layout/process4"/>
    <dgm:cxn modelId="{ADC298C6-0651-4CCD-A721-1DD8A773B1B1}" srcId="{AFCEFAAC-FAF6-4848-B98C-F9E1C5E434C3}" destId="{4AA6D77C-A7FA-4952-BEAA-C6BC40431151}" srcOrd="4" destOrd="0" parTransId="{708F3678-7474-46B2-A9E6-241C7C0DEB93}" sibTransId="{85EE0CDB-D9FB-4F53-A8C3-C0D02EA672D4}"/>
    <dgm:cxn modelId="{9A58F39E-B4E4-40E4-B871-3ECF6E7A886D}" type="presOf" srcId="{3448F070-1059-47FA-82F1-9E80A4DB52F8}" destId="{0201D0C4-2606-4192-B2D7-A0FEFED88136}" srcOrd="0" destOrd="0" presId="urn:microsoft.com/office/officeart/2005/8/layout/process4"/>
    <dgm:cxn modelId="{86F65929-5571-4B78-BFBF-50BC77EA7FF5}" type="presOf" srcId="{C578E365-6803-46DC-B8DB-2589025AE153}" destId="{F8B461C1-D70D-481D-B57C-572D9E6C8169}" srcOrd="0" destOrd="0" presId="urn:microsoft.com/office/officeart/2005/8/layout/process4"/>
    <dgm:cxn modelId="{CEA71206-E139-47D0-A4D7-53DAE27098E9}" type="presOf" srcId="{77BAB3D5-0336-4E83-990D-569AED8D7548}" destId="{28CD7291-66C0-4191-9983-241F91CF8DE8}" srcOrd="1" destOrd="0" presId="urn:microsoft.com/office/officeart/2005/8/layout/process4"/>
    <dgm:cxn modelId="{26398614-3797-46E0-B07F-C1EF68B87F05}" type="presParOf" srcId="{CE5D6563-D10F-4884-897C-0BA0B6F68AA6}" destId="{7116AA37-7021-4F50-82A5-59BCB951FF8F}" srcOrd="0" destOrd="0" presId="urn:microsoft.com/office/officeart/2005/8/layout/process4"/>
    <dgm:cxn modelId="{6CDB60C9-7FB0-4C35-A4A8-8D60DF242F1D}" type="presParOf" srcId="{7116AA37-7021-4F50-82A5-59BCB951FF8F}" destId="{95AEC0DA-E3D0-4F98-9F51-DB4EF77CAEAB}" srcOrd="0" destOrd="0" presId="urn:microsoft.com/office/officeart/2005/8/layout/process4"/>
    <dgm:cxn modelId="{0B721412-5E3B-487D-A8DD-93E94507D743}" type="presParOf" srcId="{7116AA37-7021-4F50-82A5-59BCB951FF8F}" destId="{AFE6B2C8-B750-4C57-86DD-51A8060B5965}" srcOrd="1" destOrd="0" presId="urn:microsoft.com/office/officeart/2005/8/layout/process4"/>
    <dgm:cxn modelId="{CD274E4C-0A79-4503-95BF-D165832A4C36}" type="presParOf" srcId="{7116AA37-7021-4F50-82A5-59BCB951FF8F}" destId="{8BAD4727-B543-4692-95D4-E7AAAC847E65}" srcOrd="2" destOrd="0" presId="urn:microsoft.com/office/officeart/2005/8/layout/process4"/>
    <dgm:cxn modelId="{C7E199B3-B2BF-4DE4-968E-40D22C095681}" type="presParOf" srcId="{8BAD4727-B543-4692-95D4-E7AAAC847E65}" destId="{DBEA7B7F-7C77-44A8-899B-40309C55DF48}" srcOrd="0" destOrd="0" presId="urn:microsoft.com/office/officeart/2005/8/layout/process4"/>
    <dgm:cxn modelId="{CBB2DFBD-649F-48D4-8A71-1982777F9FA8}" type="presParOf" srcId="{CE5D6563-D10F-4884-897C-0BA0B6F68AA6}" destId="{BDBAB361-A059-4D1C-A4BD-CCD2AA2AD363}" srcOrd="1" destOrd="0" presId="urn:microsoft.com/office/officeart/2005/8/layout/process4"/>
    <dgm:cxn modelId="{676154D3-6601-40B6-8C79-D07126A84515}" type="presParOf" srcId="{CE5D6563-D10F-4884-897C-0BA0B6F68AA6}" destId="{311EEDEC-03B5-4784-9202-018196CEC69B}" srcOrd="2" destOrd="0" presId="urn:microsoft.com/office/officeart/2005/8/layout/process4"/>
    <dgm:cxn modelId="{7DF54C3B-9AD1-4BB4-A556-B92C8C43C4A2}" type="presParOf" srcId="{311EEDEC-03B5-4784-9202-018196CEC69B}" destId="{D02E46D2-E7E2-4DC4-9475-92A4D90EE5B5}" srcOrd="0" destOrd="0" presId="urn:microsoft.com/office/officeart/2005/8/layout/process4"/>
    <dgm:cxn modelId="{9CC26ED2-1223-47D2-A70F-99296F939167}" type="presParOf" srcId="{311EEDEC-03B5-4784-9202-018196CEC69B}" destId="{A8714FE4-123C-4115-A66E-497A88E27032}" srcOrd="1" destOrd="0" presId="urn:microsoft.com/office/officeart/2005/8/layout/process4"/>
    <dgm:cxn modelId="{D323D419-310D-48A0-BDCF-45EEB23F3B82}" type="presParOf" srcId="{311EEDEC-03B5-4784-9202-018196CEC69B}" destId="{C836AC07-60F6-4674-99E0-A5E2A4A968DD}" srcOrd="2" destOrd="0" presId="urn:microsoft.com/office/officeart/2005/8/layout/process4"/>
    <dgm:cxn modelId="{1F0FCBC7-70AB-46A5-86FF-C2136D2F461F}" type="presParOf" srcId="{C836AC07-60F6-4674-99E0-A5E2A4A968DD}" destId="{787A8442-AFD0-4099-8D61-584A439449D0}" srcOrd="0" destOrd="0" presId="urn:microsoft.com/office/officeart/2005/8/layout/process4"/>
    <dgm:cxn modelId="{DA78CF86-2046-40E2-B47D-7F5979325F5C}" type="presParOf" srcId="{CE5D6563-D10F-4884-897C-0BA0B6F68AA6}" destId="{66CFED6E-C327-42EC-9C15-888D01A88862}" srcOrd="3" destOrd="0" presId="urn:microsoft.com/office/officeart/2005/8/layout/process4"/>
    <dgm:cxn modelId="{6DB8C788-4BF4-45FE-8562-2BE8306EA55C}" type="presParOf" srcId="{CE5D6563-D10F-4884-897C-0BA0B6F68AA6}" destId="{AB682E11-EA7C-4F73-8CD9-F07235ACF85B}" srcOrd="4" destOrd="0" presId="urn:microsoft.com/office/officeart/2005/8/layout/process4"/>
    <dgm:cxn modelId="{84754B0F-D765-4F98-94AE-B71290F89F4E}" type="presParOf" srcId="{AB682E11-EA7C-4F73-8CD9-F07235ACF85B}" destId="{4C40018A-E857-43C6-AAF6-2B4884FB9257}" srcOrd="0" destOrd="0" presId="urn:microsoft.com/office/officeart/2005/8/layout/process4"/>
    <dgm:cxn modelId="{085AA4B0-3ED5-4874-BC07-AD1984B3142A}" type="presParOf" srcId="{AB682E11-EA7C-4F73-8CD9-F07235ACF85B}" destId="{55EC87D6-5595-4BAA-A02B-04CBC7A25501}" srcOrd="1" destOrd="0" presId="urn:microsoft.com/office/officeart/2005/8/layout/process4"/>
    <dgm:cxn modelId="{5EBD3854-FA2F-451C-947E-4872508200AB}" type="presParOf" srcId="{AB682E11-EA7C-4F73-8CD9-F07235ACF85B}" destId="{BD864F22-CC2B-4101-803B-325157F798FD}" srcOrd="2" destOrd="0" presId="urn:microsoft.com/office/officeart/2005/8/layout/process4"/>
    <dgm:cxn modelId="{BB29AB04-1767-4C8B-9D90-5592A6547844}" type="presParOf" srcId="{BD864F22-CC2B-4101-803B-325157F798FD}" destId="{0201D0C4-2606-4192-B2D7-A0FEFED88136}" srcOrd="0" destOrd="0" presId="urn:microsoft.com/office/officeart/2005/8/layout/process4"/>
    <dgm:cxn modelId="{01BCDB97-DF01-48EC-B272-D536FB48A542}" type="presParOf" srcId="{BD864F22-CC2B-4101-803B-325157F798FD}" destId="{D2D4E8ED-01F5-477E-9432-2E3F270F6741}" srcOrd="1" destOrd="0" presId="urn:microsoft.com/office/officeart/2005/8/layout/process4"/>
    <dgm:cxn modelId="{063F87E9-B215-4272-BB35-0125EF3E4239}" type="presParOf" srcId="{CE5D6563-D10F-4884-897C-0BA0B6F68AA6}" destId="{A26CABA5-C4F3-41F8-82B0-A3C22C9487B1}" srcOrd="5" destOrd="0" presId="urn:microsoft.com/office/officeart/2005/8/layout/process4"/>
    <dgm:cxn modelId="{B551875E-76BF-40BA-A871-57D097CAB2E1}" type="presParOf" srcId="{CE5D6563-D10F-4884-897C-0BA0B6F68AA6}" destId="{8B9DDDD8-BEBB-40F0-A82A-FE2C551F02B3}" srcOrd="6" destOrd="0" presId="urn:microsoft.com/office/officeart/2005/8/layout/process4"/>
    <dgm:cxn modelId="{9630F1A7-0F20-4FAE-B9F4-76C6E549A553}" type="presParOf" srcId="{8B9DDDD8-BEBB-40F0-A82A-FE2C551F02B3}" destId="{1C5B461D-6141-46BE-8C98-8CCA9C02AEE3}" srcOrd="0" destOrd="0" presId="urn:microsoft.com/office/officeart/2005/8/layout/process4"/>
    <dgm:cxn modelId="{77505628-E447-4FB5-BD13-FC7DD0EF4BAC}" type="presParOf" srcId="{8B9DDDD8-BEBB-40F0-A82A-FE2C551F02B3}" destId="{DEA1416F-4145-47C5-9B63-DD58DC38C321}" srcOrd="1" destOrd="0" presId="urn:microsoft.com/office/officeart/2005/8/layout/process4"/>
    <dgm:cxn modelId="{C09DD431-C17A-48FA-9D27-AA632DFE7687}" type="presParOf" srcId="{8B9DDDD8-BEBB-40F0-A82A-FE2C551F02B3}" destId="{BECE80AF-4AAE-4C5C-9AD9-5AE9B352347D}" srcOrd="2" destOrd="0" presId="urn:microsoft.com/office/officeart/2005/8/layout/process4"/>
    <dgm:cxn modelId="{55E01503-DDF7-4D35-9B05-9730756C60F0}" type="presParOf" srcId="{BECE80AF-4AAE-4C5C-9AD9-5AE9B352347D}" destId="{764045CA-608E-46BB-A159-C7A434F96626}" srcOrd="0" destOrd="0" presId="urn:microsoft.com/office/officeart/2005/8/layout/process4"/>
    <dgm:cxn modelId="{5FAC2A3B-2326-45C4-B9E9-6DF896B51D10}" type="presParOf" srcId="{BECE80AF-4AAE-4C5C-9AD9-5AE9B352347D}" destId="{89DF701B-F9DB-4432-8A5A-C0BC0C0EE605}" srcOrd="1" destOrd="0" presId="urn:microsoft.com/office/officeart/2005/8/layout/process4"/>
    <dgm:cxn modelId="{AEA716EE-EEFF-428C-9575-EEAEDEF327EF}" type="presParOf" srcId="{CE5D6563-D10F-4884-897C-0BA0B6F68AA6}" destId="{F1155026-78E6-4393-9590-113A96B93C57}" srcOrd="7" destOrd="0" presId="urn:microsoft.com/office/officeart/2005/8/layout/process4"/>
    <dgm:cxn modelId="{A1CAEB71-A999-4D11-A482-3F0FFF34D598}" type="presParOf" srcId="{CE5D6563-D10F-4884-897C-0BA0B6F68AA6}" destId="{9B8B780C-BE49-4586-B662-085FEE07059C}" srcOrd="8" destOrd="0" presId="urn:microsoft.com/office/officeart/2005/8/layout/process4"/>
    <dgm:cxn modelId="{119A5868-CA13-400F-AAD6-2692E5B29BB1}" type="presParOf" srcId="{9B8B780C-BE49-4586-B662-085FEE07059C}" destId="{F8B461C1-D70D-481D-B57C-572D9E6C8169}" srcOrd="0" destOrd="0" presId="urn:microsoft.com/office/officeart/2005/8/layout/process4"/>
    <dgm:cxn modelId="{669A7AE6-E33B-4587-9EA5-B69A03DB16FB}" type="presParOf" srcId="{9B8B780C-BE49-4586-B662-085FEE07059C}" destId="{EEE4AD63-6FA5-4516-A478-10F5127C9C27}" srcOrd="1" destOrd="0" presId="urn:microsoft.com/office/officeart/2005/8/layout/process4"/>
    <dgm:cxn modelId="{8C53AE3A-D92C-44DA-82ED-A594ED4C02AD}" type="presParOf" srcId="{9B8B780C-BE49-4586-B662-085FEE07059C}" destId="{916A026F-ED5C-408A-B07B-DD2D90D67705}" srcOrd="2" destOrd="0" presId="urn:microsoft.com/office/officeart/2005/8/layout/process4"/>
    <dgm:cxn modelId="{A2118B6D-E691-431D-894E-1087DE3984B1}" type="presParOf" srcId="{916A026F-ED5C-408A-B07B-DD2D90D67705}" destId="{F379A34C-48BF-4E3F-825B-0AAC202176A5}" srcOrd="0" destOrd="0" presId="urn:microsoft.com/office/officeart/2005/8/layout/process4"/>
    <dgm:cxn modelId="{89700AD3-43DA-42AF-9101-40A22B64EB63}" type="presParOf" srcId="{916A026F-ED5C-408A-B07B-DD2D90D67705}" destId="{44A2B733-59AC-4B10-AF81-CCD4A362683E}" srcOrd="1" destOrd="0" presId="urn:microsoft.com/office/officeart/2005/8/layout/process4"/>
    <dgm:cxn modelId="{A7765048-D812-406B-AD23-8A7197932D3B}" type="presParOf" srcId="{916A026F-ED5C-408A-B07B-DD2D90D67705}" destId="{73D61FF9-19D9-4B03-8DD0-44F21CF5E7F0}" srcOrd="2" destOrd="0" presId="urn:microsoft.com/office/officeart/2005/8/layout/process4"/>
    <dgm:cxn modelId="{D446A1F3-C2FE-49D1-BFC9-4DD1F306E6E4}" type="presParOf" srcId="{CE5D6563-D10F-4884-897C-0BA0B6F68AA6}" destId="{3C0BEB39-C93F-4792-AB25-B1CE5775CC59}" srcOrd="9" destOrd="0" presId="urn:microsoft.com/office/officeart/2005/8/layout/process4"/>
    <dgm:cxn modelId="{CC85CC24-CB1E-4762-ACE1-EDD3E9B9F3DC}" type="presParOf" srcId="{CE5D6563-D10F-4884-897C-0BA0B6F68AA6}" destId="{444C51B4-FF99-4FB8-8C41-70886B5F3FC0}" srcOrd="10" destOrd="0" presId="urn:microsoft.com/office/officeart/2005/8/layout/process4"/>
    <dgm:cxn modelId="{07C798FA-6E3B-47B0-8AEF-678B05B65682}" type="presParOf" srcId="{444C51B4-FF99-4FB8-8C41-70886B5F3FC0}" destId="{84B8DA6F-753F-4567-B198-078C08555729}" srcOrd="0" destOrd="0" presId="urn:microsoft.com/office/officeart/2005/8/layout/process4"/>
    <dgm:cxn modelId="{A5AC585E-F9FC-43AB-8B2C-94E8F35A647B}" type="presParOf" srcId="{444C51B4-FF99-4FB8-8C41-70886B5F3FC0}" destId="{28CD7291-66C0-4191-9983-241F91CF8DE8}" srcOrd="1" destOrd="0" presId="urn:microsoft.com/office/officeart/2005/8/layout/process4"/>
    <dgm:cxn modelId="{2DD4BCA4-E2A9-4F61-B9CA-794AD9CAF0CF}" type="presParOf" srcId="{444C51B4-FF99-4FB8-8C41-70886B5F3FC0}" destId="{8A080B18-6872-44A9-9E8A-8E6785FF2ECA}" srcOrd="2" destOrd="0" presId="urn:microsoft.com/office/officeart/2005/8/layout/process4"/>
    <dgm:cxn modelId="{28918D26-44C3-40F7-8ED0-AEB9F961787D}" type="presParOf" srcId="{8A080B18-6872-44A9-9E8A-8E6785FF2ECA}" destId="{808D2197-3C44-4790-A24D-48BDE887CF3C}" srcOrd="0" destOrd="0" presId="urn:microsoft.com/office/officeart/2005/8/layout/process4"/>
    <dgm:cxn modelId="{801CE945-B8FC-4EAE-8D0A-9626C0931FEC}" type="presParOf" srcId="{8A080B18-6872-44A9-9E8A-8E6785FF2ECA}" destId="{941D9568-7AFF-4370-B74C-716EC60DCE60}" srcOrd="1"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6B2C8-B750-4C57-86DD-51A8060B5965}">
      <dsp:nvSpPr>
        <dsp:cNvPr id="0" name=""/>
        <dsp:cNvSpPr/>
      </dsp:nvSpPr>
      <dsp:spPr>
        <a:xfrm>
          <a:off x="0" y="5058317"/>
          <a:ext cx="8707272" cy="66390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b="1" kern="1200" dirty="0">
              <a:latin typeface="Centaur" pitchFamily="18" charset="0"/>
            </a:rPr>
            <a:t>Model deployment</a:t>
          </a:r>
        </a:p>
      </dsp:txBody>
      <dsp:txXfrm>
        <a:off x="0" y="5058317"/>
        <a:ext cx="8707272" cy="358506"/>
      </dsp:txXfrm>
    </dsp:sp>
    <dsp:sp modelId="{DBEA7B7F-7C77-44A8-899B-40309C55DF48}">
      <dsp:nvSpPr>
        <dsp:cNvPr id="0" name=""/>
        <dsp:cNvSpPr/>
      </dsp:nvSpPr>
      <dsp:spPr>
        <a:xfrm>
          <a:off x="0" y="5403546"/>
          <a:ext cx="8707272" cy="30539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endParaRPr lang="en-IN" sz="2400" kern="1200" dirty="0">
            <a:latin typeface="Centaur" pitchFamily="18" charset="0"/>
          </a:endParaRPr>
        </a:p>
      </dsp:txBody>
      <dsp:txXfrm>
        <a:off x="0" y="5403546"/>
        <a:ext cx="8707272" cy="305394"/>
      </dsp:txXfrm>
    </dsp:sp>
    <dsp:sp modelId="{A8714FE4-123C-4115-A66E-497A88E27032}">
      <dsp:nvSpPr>
        <dsp:cNvPr id="0" name=""/>
        <dsp:cNvSpPr/>
      </dsp:nvSpPr>
      <dsp:spPr>
        <a:xfrm rot="10800000">
          <a:off x="0" y="4047195"/>
          <a:ext cx="8707272" cy="1021080"/>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b="1" kern="1200" dirty="0">
              <a:latin typeface="Centaur" pitchFamily="18" charset="0"/>
            </a:rPr>
            <a:t>Model evaluation</a:t>
          </a:r>
        </a:p>
      </dsp:txBody>
      <dsp:txXfrm rot="-10800000">
        <a:off x="0" y="4047195"/>
        <a:ext cx="8707272" cy="358399"/>
      </dsp:txXfrm>
    </dsp:sp>
    <dsp:sp modelId="{787A8442-AFD0-4099-8D61-584A439449D0}">
      <dsp:nvSpPr>
        <dsp:cNvPr id="0" name=""/>
        <dsp:cNvSpPr/>
      </dsp:nvSpPr>
      <dsp:spPr>
        <a:xfrm>
          <a:off x="0" y="4405594"/>
          <a:ext cx="8707272" cy="30530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IN" sz="2400" b="1" kern="1200" dirty="0" smtClean="0">
              <a:latin typeface="Centaur" pitchFamily="18" charset="0"/>
            </a:rPr>
            <a:t>Evaluating using RMSE metric</a:t>
          </a:r>
          <a:endParaRPr lang="en-IN" sz="2400" b="1" kern="1200" dirty="0">
            <a:latin typeface="Centaur" pitchFamily="18" charset="0"/>
          </a:endParaRPr>
        </a:p>
      </dsp:txBody>
      <dsp:txXfrm>
        <a:off x="0" y="4405594"/>
        <a:ext cx="8707272" cy="305303"/>
      </dsp:txXfrm>
    </dsp:sp>
    <dsp:sp modelId="{55EC87D6-5595-4BAA-A02B-04CBC7A25501}">
      <dsp:nvSpPr>
        <dsp:cNvPr id="0" name=""/>
        <dsp:cNvSpPr/>
      </dsp:nvSpPr>
      <dsp:spPr>
        <a:xfrm rot="10800000">
          <a:off x="0" y="3036073"/>
          <a:ext cx="8707272" cy="1021080"/>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b="1" kern="1200" dirty="0" smtClean="0">
              <a:latin typeface="Centaur" pitchFamily="18" charset="0"/>
            </a:rPr>
            <a:t>Model </a:t>
          </a:r>
          <a:r>
            <a:rPr lang="en-IN" sz="2400" b="1" kern="1200" dirty="0">
              <a:latin typeface="Centaur" pitchFamily="18" charset="0"/>
            </a:rPr>
            <a:t>building</a:t>
          </a:r>
        </a:p>
      </dsp:txBody>
      <dsp:txXfrm rot="-10800000">
        <a:off x="0" y="3036073"/>
        <a:ext cx="8707272" cy="358399"/>
      </dsp:txXfrm>
    </dsp:sp>
    <dsp:sp modelId="{0201D0C4-2606-4192-B2D7-A0FEFED88136}">
      <dsp:nvSpPr>
        <dsp:cNvPr id="0" name=""/>
        <dsp:cNvSpPr/>
      </dsp:nvSpPr>
      <dsp:spPr>
        <a:xfrm>
          <a:off x="0" y="3394472"/>
          <a:ext cx="4353635" cy="30530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IN" sz="2400" b="1" kern="1200" dirty="0">
              <a:latin typeface="Centaur" pitchFamily="18" charset="0"/>
            </a:rPr>
            <a:t>Regression model </a:t>
          </a:r>
        </a:p>
      </dsp:txBody>
      <dsp:txXfrm>
        <a:off x="0" y="3394472"/>
        <a:ext cx="4353635" cy="305303"/>
      </dsp:txXfrm>
    </dsp:sp>
    <dsp:sp modelId="{D2D4E8ED-01F5-477E-9432-2E3F270F6741}">
      <dsp:nvSpPr>
        <dsp:cNvPr id="0" name=""/>
        <dsp:cNvSpPr/>
      </dsp:nvSpPr>
      <dsp:spPr>
        <a:xfrm>
          <a:off x="4353636" y="3394472"/>
          <a:ext cx="4353635" cy="305303"/>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IN" sz="2400" b="1" kern="1200" dirty="0">
              <a:latin typeface="Centaur" pitchFamily="18" charset="0"/>
            </a:rPr>
            <a:t>Tree model</a:t>
          </a:r>
        </a:p>
      </dsp:txBody>
      <dsp:txXfrm>
        <a:off x="4353636" y="3394472"/>
        <a:ext cx="4353635" cy="305303"/>
      </dsp:txXfrm>
    </dsp:sp>
    <dsp:sp modelId="{DEA1416F-4145-47C5-9B63-DD58DC38C321}">
      <dsp:nvSpPr>
        <dsp:cNvPr id="0" name=""/>
        <dsp:cNvSpPr/>
      </dsp:nvSpPr>
      <dsp:spPr>
        <a:xfrm rot="10800000">
          <a:off x="0" y="2024951"/>
          <a:ext cx="8707272" cy="1021080"/>
        </a:xfrm>
        <a:prstGeom prst="upArrowCallou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b="1" kern="1200" dirty="0" smtClean="0">
              <a:latin typeface="Centaur" pitchFamily="18" charset="0"/>
            </a:rPr>
            <a:t>Data pre processing</a:t>
          </a:r>
          <a:endParaRPr lang="en-IN" sz="2400" b="1" kern="1200" dirty="0">
            <a:latin typeface="Centaur" pitchFamily="18" charset="0"/>
          </a:endParaRPr>
        </a:p>
      </dsp:txBody>
      <dsp:txXfrm rot="-10800000">
        <a:off x="0" y="2024951"/>
        <a:ext cx="8707272" cy="358399"/>
      </dsp:txXfrm>
    </dsp:sp>
    <dsp:sp modelId="{764045CA-608E-46BB-A159-C7A434F96626}">
      <dsp:nvSpPr>
        <dsp:cNvPr id="0" name=""/>
        <dsp:cNvSpPr/>
      </dsp:nvSpPr>
      <dsp:spPr>
        <a:xfrm>
          <a:off x="0" y="2383351"/>
          <a:ext cx="4353635" cy="305303"/>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IN" sz="2400" b="1" kern="1200" dirty="0">
              <a:latin typeface="Centaur" pitchFamily="18" charset="0"/>
            </a:rPr>
            <a:t>Data type conversion</a:t>
          </a:r>
        </a:p>
      </dsp:txBody>
      <dsp:txXfrm>
        <a:off x="0" y="2383351"/>
        <a:ext cx="4353635" cy="305303"/>
      </dsp:txXfrm>
    </dsp:sp>
    <dsp:sp modelId="{89DF701B-F9DB-4432-8A5A-C0BC0C0EE605}">
      <dsp:nvSpPr>
        <dsp:cNvPr id="0" name=""/>
        <dsp:cNvSpPr/>
      </dsp:nvSpPr>
      <dsp:spPr>
        <a:xfrm>
          <a:off x="4353636" y="2383351"/>
          <a:ext cx="4353635" cy="30530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IN" sz="2400" b="1" kern="1200" dirty="0" smtClean="0">
              <a:latin typeface="Centaur" pitchFamily="18" charset="0"/>
            </a:rPr>
            <a:t>Normalization</a:t>
          </a:r>
          <a:r>
            <a:rPr lang="en-IN" sz="1900" b="1" kern="1200" dirty="0" smtClean="0"/>
            <a:t>/ </a:t>
          </a:r>
          <a:r>
            <a:rPr lang="en-IN" sz="2400" b="1" kern="1200" dirty="0" smtClean="0">
              <a:latin typeface="Centaur" pitchFamily="18" charset="0"/>
            </a:rPr>
            <a:t>Standardization</a:t>
          </a:r>
          <a:endParaRPr lang="en-IN" sz="2400" b="1" kern="1200" dirty="0">
            <a:latin typeface="Centaur" pitchFamily="18" charset="0"/>
          </a:endParaRPr>
        </a:p>
      </dsp:txBody>
      <dsp:txXfrm>
        <a:off x="4353636" y="2383351"/>
        <a:ext cx="4353635" cy="305303"/>
      </dsp:txXfrm>
    </dsp:sp>
    <dsp:sp modelId="{EEE4AD63-6FA5-4516-A478-10F5127C9C27}">
      <dsp:nvSpPr>
        <dsp:cNvPr id="0" name=""/>
        <dsp:cNvSpPr/>
      </dsp:nvSpPr>
      <dsp:spPr>
        <a:xfrm rot="10800000">
          <a:off x="0" y="1022846"/>
          <a:ext cx="8707272" cy="1021080"/>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b="1" kern="1200" dirty="0">
              <a:latin typeface="Centaur" pitchFamily="18" charset="0"/>
            </a:rPr>
            <a:t>EDA</a:t>
          </a:r>
        </a:p>
      </dsp:txBody>
      <dsp:txXfrm rot="-10800000">
        <a:off x="0" y="1022846"/>
        <a:ext cx="8707272" cy="358399"/>
      </dsp:txXfrm>
    </dsp:sp>
    <dsp:sp modelId="{F379A34C-48BF-4E3F-825B-0AAC202176A5}">
      <dsp:nvSpPr>
        <dsp:cNvPr id="0" name=""/>
        <dsp:cNvSpPr/>
      </dsp:nvSpPr>
      <dsp:spPr>
        <a:xfrm>
          <a:off x="4251" y="1372229"/>
          <a:ext cx="2899589" cy="30530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IN" sz="2400" b="1" kern="1200" dirty="0">
              <a:latin typeface="Centaur" pitchFamily="18" charset="0"/>
            </a:rPr>
            <a:t>Outlier treatment</a:t>
          </a:r>
        </a:p>
      </dsp:txBody>
      <dsp:txXfrm>
        <a:off x="4251" y="1372229"/>
        <a:ext cx="2899589" cy="305303"/>
      </dsp:txXfrm>
    </dsp:sp>
    <dsp:sp modelId="{44A2B733-59AC-4B10-AF81-CCD4A362683E}">
      <dsp:nvSpPr>
        <dsp:cNvPr id="0" name=""/>
        <dsp:cNvSpPr/>
      </dsp:nvSpPr>
      <dsp:spPr>
        <a:xfrm>
          <a:off x="2903841" y="1372229"/>
          <a:ext cx="2899589" cy="30530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IN" sz="2400" kern="1200" dirty="0">
              <a:latin typeface="Centaur" pitchFamily="18" charset="0"/>
            </a:rPr>
            <a:t>Feature Engineering</a:t>
          </a:r>
        </a:p>
      </dsp:txBody>
      <dsp:txXfrm>
        <a:off x="2903841" y="1372229"/>
        <a:ext cx="2899589" cy="305303"/>
      </dsp:txXfrm>
    </dsp:sp>
    <dsp:sp modelId="{73D61FF9-19D9-4B03-8DD0-44F21CF5E7F0}">
      <dsp:nvSpPr>
        <dsp:cNvPr id="0" name=""/>
        <dsp:cNvSpPr/>
      </dsp:nvSpPr>
      <dsp:spPr>
        <a:xfrm>
          <a:off x="5803430" y="1372229"/>
          <a:ext cx="2899589" cy="305303"/>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IN" sz="2400" kern="1200" dirty="0">
              <a:latin typeface="Centaur" pitchFamily="18" charset="0"/>
            </a:rPr>
            <a:t>Data visualisation</a:t>
          </a:r>
        </a:p>
      </dsp:txBody>
      <dsp:txXfrm>
        <a:off x="5803430" y="1372229"/>
        <a:ext cx="2899589" cy="305303"/>
      </dsp:txXfrm>
    </dsp:sp>
    <dsp:sp modelId="{28CD7291-66C0-4191-9983-241F91CF8DE8}">
      <dsp:nvSpPr>
        <dsp:cNvPr id="0" name=""/>
        <dsp:cNvSpPr/>
      </dsp:nvSpPr>
      <dsp:spPr>
        <a:xfrm rot="10800000">
          <a:off x="0" y="0"/>
          <a:ext cx="8707272" cy="1021080"/>
        </a:xfrm>
        <a:prstGeom prst="upArrowCallou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b="1" kern="1200" dirty="0">
              <a:latin typeface="Centaur" pitchFamily="18" charset="0"/>
            </a:rPr>
            <a:t>Data cleansing</a:t>
          </a:r>
        </a:p>
      </dsp:txBody>
      <dsp:txXfrm rot="-10800000">
        <a:off x="0" y="0"/>
        <a:ext cx="8707272" cy="358399"/>
      </dsp:txXfrm>
    </dsp:sp>
    <dsp:sp modelId="{808D2197-3C44-4790-A24D-48BDE887CF3C}">
      <dsp:nvSpPr>
        <dsp:cNvPr id="0" name=""/>
        <dsp:cNvSpPr/>
      </dsp:nvSpPr>
      <dsp:spPr>
        <a:xfrm>
          <a:off x="0" y="361107"/>
          <a:ext cx="4353635" cy="305303"/>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IN" sz="2400" kern="1200" dirty="0">
              <a:latin typeface="Centaur" pitchFamily="18" charset="0"/>
            </a:rPr>
            <a:t>Duplicate values removal</a:t>
          </a:r>
        </a:p>
      </dsp:txBody>
      <dsp:txXfrm>
        <a:off x="0" y="361107"/>
        <a:ext cx="4353635" cy="305303"/>
      </dsp:txXfrm>
    </dsp:sp>
    <dsp:sp modelId="{941D9568-7AFF-4370-B74C-716EC60DCE60}">
      <dsp:nvSpPr>
        <dsp:cNvPr id="0" name=""/>
        <dsp:cNvSpPr/>
      </dsp:nvSpPr>
      <dsp:spPr>
        <a:xfrm>
          <a:off x="4353636" y="361107"/>
          <a:ext cx="4353635" cy="30530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IN" sz="2400" kern="1200" dirty="0">
              <a:latin typeface="Centaur" pitchFamily="18" charset="0"/>
            </a:rPr>
            <a:t>Missing values treatment</a:t>
          </a:r>
        </a:p>
      </dsp:txBody>
      <dsp:txXfrm>
        <a:off x="4353636" y="361107"/>
        <a:ext cx="4353635" cy="3053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45" tIns="48309" rIns="96645" bIns="48309"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45" tIns="48309" rIns="96645" bIns="48309"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45" tIns="48309" rIns="96645" bIns="48309"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US" sz="1300" smtClean="0">
                <a:solidFill>
                  <a:schemeClr val="dk1"/>
                </a:solidFill>
                <a:latin typeface="Calibri"/>
                <a:ea typeface="Calibri"/>
                <a:cs typeface="Calibri"/>
                <a:sym typeface="Calibri"/>
              </a:rPr>
              <a:pPr algn="r"/>
              <a:t>‹#›</a:t>
            </a:fld>
            <a:endParaRPr lang="en-US" sz="13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35820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30" name="Google Shape;330;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9961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239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6315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143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628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7816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6559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0640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53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155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1147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37" name="Google Shape;337;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621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566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761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0015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37" name="Google Shape;337;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1945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446" name="Google Shape;446;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280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47" name="Google Shape;347;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527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431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726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1396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106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1"/>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228600" algn="l">
              <a:spcBef>
                <a:spcPts val="220"/>
              </a:spcBef>
              <a:spcAft>
                <a:spcPts val="0"/>
              </a:spcAft>
              <a:buSzPts val="1100"/>
              <a:buFont typeface="Arial"/>
              <a:buNone/>
              <a:defRPr sz="1100"/>
            </a:lvl6pPr>
            <a:lvl7pPr marL="3200400" lvl="6" indent="-228600" algn="l">
              <a:spcBef>
                <a:spcPts val="220"/>
              </a:spcBef>
              <a:spcAft>
                <a:spcPts val="0"/>
              </a:spcAft>
              <a:buSzPts val="1100"/>
              <a:buFont typeface="Arial"/>
              <a:buNone/>
              <a:defRPr sz="1100"/>
            </a:lvl7pPr>
            <a:lvl8pPr marL="3657600" lvl="7" indent="-228600" algn="l">
              <a:spcBef>
                <a:spcPts val="220"/>
              </a:spcBef>
              <a:spcAft>
                <a:spcPts val="0"/>
              </a:spcAft>
              <a:buSzPts val="1100"/>
              <a:buFont typeface="Arial"/>
              <a:buNone/>
              <a:defRPr sz="1100"/>
            </a:lvl8pPr>
            <a:lvl9pPr marL="4114800" lvl="8" indent="-228600" algn="l">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7" y="346871"/>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3/28/2022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3/28/2022</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3/28/2022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3/28/2022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Copyrights © 2017 Innodatatics Inc. All Rights Reserved</a:t>
            </a:r>
            <a:endParaRPr sz="9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None/>
            </a:pPr>
            <a:endParaRPr sz="3100">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fld id="{00000000-1234-1234-1234-123412341234}" type="slidenum">
              <a:rPr lang="en-US" sz="600">
                <a:solidFill>
                  <a:srgbClr val="000000"/>
                </a:solidFill>
                <a:latin typeface="Arial"/>
                <a:ea typeface="Arial"/>
                <a:cs typeface="Arial"/>
                <a:sym typeface="Arial"/>
              </a:rPr>
              <a:pPr marL="0" marR="0" lvl="0" indent="0" algn="l" rtl="0">
                <a:spcBef>
                  <a:spcPts val="0"/>
                </a:spcBef>
                <a:spcAft>
                  <a:spcPts val="0"/>
                </a:spcAft>
                <a:buNone/>
              </a:pPr>
              <a:t>‹#›</a:t>
            </a:fld>
            <a:endParaRPr sz="600">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3/28/2022</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7.xml"/><Relationship Id="rId5" Type="http://schemas.openxmlformats.org/officeDocument/2006/relationships/image" Target="../media/image14.pn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7.xml"/><Relationship Id="rId5" Type="http://schemas.openxmlformats.org/officeDocument/2006/relationships/image" Target="../media/image16.pn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7.xml"/><Relationship Id="rId5" Type="http://schemas.openxmlformats.org/officeDocument/2006/relationships/image" Target="../media/image18.pn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7.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7.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7.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105251" y="693404"/>
            <a:ext cx="8933499" cy="799219"/>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3600"/>
              <a:buFont typeface="Verdana"/>
              <a:buNone/>
            </a:pPr>
            <a:r>
              <a:rPr lang="en-US" sz="4400" b="1" i="0" u="none" strike="noStrike" cap="none" dirty="0" smtClean="0">
                <a:solidFill>
                  <a:srgbClr val="002776"/>
                </a:solidFill>
                <a:latin typeface="Centaur" pitchFamily="18" charset="0"/>
                <a:ea typeface="Verdana"/>
                <a:cs typeface="Verdana"/>
                <a:sym typeface="Verdana"/>
              </a:rPr>
              <a:t>Project Title: Electric Motor Temperature</a:t>
            </a:r>
            <a:endParaRPr sz="4400">
              <a:latin typeface="Centaur" pitchFamily="18" charset="0"/>
            </a:endParaRPr>
          </a:p>
          <a:p>
            <a:pPr marL="0" marR="0" lvl="0" indent="0" algn="ctr" rtl="0">
              <a:lnSpc>
                <a:spcPct val="100000"/>
              </a:lnSpc>
              <a:spcBef>
                <a:spcPts val="0"/>
              </a:spcBef>
              <a:spcAft>
                <a:spcPts val="0"/>
              </a:spcAft>
              <a:buClr>
                <a:srgbClr val="002776"/>
              </a:buClr>
              <a:buSzPts val="3600"/>
              <a:buFont typeface="Verdana"/>
              <a:buNone/>
            </a:pPr>
            <a:r>
              <a:rPr lang="en-US" sz="5400" b="1" i="0" u="none" strike="noStrike" cap="none" dirty="0">
                <a:solidFill>
                  <a:srgbClr val="002776"/>
                </a:solidFill>
                <a:latin typeface="Centaur" pitchFamily="18" charset="0"/>
                <a:ea typeface="Verdana"/>
                <a:cs typeface="Verdana"/>
                <a:sym typeface="Verdana"/>
              </a:rPr>
              <a:t> </a:t>
            </a:r>
            <a:endParaRPr sz="5400">
              <a:latin typeface="Centaur" pitchFamily="18" charset="0"/>
            </a:endParaRPr>
          </a:p>
        </p:txBody>
      </p:sp>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graphicFrame>
        <p:nvGraphicFramePr>
          <p:cNvPr id="5" name="Table 4"/>
          <p:cNvGraphicFramePr>
            <a:graphicFrameLocks noGrp="1"/>
          </p:cNvGraphicFramePr>
          <p:nvPr/>
        </p:nvGraphicFramePr>
        <p:xfrm>
          <a:off x="625289" y="1734671"/>
          <a:ext cx="7893422" cy="4349253"/>
        </p:xfrm>
        <a:graphic>
          <a:graphicData uri="http://schemas.openxmlformats.org/drawingml/2006/table">
            <a:tbl>
              <a:tblPr/>
              <a:tblGrid>
                <a:gridCol w="3840597"/>
                <a:gridCol w="4052825"/>
              </a:tblGrid>
              <a:tr h="464317">
                <a:tc>
                  <a:txBody>
                    <a:bodyPr/>
                    <a:lstStyle/>
                    <a:p>
                      <a:pPr algn="ctr" fontAlgn="ctr"/>
                      <a:r>
                        <a:rPr lang="en-US" sz="2400" b="1" i="0" u="none" strike="noStrike" dirty="0">
                          <a:solidFill>
                            <a:srgbClr val="000000"/>
                          </a:solidFill>
                          <a:latin typeface="Centaur"/>
                        </a:rPr>
                        <a:t>Name of the team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smtClean="0">
                          <a:solidFill>
                            <a:schemeClr val="tx1">
                              <a:lumMod val="95000"/>
                              <a:lumOff val="5000"/>
                            </a:schemeClr>
                          </a:solidFill>
                          <a:latin typeface="Centaur"/>
                        </a:rPr>
                        <a:t>P_95</a:t>
                      </a:r>
                      <a:r>
                        <a:rPr lang="en-US" sz="1800" b="0" i="0" u="none" strike="noStrike" baseline="0" dirty="0" smtClean="0">
                          <a:solidFill>
                            <a:schemeClr val="tx1">
                              <a:lumMod val="95000"/>
                              <a:lumOff val="5000"/>
                            </a:schemeClr>
                          </a:solidFill>
                          <a:latin typeface="Centaur"/>
                        </a:rPr>
                        <a:t> Group_3</a:t>
                      </a:r>
                      <a:endParaRPr lang="en-US" sz="1800" b="0" i="0" u="none" strike="noStrike" dirty="0">
                        <a:solidFill>
                          <a:schemeClr val="tx1">
                            <a:lumMod val="95000"/>
                            <a:lumOff val="5000"/>
                          </a:schemeClr>
                        </a:solidFill>
                        <a:latin typeface="Centaur"/>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464317">
                <a:tc>
                  <a:txBody>
                    <a:bodyPr/>
                    <a:lstStyle/>
                    <a:p>
                      <a:pPr algn="ctr" fontAlgn="ctr"/>
                      <a:r>
                        <a:rPr lang="en-US" sz="2400" b="1" i="0" u="none" strike="noStrike" dirty="0">
                          <a:solidFill>
                            <a:srgbClr val="000000"/>
                          </a:solidFill>
                          <a:latin typeface="Centaur"/>
                        </a:rPr>
                        <a:t>Date of formed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smtClean="0">
                          <a:solidFill>
                            <a:schemeClr val="tx1">
                              <a:lumMod val="95000"/>
                              <a:lumOff val="5000"/>
                            </a:schemeClr>
                          </a:solidFill>
                          <a:latin typeface="Centaur"/>
                        </a:rPr>
                        <a:t>15/02/2022</a:t>
                      </a:r>
                      <a:endParaRPr lang="en-US" sz="1800" b="0" i="0" u="none" strike="noStrike" dirty="0">
                        <a:solidFill>
                          <a:schemeClr val="tx1">
                            <a:lumMod val="95000"/>
                            <a:lumOff val="5000"/>
                          </a:schemeClr>
                        </a:solidFill>
                        <a:latin typeface="Centaur"/>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464317">
                <a:tc>
                  <a:txBody>
                    <a:bodyPr/>
                    <a:lstStyle/>
                    <a:p>
                      <a:pPr algn="ctr" fontAlgn="ctr"/>
                      <a:r>
                        <a:rPr lang="en-US" sz="2400" b="1" i="0" u="none" strike="noStrike" dirty="0">
                          <a:solidFill>
                            <a:srgbClr val="000000"/>
                          </a:solidFill>
                          <a:latin typeface="Centaur"/>
                        </a:rPr>
                        <a:t>Mentor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smtClean="0">
                          <a:solidFill>
                            <a:schemeClr val="tx1">
                              <a:lumMod val="95000"/>
                              <a:lumOff val="5000"/>
                            </a:schemeClr>
                          </a:solidFill>
                          <a:latin typeface="Centaur"/>
                        </a:rPr>
                        <a:t>Ritesh /Deepika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009154">
                <a:tc>
                  <a:txBody>
                    <a:bodyPr/>
                    <a:lstStyle/>
                    <a:p>
                      <a:pPr algn="ctr" fontAlgn="ctr"/>
                      <a:r>
                        <a:rPr lang="en-US" sz="2400" b="1" i="0" u="none" strike="noStrike" dirty="0">
                          <a:solidFill>
                            <a:srgbClr val="000000"/>
                          </a:solidFill>
                          <a:latin typeface="Centaur"/>
                        </a:rPr>
                        <a:t>Team Members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smtClean="0">
                          <a:solidFill>
                            <a:schemeClr val="tx1">
                              <a:lumMod val="95000"/>
                              <a:lumOff val="5000"/>
                            </a:schemeClr>
                          </a:solidFill>
                          <a:latin typeface="Centaur"/>
                        </a:rPr>
                        <a:t>Mr. Kamavarapu mani prasanna kumar</a:t>
                      </a:r>
                    </a:p>
                    <a:p>
                      <a:pPr algn="ctr" fontAlgn="ctr"/>
                      <a:r>
                        <a:rPr lang="en-US" sz="1800" b="0" i="0" u="none" strike="noStrike" dirty="0" smtClean="0">
                          <a:solidFill>
                            <a:schemeClr val="tx1">
                              <a:lumMod val="95000"/>
                              <a:lumOff val="5000"/>
                            </a:schemeClr>
                          </a:solidFill>
                          <a:latin typeface="Centaur"/>
                        </a:rPr>
                        <a:t>Mr. Sannapagunta satya simha reddy</a:t>
                      </a:r>
                      <a:br>
                        <a:rPr lang="en-US" sz="1800" b="0" i="0" u="none" strike="noStrike" dirty="0" smtClean="0">
                          <a:solidFill>
                            <a:schemeClr val="tx1">
                              <a:lumMod val="95000"/>
                              <a:lumOff val="5000"/>
                            </a:schemeClr>
                          </a:solidFill>
                          <a:latin typeface="Centaur"/>
                        </a:rPr>
                      </a:br>
                      <a:r>
                        <a:rPr lang="en-US" sz="1800" b="0" i="0" u="none" strike="noStrike" dirty="0" smtClean="0">
                          <a:solidFill>
                            <a:schemeClr val="tx1">
                              <a:lumMod val="95000"/>
                              <a:lumOff val="5000"/>
                            </a:schemeClr>
                          </a:solidFill>
                          <a:latin typeface="Centaur"/>
                        </a:rPr>
                        <a:t>Mr. Vamshi M</a:t>
                      </a:r>
                      <a:br>
                        <a:rPr lang="en-US" sz="1800" b="0" i="0" u="none" strike="noStrike" dirty="0" smtClean="0">
                          <a:solidFill>
                            <a:schemeClr val="tx1">
                              <a:lumMod val="95000"/>
                              <a:lumOff val="5000"/>
                            </a:schemeClr>
                          </a:solidFill>
                          <a:latin typeface="Centaur"/>
                        </a:rPr>
                      </a:br>
                      <a:r>
                        <a:rPr lang="en-US" sz="1800" b="0" i="0" u="none" strike="noStrike" dirty="0" smtClean="0">
                          <a:solidFill>
                            <a:schemeClr val="tx1">
                              <a:lumMod val="95000"/>
                              <a:lumOff val="5000"/>
                            </a:schemeClr>
                          </a:solidFill>
                          <a:latin typeface="Centaur"/>
                        </a:rPr>
                        <a:t>Mr.</a:t>
                      </a:r>
                      <a:r>
                        <a:rPr lang="en-US" sz="1800" b="0" i="0" u="none" strike="noStrike" baseline="0" dirty="0" smtClean="0">
                          <a:solidFill>
                            <a:schemeClr val="tx1">
                              <a:lumMod val="95000"/>
                              <a:lumOff val="5000"/>
                            </a:schemeClr>
                          </a:solidFill>
                          <a:latin typeface="Centaur"/>
                        </a:rPr>
                        <a:t> Rajesh K G</a:t>
                      </a:r>
                      <a:r>
                        <a:rPr lang="en-US" sz="1800" b="0" i="0" u="none" strike="noStrike" dirty="0" smtClean="0">
                          <a:solidFill>
                            <a:schemeClr val="tx1">
                              <a:lumMod val="95000"/>
                              <a:lumOff val="5000"/>
                            </a:schemeClr>
                          </a:solidFill>
                          <a:latin typeface="Centaur"/>
                        </a:rPr>
                        <a:t/>
                      </a:r>
                      <a:br>
                        <a:rPr lang="en-US" sz="1800" b="0" i="0" u="none" strike="noStrike" dirty="0" smtClean="0">
                          <a:solidFill>
                            <a:schemeClr val="tx1">
                              <a:lumMod val="95000"/>
                              <a:lumOff val="5000"/>
                            </a:schemeClr>
                          </a:solidFill>
                          <a:latin typeface="Centaur"/>
                        </a:rPr>
                      </a:br>
                      <a:r>
                        <a:rPr lang="en-US" sz="1800" b="0" i="0" u="none" strike="noStrike" dirty="0" smtClean="0">
                          <a:solidFill>
                            <a:schemeClr val="tx1">
                              <a:lumMod val="95000"/>
                              <a:lumOff val="5000"/>
                            </a:schemeClr>
                          </a:solidFill>
                          <a:latin typeface="Centaur"/>
                        </a:rPr>
                        <a:t>Miss.</a:t>
                      </a:r>
                      <a:r>
                        <a:rPr lang="en-US" sz="1800" b="0" i="0" u="none" strike="noStrike" baseline="0" dirty="0" smtClean="0">
                          <a:solidFill>
                            <a:schemeClr val="tx1">
                              <a:lumMod val="95000"/>
                              <a:lumOff val="5000"/>
                            </a:schemeClr>
                          </a:solidFill>
                          <a:latin typeface="Centaur"/>
                        </a:rPr>
                        <a:t> Gayathri M</a:t>
                      </a:r>
                      <a:r>
                        <a:rPr lang="en-US" sz="1800" b="0" i="0" u="none" strike="noStrike" dirty="0" smtClean="0">
                          <a:solidFill>
                            <a:schemeClr val="tx1">
                              <a:lumMod val="95000"/>
                              <a:lumOff val="5000"/>
                            </a:schemeClr>
                          </a:solidFill>
                          <a:latin typeface="Centaur"/>
                        </a:rPr>
                        <a:t/>
                      </a:r>
                      <a:br>
                        <a:rPr lang="en-US" sz="1800" b="0" i="0" u="none" strike="noStrike" dirty="0" smtClean="0">
                          <a:solidFill>
                            <a:schemeClr val="tx1">
                              <a:lumMod val="95000"/>
                              <a:lumOff val="5000"/>
                            </a:schemeClr>
                          </a:solidFill>
                          <a:latin typeface="Centaur"/>
                        </a:rPr>
                      </a:br>
                      <a:r>
                        <a:rPr lang="en-US" sz="1800" b="0" i="0" u="none" strike="noStrike" dirty="0" smtClean="0">
                          <a:solidFill>
                            <a:schemeClr val="tx1">
                              <a:lumMod val="95000"/>
                              <a:lumOff val="5000"/>
                            </a:schemeClr>
                          </a:solidFill>
                          <a:latin typeface="Centaur"/>
                        </a:rPr>
                        <a:t>Mr. Rohan Shet</a:t>
                      </a:r>
                      <a:br>
                        <a:rPr lang="en-US" sz="1800" b="0" i="0" u="none" strike="noStrike" dirty="0" smtClean="0">
                          <a:solidFill>
                            <a:schemeClr val="tx1">
                              <a:lumMod val="95000"/>
                              <a:lumOff val="5000"/>
                            </a:schemeClr>
                          </a:solidFill>
                          <a:latin typeface="Centaur"/>
                        </a:rPr>
                      </a:br>
                      <a:r>
                        <a:rPr lang="en-US" sz="1800" b="0" i="0" u="none" strike="noStrike" dirty="0" smtClean="0">
                          <a:solidFill>
                            <a:schemeClr val="tx1">
                              <a:lumMod val="95000"/>
                              <a:lumOff val="5000"/>
                            </a:schemeClr>
                          </a:solidFill>
                          <a:latin typeface="Centaur"/>
                        </a:rPr>
                        <a:t>Mr. Pranav sunil chaudhari</a:t>
                      </a:r>
                      <a:endParaRPr lang="en-US" sz="1800" b="0" i="0" u="none" strike="noStrike" dirty="0">
                        <a:solidFill>
                          <a:schemeClr val="tx1">
                            <a:lumMod val="95000"/>
                            <a:lumOff val="5000"/>
                          </a:schemeClr>
                        </a:solidFill>
                        <a:latin typeface="Centaur"/>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464317">
                <a:tc>
                  <a:txBody>
                    <a:bodyPr/>
                    <a:lstStyle/>
                    <a:p>
                      <a:pPr algn="ctr" fontAlgn="ctr"/>
                      <a:r>
                        <a:rPr lang="en-US" sz="2400" b="1" i="0" u="none" strike="noStrike" dirty="0">
                          <a:solidFill>
                            <a:srgbClr val="000000"/>
                          </a:solidFill>
                          <a:latin typeface="Centaur"/>
                        </a:rPr>
                        <a:t>Meeting time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chemeClr val="tx1">
                              <a:lumMod val="95000"/>
                              <a:lumOff val="5000"/>
                            </a:schemeClr>
                          </a:solidFill>
                          <a:latin typeface="Centaur"/>
                        </a:rPr>
                        <a:t>Every Week Tuesday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482831">
                <a:tc>
                  <a:txBody>
                    <a:bodyPr/>
                    <a:lstStyle/>
                    <a:p>
                      <a:pPr algn="ctr" fontAlgn="ctr"/>
                      <a:r>
                        <a:rPr lang="en-US" sz="2400" b="1" i="0" u="none" strike="noStrike" dirty="0">
                          <a:solidFill>
                            <a:srgbClr val="000000"/>
                          </a:solidFill>
                          <a:latin typeface="Centaur"/>
                        </a:rPr>
                        <a:t>Meeting Duration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chemeClr val="tx1">
                              <a:lumMod val="95000"/>
                              <a:lumOff val="5000"/>
                            </a:schemeClr>
                          </a:solidFill>
                          <a:latin typeface="Centaur"/>
                        </a:rPr>
                        <a:t>1 Hour</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1" y="504967"/>
            <a:ext cx="4899546" cy="5331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u="sng" dirty="0">
                <a:solidFill>
                  <a:srgbClr val="002776"/>
                </a:solidFill>
                <a:latin typeface="Centaur" pitchFamily="18" charset="0"/>
              </a:rPr>
              <a:t>    </a:t>
            </a:r>
            <a:r>
              <a:rPr lang="en-US" sz="2800" b="1" i="0" u="sng" strike="noStrike" cap="none" dirty="0">
                <a:solidFill>
                  <a:srgbClr val="002776"/>
                </a:solidFill>
                <a:latin typeface="Centaur" pitchFamily="18" charset="0"/>
                <a:sym typeface="Arial"/>
              </a:rPr>
              <a:t>Exploratory Data Analysis (EDA)</a:t>
            </a:r>
            <a:endParaRPr sz="1400" b="0"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5539" name="Picture 3" descr="C:\Users\nandini\Desktop\download (2).png"/>
          <p:cNvPicPr>
            <a:picLocks noChangeAspect="1" noChangeArrowheads="1"/>
          </p:cNvPicPr>
          <p:nvPr/>
        </p:nvPicPr>
        <p:blipFill>
          <a:blip r:embed="rId4"/>
          <a:srcRect/>
          <a:stretch>
            <a:fillRect/>
          </a:stretch>
        </p:blipFill>
        <p:spPr bwMode="auto">
          <a:xfrm>
            <a:off x="191068" y="1306109"/>
            <a:ext cx="6329548" cy="4917270"/>
          </a:xfrm>
          <a:prstGeom prst="rect">
            <a:avLst/>
          </a:prstGeom>
          <a:noFill/>
        </p:spPr>
      </p:pic>
      <p:sp>
        <p:nvSpPr>
          <p:cNvPr id="11" name="Google Shape;388;p62"/>
          <p:cNvSpPr txBox="1"/>
          <p:nvPr/>
        </p:nvSpPr>
        <p:spPr>
          <a:xfrm>
            <a:off x="6621338" y="2019870"/>
            <a:ext cx="2522662" cy="3100700"/>
          </a:xfrm>
          <a:prstGeom prst="rect">
            <a:avLst/>
          </a:prstGeom>
          <a:noFill/>
          <a:ln>
            <a:noFill/>
          </a:ln>
        </p:spPr>
        <p:txBody>
          <a:bodyPr spcFirstLastPara="1" wrap="square" lIns="0" tIns="0" rIns="0" bIns="0" anchor="t" anchorCtr="0">
            <a:noAutofit/>
          </a:bodyPr>
          <a:lstStyle/>
          <a:p>
            <a:pPr marL="114300" lvl="0">
              <a:buSzPts val="1800"/>
            </a:pPr>
            <a:r>
              <a:rPr lang="en-US" sz="1800" b="1" u="sng" dirty="0">
                <a:latin typeface="Centaur" pitchFamily="18" charset="0"/>
              </a:rPr>
              <a:t>Outliers</a:t>
            </a:r>
            <a:r>
              <a:rPr lang="en-US" sz="1800" b="1" u="sng" dirty="0" smtClean="0">
                <a:latin typeface="Centaur" pitchFamily="18" charset="0"/>
              </a:rPr>
              <a:t>:</a:t>
            </a:r>
          </a:p>
          <a:p>
            <a:pPr marL="114300" lvl="0">
              <a:buSzPts val="1800"/>
            </a:pPr>
            <a:endParaRPr lang="en-US" sz="1800" b="1" u="sng" dirty="0">
              <a:latin typeface="Centaur" pitchFamily="18" charset="0"/>
            </a:endParaRPr>
          </a:p>
          <a:p>
            <a:pPr marL="400050" lvl="0" indent="-285750">
              <a:buSzPts val="1800"/>
              <a:buFont typeface="Arial" panose="020B0604020202020204" pitchFamily="34" charset="0"/>
              <a:buChar char="•"/>
            </a:pPr>
            <a:r>
              <a:rPr lang="en-US" sz="1800" dirty="0">
                <a:latin typeface="Centaur" pitchFamily="18" charset="0"/>
              </a:rPr>
              <a:t>Ambient</a:t>
            </a:r>
          </a:p>
          <a:p>
            <a:pPr marL="400050" lvl="0" indent="-285750">
              <a:buSzPts val="1800"/>
              <a:buFont typeface="Arial" panose="020B0604020202020204" pitchFamily="34" charset="0"/>
              <a:buChar char="•"/>
            </a:pPr>
            <a:r>
              <a:rPr lang="en-US" sz="1800" dirty="0" smtClean="0">
                <a:latin typeface="Centaur" pitchFamily="18" charset="0"/>
              </a:rPr>
              <a:t>u_d</a:t>
            </a:r>
            <a:endParaRPr lang="en-US" sz="1800" dirty="0">
              <a:latin typeface="Centaur" pitchFamily="18" charset="0"/>
            </a:endParaRPr>
          </a:p>
          <a:p>
            <a:pPr marL="400050" lvl="0" indent="-285750">
              <a:buSzPts val="1800"/>
              <a:buFont typeface="Arial" panose="020B0604020202020204" pitchFamily="34" charset="0"/>
              <a:buChar char="•"/>
            </a:pPr>
            <a:r>
              <a:rPr lang="en-US" sz="1800" dirty="0" smtClean="0">
                <a:latin typeface="Centaur" pitchFamily="18" charset="0"/>
              </a:rPr>
              <a:t>Torque</a:t>
            </a:r>
          </a:p>
          <a:p>
            <a:pPr marL="400050" lvl="0" indent="-285750">
              <a:buSzPts val="1800"/>
              <a:buFont typeface="Arial" panose="020B0604020202020204" pitchFamily="34" charset="0"/>
              <a:buChar char="•"/>
            </a:pPr>
            <a:r>
              <a:rPr lang="en-US" sz="1800" dirty="0" smtClean="0">
                <a:latin typeface="Centaur" pitchFamily="18" charset="0"/>
              </a:rPr>
              <a:t>i_q</a:t>
            </a:r>
          </a:p>
          <a:p>
            <a:pPr marL="400050" lvl="0" indent="-285750">
              <a:buSzPts val="1800"/>
              <a:buFont typeface="Arial" panose="020B0604020202020204" pitchFamily="34" charset="0"/>
              <a:buChar char="•"/>
            </a:pPr>
            <a:r>
              <a:rPr lang="en-US" sz="1800" dirty="0" smtClean="0">
                <a:latin typeface="Centaur" pitchFamily="18" charset="0"/>
              </a:rPr>
              <a:t>pm</a:t>
            </a:r>
            <a:endParaRPr lang="en-US" sz="1800" dirty="0">
              <a:latin typeface="Centaur" pitchFamily="18" charset="0"/>
            </a:endParaRPr>
          </a:p>
          <a:p>
            <a:pPr marL="114300" lvl="0">
              <a:buSzPts val="1800"/>
            </a:pPr>
            <a:r>
              <a:rPr lang="en-US" sz="1800" dirty="0">
                <a:latin typeface="Centaur" pitchFamily="18" charset="0"/>
              </a:rPr>
              <a:t>Outliers are removed Using </a:t>
            </a:r>
            <a:r>
              <a:rPr lang="en-US" sz="1800" dirty="0" smtClean="0">
                <a:latin typeface="Centaur" pitchFamily="18" charset="0"/>
              </a:rPr>
              <a:t>IQR Technique</a:t>
            </a:r>
            <a:endParaRPr lang="en-US" sz="1800" dirty="0">
              <a:latin typeface="Centaur"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0" y="395785"/>
            <a:ext cx="3439236" cy="45037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3600" b="1" i="0" u="sng" strike="noStrike" cap="none" dirty="0" smtClean="0">
                <a:solidFill>
                  <a:srgbClr val="000000"/>
                </a:solidFill>
                <a:latin typeface="Centaur" pitchFamily="18" charset="0"/>
                <a:sym typeface="Arial"/>
              </a:rPr>
              <a:t>Feature Engineering</a:t>
            </a:r>
            <a:endParaRPr sz="36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6562" name="Picture 2"/>
          <p:cNvPicPr>
            <a:picLocks noChangeAspect="1" noChangeArrowheads="1"/>
          </p:cNvPicPr>
          <p:nvPr/>
        </p:nvPicPr>
        <p:blipFill>
          <a:blip r:embed="rId4"/>
          <a:srcRect l="19300" t="36007" r="67273" b="21642"/>
          <a:stretch>
            <a:fillRect/>
          </a:stretch>
        </p:blipFill>
        <p:spPr bwMode="auto">
          <a:xfrm>
            <a:off x="436728" y="1132764"/>
            <a:ext cx="3548418" cy="5377218"/>
          </a:xfrm>
          <a:prstGeom prst="rect">
            <a:avLst/>
          </a:prstGeom>
          <a:noFill/>
          <a:ln w="9525">
            <a:noFill/>
            <a:miter lim="800000"/>
            <a:headEnd/>
            <a:tailEnd/>
          </a:ln>
          <a:effectLst/>
        </p:spPr>
      </p:pic>
      <p:sp>
        <p:nvSpPr>
          <p:cNvPr id="8" name="Google Shape;388;p62"/>
          <p:cNvSpPr txBox="1"/>
          <p:nvPr/>
        </p:nvSpPr>
        <p:spPr>
          <a:xfrm>
            <a:off x="3946376" y="1337483"/>
            <a:ext cx="4992908" cy="3493824"/>
          </a:xfrm>
          <a:prstGeom prst="rect">
            <a:avLst/>
          </a:prstGeom>
          <a:noFill/>
          <a:ln>
            <a:noFill/>
          </a:ln>
        </p:spPr>
        <p:txBody>
          <a:bodyPr spcFirstLastPara="1" wrap="square" lIns="0" tIns="0" rIns="0" bIns="0" anchor="t" anchorCtr="0">
            <a:noAutofit/>
          </a:bodyPr>
          <a:lstStyle/>
          <a:p>
            <a:pPr marL="114300" lvl="0">
              <a:buSzPts val="1800"/>
            </a:pPr>
            <a:r>
              <a:rPr lang="en-US" sz="2400" b="1" u="sng" dirty="0" smtClean="0">
                <a:latin typeface="Centaur" pitchFamily="18" charset="0"/>
              </a:rPr>
              <a:t>Feature Selection Technique:</a:t>
            </a:r>
          </a:p>
          <a:p>
            <a:pPr marL="114300" lvl="0">
              <a:buSzPts val="1800"/>
            </a:pPr>
            <a:endParaRPr lang="en-US" sz="2000" b="1" u="sng" dirty="0">
              <a:latin typeface="Centaur" pitchFamily="18" charset="0"/>
            </a:endParaRPr>
          </a:p>
          <a:p>
            <a:pPr marL="400050" lvl="0" indent="-285750">
              <a:buSzPts val="1800"/>
              <a:buFont typeface="Wingdings" pitchFamily="2" charset="2"/>
              <a:buChar char="Ø"/>
            </a:pPr>
            <a:r>
              <a:rPr lang="en-US" sz="2000" b="1" dirty="0" smtClean="0">
                <a:latin typeface="Centaur" pitchFamily="18" charset="0"/>
              </a:rPr>
              <a:t>Consider the variables with f_score higher than 0.5.</a:t>
            </a:r>
          </a:p>
          <a:p>
            <a:pPr marL="400050" lvl="0" indent="-285750">
              <a:buSzPts val="1800"/>
            </a:pPr>
            <a:r>
              <a:rPr lang="en-US" sz="2000" dirty="0" smtClean="0">
                <a:latin typeface="Centaur" pitchFamily="18" charset="0"/>
              </a:rPr>
              <a:t>stator_tooth, stator_winding, stator_yoke, ambient, coolant, i_d, </a:t>
            </a:r>
          </a:p>
          <a:p>
            <a:pPr marL="400050" lvl="0" indent="-285750">
              <a:buSzPts val="1800"/>
            </a:pPr>
            <a:r>
              <a:rPr lang="en-US" sz="2000" dirty="0" smtClean="0">
                <a:latin typeface="Centaur" pitchFamily="18" charset="0"/>
              </a:rPr>
              <a:t>motor_speed, u_q, i_q, torque, u_d.</a:t>
            </a:r>
          </a:p>
          <a:p>
            <a:pPr marL="400050" lvl="0" indent="-285750">
              <a:buSzPts val="1800"/>
            </a:pPr>
            <a:endParaRPr lang="en-US" sz="2000" dirty="0" smtClean="0">
              <a:latin typeface="Centaur" pitchFamily="18" charset="0"/>
            </a:endParaRPr>
          </a:p>
          <a:p>
            <a:pPr marL="400050" lvl="0" indent="-285750">
              <a:buSzPts val="1800"/>
            </a:pPr>
            <a:r>
              <a:rPr lang="en-US" sz="2000" b="1" dirty="0" smtClean="0">
                <a:latin typeface="Centaur" pitchFamily="18" charset="0"/>
              </a:rPr>
              <a:t>Considered all the features as values are more than 0.5</a:t>
            </a:r>
            <a:endParaRPr lang="en-US" sz="2000" b="1" dirty="0">
              <a:latin typeface="Centaur"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0" y="354842"/>
            <a:ext cx="2811438"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3600" b="1" i="0" u="sng" strike="noStrike" cap="none" dirty="0" smtClean="0">
                <a:solidFill>
                  <a:srgbClr val="000000"/>
                </a:solidFill>
                <a:latin typeface="Centaur" pitchFamily="18" charset="0"/>
                <a:sym typeface="Arial"/>
              </a:rPr>
              <a:t>Model Building</a:t>
            </a:r>
            <a:endParaRPr sz="36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Google Shape;388;p62">
            <a:extLst>
              <a:ext uri="{FF2B5EF4-FFF2-40B4-BE49-F238E27FC236}">
                <a16:creationId xmlns="" xmlns:a16="http://schemas.microsoft.com/office/drawing/2014/main" id="{1733A341-9D4E-45C2-B602-DD6893B4A1FA}"/>
              </a:ext>
            </a:extLst>
          </p:cNvPr>
          <p:cNvSpPr txBox="1"/>
          <p:nvPr/>
        </p:nvSpPr>
        <p:spPr>
          <a:xfrm>
            <a:off x="185383" y="930322"/>
            <a:ext cx="8773234" cy="55660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endParaRPr lang="en-US" sz="2000" i="0" u="none" strike="noStrike" cap="none" dirty="0" smtClean="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r>
              <a:rPr lang="en-US" sz="2000" i="0" u="none" strike="noStrike" cap="none" dirty="0" smtClean="0">
                <a:solidFill>
                  <a:srgbClr val="000000"/>
                </a:solidFill>
                <a:latin typeface="Centaur" pitchFamily="18" charset="0"/>
                <a:sym typeface="Arial"/>
              </a:rPr>
              <a:t>In this project, We investigate the usage of  different models to predict the output </a:t>
            </a:r>
          </a:p>
          <a:p>
            <a:pPr marL="0" marR="0" lvl="0" indent="0" algn="l" rtl="0">
              <a:lnSpc>
                <a:spcPct val="100000"/>
              </a:lnSpc>
              <a:spcBef>
                <a:spcPts val="0"/>
              </a:spcBef>
              <a:spcAft>
                <a:spcPts val="0"/>
              </a:spcAft>
              <a:buClr>
                <a:srgbClr val="002776"/>
              </a:buClr>
              <a:buSzPts val="2800"/>
              <a:buFont typeface="Arial"/>
              <a:buNone/>
            </a:pPr>
            <a:r>
              <a:rPr lang="en-US" sz="2000" i="0" u="none" strike="noStrike" cap="none" dirty="0" smtClean="0">
                <a:solidFill>
                  <a:srgbClr val="000000"/>
                </a:solidFill>
                <a:latin typeface="Centaur" pitchFamily="18" charset="0"/>
                <a:sym typeface="Arial"/>
              </a:rPr>
              <a:t>temperature</a:t>
            </a:r>
          </a:p>
          <a:p>
            <a:pPr marL="0" marR="0" lvl="0" indent="0" algn="l" rtl="0">
              <a:lnSpc>
                <a:spcPct val="100000"/>
              </a:lnSpc>
              <a:spcBef>
                <a:spcPts val="0"/>
              </a:spcBef>
              <a:spcAft>
                <a:spcPts val="0"/>
              </a:spcAft>
              <a:buClr>
                <a:srgbClr val="002776"/>
              </a:buClr>
              <a:buSzPts val="2800"/>
              <a:buFont typeface="Arial"/>
              <a:buNone/>
            </a:pPr>
            <a:endParaRPr lang="en-US" sz="2000" i="0" u="none" strike="noStrike" cap="none" dirty="0" smtClean="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r>
              <a:rPr lang="en-US" sz="3600" b="1" i="0" u="sng" strike="noStrike" cap="none" dirty="0" smtClean="0">
                <a:solidFill>
                  <a:srgbClr val="000000"/>
                </a:solidFill>
                <a:latin typeface="Centaur" pitchFamily="18" charset="0"/>
                <a:sym typeface="Arial"/>
              </a:rPr>
              <a:t>Regressor Models</a:t>
            </a:r>
          </a:p>
          <a:p>
            <a:pPr marL="0" marR="0" lvl="0" indent="0" algn="l" rtl="0">
              <a:lnSpc>
                <a:spcPct val="100000"/>
              </a:lnSpc>
              <a:spcBef>
                <a:spcPts val="0"/>
              </a:spcBef>
              <a:spcAft>
                <a:spcPts val="0"/>
              </a:spcAft>
              <a:buClr>
                <a:srgbClr val="002776"/>
              </a:buClr>
              <a:buSzPts val="2800"/>
              <a:buFont typeface="Arial"/>
              <a:buNone/>
            </a:pPr>
            <a:endParaRPr lang="en-US" sz="3600" b="1" i="0" u="sng" strike="noStrike" cap="none" dirty="0" smtClean="0">
              <a:solidFill>
                <a:srgbClr val="000000"/>
              </a:solidFill>
              <a:latin typeface="Centaur" pitchFamily="18" charset="0"/>
              <a:sym typeface="Arial"/>
            </a:endParaRPr>
          </a:p>
          <a:p>
            <a:pPr marL="457200" marR="0" lvl="0" indent="-457200" algn="l" rtl="0">
              <a:lnSpc>
                <a:spcPct val="100000"/>
              </a:lnSpc>
              <a:spcBef>
                <a:spcPts val="0"/>
              </a:spcBef>
              <a:spcAft>
                <a:spcPts val="0"/>
              </a:spcAft>
              <a:buClr>
                <a:srgbClr val="002776"/>
              </a:buClr>
              <a:buSzPts val="2800"/>
              <a:buFont typeface="+mj-lt"/>
              <a:buAutoNum type="arabicPeriod"/>
            </a:pPr>
            <a:r>
              <a:rPr lang="en-US" sz="2000" i="0" strike="noStrike" cap="none" dirty="0" smtClean="0">
                <a:solidFill>
                  <a:srgbClr val="000000"/>
                </a:solidFill>
                <a:latin typeface="Centaur" pitchFamily="18" charset="0"/>
                <a:sym typeface="Arial"/>
              </a:rPr>
              <a:t>Linear Regressor</a:t>
            </a:r>
          </a:p>
          <a:p>
            <a:pPr marL="457200" marR="0" lvl="0" indent="-457200" algn="l" rtl="0">
              <a:lnSpc>
                <a:spcPct val="100000"/>
              </a:lnSpc>
              <a:spcBef>
                <a:spcPts val="0"/>
              </a:spcBef>
              <a:spcAft>
                <a:spcPts val="0"/>
              </a:spcAft>
              <a:buClr>
                <a:srgbClr val="002776"/>
              </a:buClr>
              <a:buSzPts val="2800"/>
              <a:buFont typeface="+mj-lt"/>
              <a:buAutoNum type="arabicPeriod"/>
            </a:pPr>
            <a:r>
              <a:rPr lang="en-US" sz="2000" dirty="0" smtClean="0">
                <a:latin typeface="Centaur" pitchFamily="18" charset="0"/>
              </a:rPr>
              <a:t>K_Nearest Neighbour s Regressor</a:t>
            </a:r>
          </a:p>
          <a:p>
            <a:pPr marL="457200" marR="0" lvl="0" indent="-457200" algn="l" rtl="0">
              <a:lnSpc>
                <a:spcPct val="100000"/>
              </a:lnSpc>
              <a:spcBef>
                <a:spcPts val="0"/>
              </a:spcBef>
              <a:spcAft>
                <a:spcPts val="0"/>
              </a:spcAft>
              <a:buClr>
                <a:srgbClr val="002776"/>
              </a:buClr>
              <a:buSzPts val="2800"/>
              <a:buFont typeface="+mj-lt"/>
              <a:buAutoNum type="arabicPeriod"/>
            </a:pPr>
            <a:r>
              <a:rPr lang="en-US" sz="2000" i="0" strike="noStrike" cap="none" dirty="0" smtClean="0">
                <a:solidFill>
                  <a:srgbClr val="000000"/>
                </a:solidFill>
                <a:latin typeface="Centaur" pitchFamily="18" charset="0"/>
                <a:sym typeface="Arial"/>
              </a:rPr>
              <a:t>XG_Boosting Regressor</a:t>
            </a:r>
          </a:p>
          <a:p>
            <a:pPr marL="457200" marR="0" lvl="0" indent="-457200" algn="l" rtl="0">
              <a:lnSpc>
                <a:spcPct val="100000"/>
              </a:lnSpc>
              <a:spcBef>
                <a:spcPts val="0"/>
              </a:spcBef>
              <a:spcAft>
                <a:spcPts val="0"/>
              </a:spcAft>
              <a:buClr>
                <a:srgbClr val="002776"/>
              </a:buClr>
              <a:buSzPts val="2800"/>
              <a:buFont typeface="+mj-lt"/>
              <a:buAutoNum type="arabicPeriod"/>
            </a:pPr>
            <a:r>
              <a:rPr lang="en-US" sz="2000" dirty="0" smtClean="0">
                <a:latin typeface="Centaur" pitchFamily="18" charset="0"/>
              </a:rPr>
              <a:t>Ada_Boosting Regressor</a:t>
            </a:r>
          </a:p>
          <a:p>
            <a:pPr marL="457200" marR="0" lvl="0" indent="-457200" algn="l" rtl="0">
              <a:lnSpc>
                <a:spcPct val="100000"/>
              </a:lnSpc>
              <a:spcBef>
                <a:spcPts val="0"/>
              </a:spcBef>
              <a:spcAft>
                <a:spcPts val="0"/>
              </a:spcAft>
              <a:buClr>
                <a:srgbClr val="002776"/>
              </a:buClr>
              <a:buSzPts val="2800"/>
              <a:buFont typeface="+mj-lt"/>
              <a:buAutoNum type="arabicPeriod"/>
            </a:pPr>
            <a:r>
              <a:rPr lang="en-US" sz="2000" i="0" strike="noStrike" cap="none" dirty="0" smtClean="0">
                <a:solidFill>
                  <a:srgbClr val="000000"/>
                </a:solidFill>
                <a:latin typeface="Centaur" pitchFamily="18" charset="0"/>
                <a:sym typeface="Arial"/>
              </a:rPr>
              <a:t>Random Forest Regressor</a:t>
            </a:r>
          </a:p>
          <a:p>
            <a:pPr marL="457200" marR="0" lvl="0" indent="-457200" algn="l" rtl="0">
              <a:lnSpc>
                <a:spcPct val="100000"/>
              </a:lnSpc>
              <a:spcBef>
                <a:spcPts val="0"/>
              </a:spcBef>
              <a:spcAft>
                <a:spcPts val="0"/>
              </a:spcAft>
              <a:buClr>
                <a:srgbClr val="002776"/>
              </a:buClr>
              <a:buSzPts val="2800"/>
              <a:buFont typeface="+mj-lt"/>
              <a:buAutoNum type="arabicPeriod"/>
            </a:pPr>
            <a:r>
              <a:rPr lang="en-US" sz="2000" dirty="0" smtClean="0">
                <a:latin typeface="Centaur" pitchFamily="18" charset="0"/>
              </a:rPr>
              <a:t>Decision Tree Regressor</a:t>
            </a:r>
            <a:endParaRPr lang="en-US" sz="2000" i="0" strike="noStrike" cap="none" dirty="0" smtClean="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lang="en-US" sz="2000" i="0" strike="noStrike" cap="none" dirty="0" smtClean="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lang="en-US" sz="2000" i="0" strike="noStrike" cap="none" dirty="0" smtClean="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lang="en-US" sz="2000" b="1" i="0" u="sng" strike="noStrike" cap="none" dirty="0" smtClean="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sz="2000" i="0" u="none" strike="noStrike" cap="none" dirty="0">
              <a:solidFill>
                <a:srgbClr val="000000"/>
              </a:solidFill>
              <a:latin typeface="Centaur" pitchFamily="18" charset="0"/>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0" y="245659"/>
            <a:ext cx="6250674"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u="sng" dirty="0" smtClean="0">
                <a:latin typeface="Centaur" pitchFamily="18" charset="0"/>
              </a:rPr>
              <a:t>1. Linear Regressor Model</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Google Shape;388;p62"/>
          <p:cNvSpPr txBox="1"/>
          <p:nvPr/>
        </p:nvSpPr>
        <p:spPr>
          <a:xfrm>
            <a:off x="218364" y="3725846"/>
            <a:ext cx="3821373" cy="1378418"/>
          </a:xfrm>
          <a:prstGeom prst="rect">
            <a:avLst/>
          </a:prstGeom>
          <a:noFill/>
          <a:ln>
            <a:noFill/>
          </a:ln>
        </p:spPr>
        <p:txBody>
          <a:bodyPr spcFirstLastPara="1" wrap="square" lIns="0" tIns="0" rIns="0" bIns="0" anchor="t" anchorCtr="0">
            <a:noAutofit/>
          </a:bodyPr>
          <a:lstStyle/>
          <a:p>
            <a:pPr marL="114300" lvl="0">
              <a:buSzPts val="1800"/>
            </a:pPr>
            <a:r>
              <a:rPr lang="en-US" sz="1800" b="1" dirty="0" smtClean="0">
                <a:latin typeface="Centaur" pitchFamily="18" charset="0"/>
              </a:rPr>
              <a:t>Train Accuracy   : </a:t>
            </a:r>
            <a:r>
              <a:rPr lang="en-US" sz="1800" dirty="0" smtClean="0">
                <a:latin typeface="Centaur" pitchFamily="18" charset="0"/>
              </a:rPr>
              <a:t>77.20002736974052</a:t>
            </a:r>
            <a:r>
              <a:rPr lang="en-US" sz="1800" b="1" dirty="0" smtClean="0">
                <a:latin typeface="Centaur" pitchFamily="18" charset="0"/>
              </a:rPr>
              <a:t> </a:t>
            </a:r>
          </a:p>
          <a:p>
            <a:pPr marL="114300" lvl="0">
              <a:buSzPts val="1800"/>
            </a:pPr>
            <a:r>
              <a:rPr lang="en-US" sz="1800" b="1" dirty="0" smtClean="0">
                <a:latin typeface="Centaur" pitchFamily="18" charset="0"/>
              </a:rPr>
              <a:t>Test Accuracy     : </a:t>
            </a:r>
            <a:r>
              <a:rPr lang="en-US" sz="1800" dirty="0" smtClean="0">
                <a:latin typeface="Centaur" pitchFamily="18" charset="0"/>
              </a:rPr>
              <a:t>77.2865856222581</a:t>
            </a:r>
            <a:endParaRPr lang="en-US" sz="1800" b="1" dirty="0" smtClean="0">
              <a:latin typeface="Centaur" pitchFamily="18" charset="0"/>
            </a:endParaRPr>
          </a:p>
          <a:p>
            <a:pPr marL="114300" lvl="0">
              <a:buSzPts val="1800"/>
            </a:pPr>
            <a:r>
              <a:rPr lang="en-US" sz="1800" b="1" dirty="0" smtClean="0">
                <a:latin typeface="Centaur" pitchFamily="18" charset="0"/>
              </a:rPr>
              <a:t>Accuracy             : </a:t>
            </a:r>
            <a:r>
              <a:rPr lang="en-US" sz="1800" dirty="0" smtClean="0">
                <a:latin typeface="Centaur" pitchFamily="18" charset="0"/>
              </a:rPr>
              <a:t>77.2865856222581</a:t>
            </a:r>
            <a:endParaRPr lang="en-US" sz="1800" b="1" dirty="0" smtClean="0">
              <a:latin typeface="Centaur" pitchFamily="18" charset="0"/>
            </a:endParaRPr>
          </a:p>
          <a:p>
            <a:pPr marL="114300" lvl="0">
              <a:buSzPts val="1800"/>
            </a:pPr>
            <a:r>
              <a:rPr lang="en-US" sz="1800" b="1" dirty="0" smtClean="0">
                <a:latin typeface="Centaur" pitchFamily="18" charset="0"/>
              </a:rPr>
              <a:t>RMSE                : </a:t>
            </a:r>
            <a:r>
              <a:rPr lang="en-US" sz="1800" dirty="0" smtClean="0">
                <a:latin typeface="Centaur" pitchFamily="18" charset="0"/>
              </a:rPr>
              <a:t>0.477019305740762</a:t>
            </a:r>
            <a:endParaRPr lang="en-US" sz="1800" b="1" dirty="0" smtClean="0">
              <a:latin typeface="Centaur" pitchFamily="18" charset="0"/>
            </a:endParaRPr>
          </a:p>
          <a:p>
            <a:pPr marL="114300" lvl="0">
              <a:buSzPts val="1800"/>
            </a:pPr>
            <a:r>
              <a:rPr lang="en-US" sz="1800" b="1" dirty="0" smtClean="0">
                <a:latin typeface="Centaur" pitchFamily="18" charset="0"/>
              </a:rPr>
              <a:t>MAE                  : </a:t>
            </a:r>
            <a:r>
              <a:rPr lang="en-US" sz="1800" dirty="0" smtClean="0">
                <a:latin typeface="Centaur" pitchFamily="18" charset="0"/>
              </a:rPr>
              <a:t>0.36319074962992165</a:t>
            </a:r>
            <a:endParaRPr lang="en-US" sz="1800" b="1" dirty="0">
              <a:latin typeface="Centaur" pitchFamily="18" charset="0"/>
            </a:endParaRPr>
          </a:p>
        </p:txBody>
      </p:sp>
      <p:pic>
        <p:nvPicPr>
          <p:cNvPr id="2" name="Picture 2" descr="C:\Users\nandini\Desktop\linear_model_logo.png"/>
          <p:cNvPicPr>
            <a:picLocks noChangeAspect="1" noChangeArrowheads="1"/>
          </p:cNvPicPr>
          <p:nvPr/>
        </p:nvPicPr>
        <p:blipFill>
          <a:blip r:embed="rId4"/>
          <a:srcRect/>
          <a:stretch>
            <a:fillRect/>
          </a:stretch>
        </p:blipFill>
        <p:spPr bwMode="auto">
          <a:xfrm>
            <a:off x="0" y="1073852"/>
            <a:ext cx="2592781" cy="1955952"/>
          </a:xfrm>
          <a:prstGeom prst="rect">
            <a:avLst/>
          </a:prstGeom>
          <a:noFill/>
        </p:spPr>
      </p:pic>
      <p:sp>
        <p:nvSpPr>
          <p:cNvPr id="7" name="Rectangle 6"/>
          <p:cNvSpPr/>
          <p:nvPr/>
        </p:nvSpPr>
        <p:spPr>
          <a:xfrm>
            <a:off x="2954740" y="1409749"/>
            <a:ext cx="5957248" cy="1015663"/>
          </a:xfrm>
          <a:prstGeom prst="rect">
            <a:avLst/>
          </a:prstGeom>
        </p:spPr>
        <p:txBody>
          <a:bodyPr wrap="square">
            <a:spAutoFit/>
          </a:bodyPr>
          <a:lstStyle/>
          <a:p>
            <a:r>
              <a:rPr lang="en-US" sz="2000" dirty="0" smtClean="0">
                <a:latin typeface="Centaur" pitchFamily="18" charset="0"/>
              </a:rPr>
              <a:t>Linear Regression is </a:t>
            </a:r>
            <a:r>
              <a:rPr lang="en-US" sz="2000" b="1" dirty="0" smtClean="0">
                <a:latin typeface="Centaur" pitchFamily="18" charset="0"/>
              </a:rPr>
              <a:t>a supervised machine learning algorithm where the predicted output is continuous and has a constant slope</a:t>
            </a:r>
            <a:r>
              <a:rPr lang="en-US" sz="2000" dirty="0" smtClean="0">
                <a:latin typeface="Centaur" pitchFamily="18" charset="0"/>
              </a:rPr>
              <a:t>. It's used to predict values within a continuous range.</a:t>
            </a:r>
            <a:endParaRPr lang="en-US" sz="2000" dirty="0">
              <a:latin typeface="Centaur" pitchFamily="18" charset="0"/>
            </a:endParaRPr>
          </a:p>
        </p:txBody>
      </p:sp>
      <p:pic>
        <p:nvPicPr>
          <p:cNvPr id="1027" name="Picture 3" descr="C:\Users\nandini\Desktop\download (9).png"/>
          <p:cNvPicPr>
            <a:picLocks noChangeAspect="1" noChangeArrowheads="1"/>
          </p:cNvPicPr>
          <p:nvPr/>
        </p:nvPicPr>
        <p:blipFill>
          <a:blip r:embed="rId5"/>
          <a:srcRect/>
          <a:stretch>
            <a:fillRect/>
          </a:stretch>
        </p:blipFill>
        <p:spPr bwMode="auto">
          <a:xfrm>
            <a:off x="4026091" y="2729552"/>
            <a:ext cx="5117910" cy="385155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0" y="0"/>
            <a:ext cx="5950424"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smtClean="0">
                <a:solidFill>
                  <a:srgbClr val="000000"/>
                </a:solidFill>
                <a:latin typeface="Centaur" pitchFamily="18" charset="0"/>
                <a:sym typeface="Arial"/>
              </a:rPr>
              <a:t>2. KNN Regressor Model</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Google Shape;388;p62"/>
          <p:cNvSpPr txBox="1"/>
          <p:nvPr/>
        </p:nvSpPr>
        <p:spPr>
          <a:xfrm>
            <a:off x="204716" y="3957854"/>
            <a:ext cx="3875964" cy="1419364"/>
          </a:xfrm>
          <a:prstGeom prst="rect">
            <a:avLst/>
          </a:prstGeom>
          <a:noFill/>
          <a:ln>
            <a:noFill/>
          </a:ln>
        </p:spPr>
        <p:txBody>
          <a:bodyPr spcFirstLastPara="1" wrap="square" lIns="0" tIns="0" rIns="0" bIns="0" anchor="t" anchorCtr="0">
            <a:noAutofit/>
          </a:bodyPr>
          <a:lstStyle/>
          <a:p>
            <a:pPr marL="114300" lvl="0">
              <a:buSzPts val="1800"/>
            </a:pPr>
            <a:r>
              <a:rPr lang="en-US" sz="1800" b="1" dirty="0" smtClean="0">
                <a:latin typeface="Centaur" pitchFamily="18" charset="0"/>
              </a:rPr>
              <a:t>Train Accuracy  : </a:t>
            </a:r>
            <a:r>
              <a:rPr lang="en-US" sz="1800" dirty="0" smtClean="0">
                <a:latin typeface="Centaur" pitchFamily="18" charset="0"/>
              </a:rPr>
              <a:t>99.25082110735671</a:t>
            </a:r>
            <a:endParaRPr lang="en-US" sz="1800" b="1" dirty="0" smtClean="0">
              <a:latin typeface="Centaur" pitchFamily="18" charset="0"/>
            </a:endParaRPr>
          </a:p>
          <a:p>
            <a:pPr marL="114300" lvl="0">
              <a:buSzPts val="1800"/>
            </a:pPr>
            <a:r>
              <a:rPr lang="en-US" sz="1800" b="1" dirty="0" smtClean="0">
                <a:latin typeface="Centaur" pitchFamily="18" charset="0"/>
              </a:rPr>
              <a:t>Test Accuracy    : </a:t>
            </a:r>
            <a:r>
              <a:rPr lang="en-US" sz="1800" dirty="0" smtClean="0">
                <a:latin typeface="Centaur" pitchFamily="18" charset="0"/>
              </a:rPr>
              <a:t>98.99361645443634</a:t>
            </a:r>
            <a:endParaRPr lang="en-US" sz="1800" b="1" dirty="0" smtClean="0">
              <a:latin typeface="Centaur" pitchFamily="18" charset="0"/>
            </a:endParaRPr>
          </a:p>
          <a:p>
            <a:pPr marL="114300" lvl="0">
              <a:buSzPts val="1800"/>
            </a:pPr>
            <a:r>
              <a:rPr lang="en-US" sz="1800" b="1" dirty="0" smtClean="0">
                <a:latin typeface="Centaur" pitchFamily="18" charset="0"/>
              </a:rPr>
              <a:t>Accuracy            : </a:t>
            </a:r>
            <a:r>
              <a:rPr lang="en-US" sz="1800" dirty="0" smtClean="0">
                <a:latin typeface="Centaur" pitchFamily="18" charset="0"/>
              </a:rPr>
              <a:t>98.99361645443634</a:t>
            </a:r>
            <a:endParaRPr lang="en-US" sz="1800" b="1" dirty="0" smtClean="0">
              <a:latin typeface="Centaur" pitchFamily="18" charset="0"/>
            </a:endParaRPr>
          </a:p>
          <a:p>
            <a:pPr marL="114300" lvl="0">
              <a:buSzPts val="1800"/>
            </a:pPr>
            <a:r>
              <a:rPr lang="en-US" sz="1800" b="1" dirty="0" smtClean="0">
                <a:latin typeface="Centaur" pitchFamily="18" charset="0"/>
              </a:rPr>
              <a:t>RMSE	             : </a:t>
            </a:r>
            <a:r>
              <a:rPr lang="en-US" sz="1800" dirty="0" smtClean="0">
                <a:latin typeface="Centaur" pitchFamily="18" charset="0"/>
              </a:rPr>
              <a:t>0.1002711612245651</a:t>
            </a:r>
            <a:endParaRPr lang="en-US" sz="1800" b="1" dirty="0" smtClean="0">
              <a:latin typeface="Centaur" pitchFamily="18" charset="0"/>
            </a:endParaRPr>
          </a:p>
          <a:p>
            <a:pPr marL="114300" lvl="0">
              <a:buSzPts val="1800"/>
            </a:pPr>
            <a:r>
              <a:rPr lang="en-US" sz="1800" b="1" dirty="0" smtClean="0">
                <a:latin typeface="Centaur" pitchFamily="18" charset="0"/>
              </a:rPr>
              <a:t>MAE	             : </a:t>
            </a:r>
            <a:r>
              <a:rPr lang="en-US" sz="1800" dirty="0" smtClean="0">
                <a:latin typeface="Centaur" pitchFamily="18" charset="0"/>
              </a:rPr>
              <a:t>0.03393914566552563</a:t>
            </a:r>
            <a:endParaRPr lang="en-US" sz="1800" b="1" dirty="0">
              <a:latin typeface="Centaur" pitchFamily="18" charset="0"/>
            </a:endParaRPr>
          </a:p>
        </p:txBody>
      </p:sp>
      <p:pic>
        <p:nvPicPr>
          <p:cNvPr id="6146" name="Picture 2" descr="C:\Users\nandini\Desktop\e05cac5a4e6359c59d74d471969c0267.jpg"/>
          <p:cNvPicPr>
            <a:picLocks noChangeAspect="1" noChangeArrowheads="1"/>
          </p:cNvPicPr>
          <p:nvPr/>
        </p:nvPicPr>
        <p:blipFill>
          <a:blip r:embed="rId4"/>
          <a:srcRect b="60398"/>
          <a:stretch>
            <a:fillRect/>
          </a:stretch>
        </p:blipFill>
        <p:spPr bwMode="auto">
          <a:xfrm>
            <a:off x="300250" y="1023583"/>
            <a:ext cx="2369189" cy="1542197"/>
          </a:xfrm>
          <a:prstGeom prst="rect">
            <a:avLst/>
          </a:prstGeom>
          <a:noFill/>
        </p:spPr>
      </p:pic>
      <p:sp>
        <p:nvSpPr>
          <p:cNvPr id="8" name="Rectangle 7"/>
          <p:cNvSpPr/>
          <p:nvPr/>
        </p:nvSpPr>
        <p:spPr>
          <a:xfrm>
            <a:off x="2750024" y="880407"/>
            <a:ext cx="6189260" cy="1631216"/>
          </a:xfrm>
          <a:prstGeom prst="rect">
            <a:avLst/>
          </a:prstGeom>
        </p:spPr>
        <p:txBody>
          <a:bodyPr wrap="square">
            <a:spAutoFit/>
          </a:bodyPr>
          <a:lstStyle/>
          <a:p>
            <a:pPr algn="ctr"/>
            <a:r>
              <a:rPr lang="en-US" sz="2000" dirty="0" smtClean="0">
                <a:latin typeface="Centaur" pitchFamily="18" charset="0"/>
              </a:rPr>
              <a:t> Implementation of KNN regression is to </a:t>
            </a:r>
            <a:r>
              <a:rPr lang="en-US" sz="2000" b="1" dirty="0" smtClean="0">
                <a:latin typeface="Centaur" pitchFamily="18" charset="0"/>
              </a:rPr>
              <a:t>calculate the average of the numerical target of the K nearest neighbors</a:t>
            </a:r>
            <a:r>
              <a:rPr lang="en-US" sz="2000" dirty="0" smtClean="0">
                <a:latin typeface="Centaur" pitchFamily="18" charset="0"/>
              </a:rPr>
              <a:t>. Another approach uses an inverse distance weighted average of the K nearest neighbors. KNN regression uses the same distance functions as KNN classification</a:t>
            </a:r>
            <a:endParaRPr lang="en-US" sz="2000" dirty="0">
              <a:latin typeface="Centaur" pitchFamily="18" charset="0"/>
            </a:endParaRPr>
          </a:p>
        </p:txBody>
      </p:sp>
      <p:sp>
        <p:nvSpPr>
          <p:cNvPr id="24578" name="AutoShape 2" descr="data:image/png;base64,iVBORw0KGgoAAAANSUhEUgAAAaoAAAEvCAYAAAAU8oWdAAAAOXRFWHRTb2Z0d2FyZQBNYXRwbG90bGliIHZlcnNpb24zLjMuNCwgaHR0cHM6Ly9tYXRwbG90bGliLm9yZy8QVMy6AAAACXBIWXMAAAsTAAALEwEAmpwYAABBUUlEQVR4nO3de3AU55kv/m/PjDQjBAhJM0hIWMb4IoyNLwSbxIUPm42Ok8rJL2S3UsZeYpZNFP9cDpjF4LUdsLDBOBwbhXCAVH5Z2SFmOVskqaQ4f5xKZVWuOMfHWfANrBgLGwzGQQwaEBKy0G26+/dHa0Zz6e7pnu7p6Zn5fqpSMXPp6WaGeeZ93+d9HkGWZRlEREQu5cn3CRAREelhoCIiIldjoCIiIldjoCIiIldjoCIiIldjoCIiIldjoCIiIlfz5euFe3p68vXSjgkGg7h48WK+TyNveP28fl5/aV5/ttfe0NCgejtHVERE5GoMVERE5GoMVERE5GqW16jGxsawefNmRKNRiKKIL37xi7j//vvtODciIiLrgaqsrAybN29GIBBANBpFW1sb7rjjDtx00012nB8REZU4y1N/giAgEAgAAERRhCiKEATB8okREREBNqWnS5KEJ598EuFwGF/96ldx44032nFYIiIiCHb2oxoaGsKOHTvwT//0T2hqakq6r7OzE52dnQCA7du3Y2xszK6XdS2fz4doNJrv08gbXj+v38z1R8M9GPr3n0PsuwhvTRCVDz4MX736vppCUArvv9Z7lu21l5eXq95ua6ACgF//+tfw+/345je/qfs4bvgtfrx+Xr/R65ciYcg724BIePLGUD2EdVvgCdXn6Axzq1jff/E//hfwqw71Oyfes5k33+quDb9XrlzB0NAQACUDsKurC42NjVYPS0Sl5NCB5CAFKH8+dCA/50NppEgY4g/u1w5SQM7eM8trVJcvX8bevXshSRJkWcaXvvQlfOELX7Dj3IioRMj9faZuJ2eJ3V1A+0ZDj83Fe2Y5UF177bV48cUX7TgXIipRwowaqK1BCDNqHD8XSqY71aciF+9Z3orSEhHFLVsBfHIibY0Ky1bk75xKlBQJQ351D/DRB4Akmj9ADt4zBioiyjtPqB7Sui3AoQOQ+/uUX+XLVhhKpJAm1kXMPo/SSZEw5O3/Alzpz/oYufi7Z6AiIlfwhOqB1vWmnpOaLSgDwCcnIJnMFmSwm/i7/O9PWQpSWPw3dp1OEhalJaLCZUO2YCzYyYdfB050QT78OuSdbUrwKhHKSOpJYMBCIsTti+Ftfdy+k0rAQEVEBcuWbMESTo2XImGIG/4J8g8fBq5czv5AM2rhXW0sKzAbnPojooJlR7ZgIaTG2zU1mXgcjI8Dn3Tbc4KjI/YcRwMDFREVLhuyBd2eGm/nOlxa9Q+7TKm0/5gJOPVHRAXLM1GyR1i8FGheAGHxUvNll5atUIJbIjelxts1Nal2HDt4PMCqtfYfNwFHVERU0LLJFkx9frap8U6wa2rSlqnM2jpgbAS4OgTIMjB9BvC9x+Gdt8D6sXUwUBFRybMa7HLJytRk0prUKYvrUeu35TwgaWGgIiJysyzX4Wxbk2q6HsIjT+Z1hMlARUTkYllPTVpdkwrVw/vCz7N/vo0YqIiIXM7o1KTY3QW8/GOlukQ2dfpiBA+EdVuyf77NGKiIiIqA2N0F/PgZQJasH+y2Ra5JJgGYnk5EVBz+9SV7glRNCMLyVuvHsRFHVEREFqlVjkAw6Nhryx0/tlZMFgC8PuDWhRCWt7pqNAUwUBFRichVhXStyhHRLXsAX7nl42u9Jg4dgHzmJHDhnPUDlpVDeG6P6wJUDAMVERU9u8oQqdKoHDH07z8HHlpt7dgqbC+FVFYOPLbZtUEKYKAiolKgV4bI4kZfrYoPYt9FS8dVPebh15WsPlltC7BJs+dAaLzWVVU4tDBQEVHRy2WFdK3KEd6aIGxIbYgTf/dvwP/+lT0Ha10P7+Kl9hzLAQxURFT0clohXaNyROWDD6Pf4qHja1GfngLCf7V4tAlfv7+gghTAQEVEpcCGdiBatCpH+OobgIvZT//Zuhbl9QIzaoFVa/NWr88KBioiKnq5rpCek6K2drbluGE+vBu22XOsPGCgIqKSYHcwsb3rbm9Ymd4buWpPskQCtzSBzBYDFRGRSQXRdTemJuSeJpBZYqAiIjLLYLq71qhLioQhv7oHONFl++gJAOArA/wB4IabXVlpwiwGKiIikzTT3Y8fhbhjI4QZNRj5b/dD3r01bdQlrlwD/OsO4MrlnJybsHgpPC5tApktBioiIpO00t0xOACc6IIMYODYEWBkOPn+SBjYtytnQcquTEa3YaAiIlKhmyyhlu6eKjVIxQzYGKQCU4A5NwCybHsmo5swUBERpciULJGa7o6es8poyojouPUTXL+tIPdDZYv9qIiIUuklS0zwhOrhaV0P74ZtEObfoX4cweav2K/fD++//q+SClIAAxURURrTtQGXrVDWhxJ46xqBchvbfLSuh/fvvmPf8QoIAxURUQqtDbJat3tC9RDWbYGweCnQvADC4qWY8ewue6b5AOD+1oKrz2cnrlEREaXKojZgauULXzAIiKL1c5k6Hd7/+k3rxylgDFRERCms1AaMZQte+OQje06mCLP4zGKgIiJSkU1tQCkShvzfnwIGrPe5ihFmzrLtWIXKcqC6ePEi9u7di/7+fgiCgJaWFnz961+349yIiHLOruKyACC/+LStQapYN/CaZTlQeb1ePPTQQ5g7dy6Gh4fx1FNP4bbbbsPs2bPtOD8iIsPMBp1si8vGX+fcp0DveeXGsVH7LqSA2sQ7wXKgqq6uRnV1NQCgoqICjY2N6OvrY6AiopxLDEwIVACfnQb6IgAMBh2DxWVjxO4u4OUfA/2X7L0QQVD+N70a+N7jJbdPKhNb16h6e3tx+vRp3HDDDXYelogojaEWGTpBB8i8XyopEI6PKZmAdpt3G7zrn7f/uEXEtkA1MjKC9vZ2rFq1ClOmTEm7v7OzE52dnQCA7du3IxgM2vXSruXz+UriOrXw+nn9ubz+gf17MGKgj5NvaBA1GucxUDcLIye60u849SHER/4eEKNWT1OXUDsTNWvblFT2ImL3e29LoIpGo2hvb8e9996LxYsXqz6mpaUFLS0t8T9fvHjRjpd2tWAwWBLXqYXXz+vP5fWLF84bely0cprmeUhf+zbw4fvpo7JobgMUAOD2u4Hlrej3lQNF9jnJ9r1vaGhQvd1yoJJlGT/72c/Q2NiIb3zjG1YPR0RkiGarjUQqWXNSJAz5YAdw8kNgdAQoKwemTgc+HwQyH9EeretLutKEWZYD1YkTJ/CnP/0JTU1NeOKJJwAADz74IBYuXGj55IiouJnJ0kt9rLzkvvTqEV4vMG0GUBOEMBGkEo8nRcKQX/ohcDnh175dZY6Mmj2HQcoky4Fq3rx5+NWvfmXHuRBREdIKRmJ3F7BnqzKqwcRY5p03Id5yZ1r7dNU08rf+D/Dt7wLvH5ls6S6KSkbeQB/kCz3AyDCk5a3Kcw52AH95N+frTpkIjdfm9fULEStTEFHOaO1TEleuSQpScdFx4NgRyD1nk9PK1dLIJQn4VQfgK1OCVCJZBoYGlWMdO5KTa8sKN/BmhdXTiSh3tPYp7duVHqRSH5PQ+0mzvQbg/NRdtsr9EDJsJCZ1DFRElDOaAeZy5oywxOdqtdcoKI3XMkhliVN/RGSJXkKEZmaeJGU8bmJwkpfcBxx+3aYzzg8Wl80eAxURZU2vVh6CQSXAvPUGIJnsy5SwliNFwsCru+09cadVB7k2ZQEDFRFlT69W3s0/gvDGHyCbCVK+MghfuCc5rVztNdxG8EDY9jMAmNyjNTYC+APA9TenZTGSOQxURC5jdG+RlT1IdlXlzlQrTzcJQo0/ALk3DLRvglgxBRi8AgwOWD3N3PL7IWzePfn3uXoTAFYmsRMDFZGLGG07YaY9RbatLDKdJw4dAHrOqt4fX18KVJg78NAgcDoHhV9zZep0CD/cYbjzr3ywY7Kw7dxmjrQMYqAichOjbSfMtKcw2coik4xVy2tCwLIViIZ7gE9PmT5+QfB4gAWLMgYasbtLScX//AowNgbICUkkx45APvsJpCdeYLDKgOnpRC6SaSrN7OPMPtaQTGtGsgz5UgT9z661v2+TWyxYBO/qTboBZqTrPWBnG3CpV9kzJqtkOl6+mLRfjNRxREXkIlrp3Kn7iIw+zuxjjcgY4C5fBPbtgnipN6vjF4vBPVsNZTtm/YOhhHBEReQmy1YoqdmJ1MruGH0cJvYg+QOGHmuEoQB3dSirYxeMkeGMD5E+/9zQoYpiM3OOcURF5CKeUL2yBymxvToA+Ze7ISVk66U+TiuTL74HKbFckT8ArFxjOkMwfntvWDmGXgmkPBd+zTUjwcUTqIB0NUOw4v4qQxioiFzGE6oHWtdnzNaLPU6X2nrS6AiEN/4AzFuQ9nDdIrKv7k4+lsejXWFibNTQtRYkQcgYXKRIGLKoMe1XUQn4fMz6M4GBisitTGTraY2CTCdSaL3mrmfTi78aKINUlKZOzxxcDh0ABlT+jufdBu/653NzXkWMgYrIpYwGGb2Rl9lECs0AVigVyp0QrMv4EM2/x9R2JGQIAxWRSxkOMhqjIPlHTwBzm5V1kMRq5aF6yEvug9TRnjYCM9TevcQZKS5rd6ZlqWOgInKrZSvSW62rZOtp/nofHACOHVE24N5+NzAyPNnC/dXdkFVGYEqV8j/Fbi1t5X4lKSRxrclotuSyFfCeOQnxwjnzz6U0DFREeZAxsy52+8o1SmFXncy+jKOgvgiEG+fDM1GDTupojwepuEgYctsPJv5Q4kGqchqEWxdOBpUsaiR6QvWY8ewu9O3bbXt9xVLEQEXkMN3Muld2xqfpZAB498+QZ18HYWa99hed2sgrhXz8KKRIWEmw6NV4HNehFDfcDE9iskoWZaYAwFffkHwcyho3/BI5TSuzrqM9vfPt+Bhw+gTkw69D3tmmjLhSeEL1ENZtgbB4KTCtSv01Bwcg72xTas/1fGrThRSpT06o/j1T/jBQETlMc03p8wztLGKp6So8oXp4WtdDePql9IoVic9v36i/UZeUoL7pEYjPPQapo51BywU49UfkMM01JcEDQL82nFqQU1vXws9fdH8fJzeTJOCvZyD/9YzllihkHQMVuV6umv7ljVY2X20d0H1M96mp6c2q610ffQB4+U/bNhZaopA9+GkmV8tF079806rTBwDyjo1AX0T9iQnpzfHgffxo+sgpdZ2LLJPffxtSR3vh/0gqUIIs52erdE9PTz5e1lGl2Io6cfQTqJuF0a9929I/bKmjHfLh19NuFxYvdX1GVTbvf+LfX7w77sT+p8QUdt3GhZQ7ZWXA/DsN1egrxX//Mdlee0NDg+rtHFGRbVK/QEdOdAEfvm9p9GN70z+Xy7rQLDljfFzpzNtzVhkVA8U1Le1SDFRkH5tbngMsRaOmWIN0QYmEIR/sAHrOFtW0tFsxPZ1sk5PRj4kGgcVEioQhdbRD3LExLUVaM0hPq1JKJdWEHDrLEqe2yVpnCwFljyMqsk0uRj9GGwTmk5msRLG7C9i3S+mAO6USWLUW3pS+UBkTSDSyBoWJ+6VIGPKLTwP9l3J0xaSHI177MVCRfQwWUTXL0LpNnugFFQSDSY8Vu7uAnW2ANLFXangI2NkGcd2W5GClVQ29fRPEYJ2SZFFbN9kOPaUBnydUD3F8LAdXS3GheqChSSn6m6KUp6VzhYGKbJM6+rEj68/19Nblbv5R8u37dk0GqRhJVG7f3hG/SfMX+aVe5X+pPjsN+dU9EM9NlEaa2zwZxMheCVl/ACAnrFEBKIlp6XxgoCJbJY5+qkogPdfUutzVIfWDpNxuuidUXyR575XKr3yyoHYmEKxTndZ1+7R0sWCgIrLA1LrclEpluk/t9kQGqqGTQ6qDENY/rxl83DwtXUyY9UdkhZmsxFVrAY83+TaPV7k98abEaujNC5QGfuQsvx+4/W4IT7zAEZIL2FKZ4qc//SneffddVFVVob293dBzWJmi+JXK9Wtl/aldv5Gsv1TiC08Ap0/k8hIoVbkf3r2/tnSIUvn8q3FlZYq/+Zu/wde+9jXs3bvXjsMRFZTU6Z/YHqi+oUFIldOSSh8Jb/wBstZ6R0rAk5fcB+GNPwC9xf+jznXG2UTSTWwJVPPnz0dvr0o2ElGJSUxXj3/Vxbr3vro7OY396GGIq5+Bd94C9TT3t96AnJolSM4oK4v/Z9FV7y9ATKYgspNWuvq+Xemp5aMjwJ6tEB/6AfDqHmBsNPl+Bqn8WbkaQHFW7y9EjgWqzs5OdHZ2AgC2b9+OYMpmyGLk8/lK4jq1lOL19w0NQnXS6Orn6k8YHVFa0JM7CB5MXbsZlUv/KwBgYP8ejKj88PD//jeoWves7qFK8fMfY/e1OxaoWlpa0NLSEv9zKSwylvJiKlCa1y9VTlO/Q+ToqBAId9+L4VvuxPDE51a8cF71cSN//RTjGT7bpfj5j7E7mYLp6UQG6RWKjdNKV5+p/g+QcmxaFbB+W9KakyZBSNtWoFkO6dyn6u8/5YQtgeonP/kJNm3ahJ6eHjzyyCN47bXX7DgskWtIkTDkl36oNHE80QX58OuQX/qh+pdVQxMwrQpCVbWyF2fdFgiNTc6fNEGYf4eS/j//zswPbl6Qvu60bAXgD6Q/dnSEVdIdZMvU3z//8z/bcRgi15IPdqS3eL98Ubl99SYlkB3sAD54D4gqq1QyAPSchfzJCaC7y/FzLikVU4Dhq8m3TWy8jv+YKCvTTjv3eID/tjz95lA9xIYm4PRHafexSrpzmPVHZMTHxzVv120NHwkzWSLXPN70IDV9BrByDQCkvzeCAKTWOZAk4OcvQpp/R1r6uTBzFmSVQMUq6c5hoCIyIjV1PCY2BcT1ivxRS+O/0g/s3gK5rBwYGky+T6sYz+CAMrWbmn6eo/Y1ZByTKYiMUFunAAAxCvkv7zp7LmTM2Gh6kDIipUtvau1FYfHSeJNKcgZHVERG3HCzdvuMbL4MydXklBEyq6TnFwMVkQHC8lbICYkSVMD8AWXKVs/AZQDZFREm+3Hqj8gAT6heGVVR4ZpWpUzfNRjYKjB9hhKkdrYppa+Gh5T/39mm3E6OYqAiMkDs7gJOdef7NChboXoIT78ET+t6CDNnZXy4MHOWMpJKTdSQROV2chQDFVEGyi/rZ4DxsfQ7BcH5EyJzamcmJz+oVQ9J5A8oj7mq0o0Z0L6dcoZrVGRZPtog5PI1E48NQQBO/AWQJfUHx1KdfT7ghluUzrAjw4DgAbqP2XI+ZIE/kNZK3hOqh7RuC+QfPQEMDqQ/p6FJ2eg7pVKZ8ks1pTKHJ0xqGKjIEr02CMhR5ehctl6IlUpKq0KRSTQKnPoQqAmZfy7lTuO1qp8JT6ge0vw7lH1TKeJTg6vWKmtUidN/Hq9yOzmKU39kjVb/pVzWQcvha8qv7sk+0IyPARfOKft3tDYIkzXlfmBus+EpV0Hvh4tWAeGJjbzeeQuAdVuA2plARaXy/+u2MOsvDziiIku06p3lsg6aHa+pNnUIADjBjC7XKisH1rRNdkQ+2KFUjBBF5UdC6hpidVC3ekRsClBvCtk7bwGwvSNXV0QGMVCRJcKMGqgVpMllHTSrrylFwpB3bAT6IgAmpg4/Pg5cc512eR3KPbUafADg9QK3fgHC8tZ4EPGE6oHVm+IPSQpcADC3OenxWriRtzAwUJE1+aiDpvaa1UHIA/0QH39I+XPKF1VSgsSFHqD/UvIx+yLpt6nR+jKl7JT7gdlzIITqIY8Mq1b/EBYtgSdDMEkNXFRcGKjIEiPTJ7l+TQQqgDMnk7Psjh2BfPwoxMc2Q6gNGUuQkDQy+wBg9hxg6nSg+31broEmjI0CfReB1vUQAMg9Z3V/9OQjw5TyT5Dl/Pw87OnpycfLOqqUW1EDzl2/1NGumr0FQNkTc91N1gNMVY2SqswkidzwB4DVz0CoDWkGItV2KhMFY/WCVb6CWyn/+7e7FT1HVFSQkqbyzpzUfuDoiD2joAE2ycup0RFg5zOQ122FV2uaTy/bU+M5udzKQM5hoCLDnPxlqvdauo0KqXBJErBnK6TN/0OZ3k35DMi96u+3brZnFsGN3IeBipJoBQgnf5mqvtbRwxAbroUwc2LRnUGqOE00opSWrUj/DGj0BNPL9szH9gmyHwMVAUhI7z3+HjCutLKIpW2L11ynZNmllpvJ1S9TtV/BoyPA6ROQT58AvPzYFjO5vw842KH+GUht0ZEhwzQf2yfIfvwXb1A+s41y/dq6U2l9kfh+IzWJv0zj59lzFrjQgwuCB5g6TbOHTzw4fnxcSVLwB5RWGlf69U9YjBq9NCpE5z/T/gw0NEGYOcv4vwW2kS8KDFQG5HNB1pHXVhvBGBT7ZaoZ7EaHlR4+KaVnVGvqRceVfTRl5VmdCxUJvR8qFy8AM2dB+Mc1hj7/+dg+QfZjrT8j8lHPzsHXznq+PtYOAdAPdmo9fA4d0N7XND7GYEXqBgcgH34d8s42ZQRvgCdUD0/reng3bIOndT2DVAFioDIgnwuyTrx21vP1E+0QDJ3P0GDSHzM+fpwt30tOWZnxxzr1Q5FcgYHKAK0vcicWZB157UyN5DQkdkrNeD5jo0m/gDOfP8sUlQRfGdC8QGkRP/9OU09l5l7pYKAyIkM7gEJ/bc/E7n5h8VKgeYHSziCT1HPIFOwkKfkX8LIVSp03Km233Anvhm2TnyUzGZ2BitycE7kOkykMyOeCrFOvnVhFWjUxoqwcuP5mQJZUzyHpPN87DIyNpL5E0i9gT6geYuMc4PQJW6+DCokA3HUvxD3PJ22LIErFQGVQPtsBOP3a2QbH2Hlq1d5Lne4TZtYr+6KoRMnA/r3J+6LMGBm293TItRioSFXqCAuHDkC0e++K2uP0CILSCpz7qIpHtkEK3LRbShioSFc2+7hiIzL/73+DkQvnNYNb7HHywQ7g/bcy93mSZQapQlFWruyLy1VzBm7aLSkMVBSn2p5dZx+XNHG/lbUzT6geUqACmt1mps/IXKmC3Gf6DPgamhDtelv7MeV+7bYpNSElyCXutfMHgMZrIUwEKe6HKh0MVCXETEXy2MgJU6erHkuOhAGNkRYAyDvbMGJwFKabZsxuuoXpUi8kQQCmVwNXLqs/JjAFqJyWHIx8ZcAtd0JY3qr8mRUlCAxUJSPjFJ7WyEmr6+3AZeBSb/rjYynoZlorCNwlUYykixeA2++GEKiAfPxoelHjK5eV+2+6RTsYsRUHgYGqdGgEIvlgB7B6k/aopqoa8HjSEyOmTk8PVNAfHandJ0XCwMnj2uc9txlIbU9OhWNkGFjeChw/qnm/Z/UmR0+JCg8DVYnQDCDH3lL2sWhsnhRi2X8qa1fy6Y/SHz+RiWWktUJ8lBfNsH9mapUyshscYCv4QnOhB3LbDzTfY2bukREMVCVCqy8PICsVy6uDygJ2YkuPxEXrlCkYKVMKeob0dCkShty+SXVUNnnSHuXcYljJwh08PkAykH3p9QL9l7TvZ+YeGSTImulWxh09ehS/+MUvIEkSvvKVr+Bb3/pWxuf09PRYfVnXCwaDuHhRo0K4w6RIWPeXLYDJ9QSDi9eZkjO00tONtZIXwHp/LlUTUn5EXLqQft/suUBlpdKOQ+9HyLQqCE+/VNTJEW769++0bK+9oaFB9XbLIypJkvDyyy9j06ZNqK2txdNPP41FixZh9uzZVg9NNvKE6iHecmfyCCWVyfUCvYoZnlA9qtY9i3G1D2um/le+MmDWbOCz04bPhRzUF9GsByk0XgNP63qIOzbqBiph/h1FHaTIXpbTrU6ePIn6+nrU1dXB5/PhnnvuwVtvvWXHuZHNhOWt+oVje85C6mg33OcnW3JvhuPfcidQqZ4WTy6RmsE3QY6EIXW0KwkwWjjlRyZZHlH19fWhtrY2/ufa2lp8/PHHaY/r7OxEZ2cnAGD79u0IBoNWX9r1fD6fu64zGER0yx4MvrILY0cPKw0KE000pfOc6saMrXvhq1cfhhuldv3RcA/6zp/Vn9SLtaYn99J4f4Ses5A/0ajfWFaO8jvuRsX/8yBGf/8biH0X4a0JovLBhy1/1tzIdf/+HWT3tVsOVGpLXIIgpN3W0tKClpaW+J9LYe42X3PUemtH8JUDDz8BIfaYv7yb1tRQungBl3ZtBfx+JSkCAOY2Q1jeamq6Jnb9ieeDCz2Zi4le/dzM5ZJblPshq72306ogzL8DWLYC4wDGEtYnxwGMfPg+BJ2SXIWKa1QuWqOqra3FpUuTmT2XLl1CdXW11cNSlozW5outL4mPP6R+oO73kZTMcOwI5M9OQ9qwzdQXirHECSoKWhu3G5rgiRU47mg3txmcCDasUV1//fU4f/48ent7EY1G8eabb2LRokV2nBtlQ6c2nzkqk3N9kfhxpIm1CHHHRtV1LSkSxsDOZyH/6AkGqVKh0oMMSN4rpbWfj916SY/lEZXX68V3v/tdbNu2DZIk4ctf/jKuueYaO86NsmD6i2Bus34mYOpxIuG0RnepozYpEob80g8xcrk0pz1KliwrhWMTW3ekJE5o7efjxl/SY8uG34ULF2LhwoV2HIqs0mrPHahQAsjBjqR1J7QsA85+klwYVM+Zj9Xr/yVM38gHO4wfjwqH1wuIov5jQrMgNDZB7u9DoG4WRr/27eSpYqO9yogSsDJFqRgdgbxjY3LliWNHlCD13XXAvl36GzRjtIrUApCPH1WmALu7bDhhcg2PR3nfMwUpAIicBx59Gt5QPapUFtSz7R5NpY2BymaJGW4DdbMgpf6itPk10v6ha2XUnftUfe/L5YtA5yEgWGcsUOkZHID83GOWuraSy9TONPe5GB3JmBiht1GcSA0DlY1SM9xGTnQBH76v2w3X6mukrg9p1vTT+zX8wXvKJls7MEgVD1+Z0k/K5A+Y+Mi6RPcQkf3YCMhOtmXcWXiNZSvSq09UB/Vr/MXu4/QLJQpUQJip8ZmYOk27SPDgAOSdbYiGi7+eJzmDgcpGTqTeZnoNT6gewrotEBYvBZoXKP/fNDdzpYeR4cnnTauy7XypgMmy+g8ffwD4f5+C8Oxu7R83kTCG/v3nuT9HKgmc+rORkdRbrfUl3XUnk6+RugYgvvBE5pMPVExWj5jbbC4TkIqTx6MUM165BtizdXJad3QEeHU3sG4LhHVblL1yKuufYl/hfX6M/jskZzFQZSmpLFAsJfzKgOo+EnnJfZA62iGfOwv0fBrPnIutL4kr1yj/8BPXnT76AGLTXGWkE2tWCCglanxlyVN5Oum9UiSsvKaesnLgzEnIAwmjtZoQUDktrbxSEn9AGalZ7xRDbjS3GQAgvPEHyKlrjxOff0/rekjz74B8+PW0p3trgtDOEXUfo1VdyHkMVFnIWBbIHwAamhC4Zg5G7loKvLobstZjI2H11PDLF+MjmljggiAkp5eXlQHz79SvwXfoQOYEh/ExYCBlSjHWykErUPkDwEM/AF7+sf6xqTAJHqXaPgxMaWvsjap88GH05/g0baW3/sssxbxioMpGpn5KoyMQZs5C1bpnMbr9ae0gFXN1KPNrqk3DjY9DCFTo/tqztD42fYayhybx/CeCI1qWAa/s5GiqWN22KP65yjTdrLU3ylffABRQUVaWd3IvBqosGPngxh5j6EM+pRIYNhCsDJxL2hy7VqUKA4SZs4Dvb1CdsxfbN3ENq1j5yuKjKQCGqkkUw94olndyLwaqLGjuVUp5jKHHejzA3z2UeZSW4XUAjTn2mpCSnp4YVFLX0dT4ypT1sEsRpDZtkSJh4ASrTxStW+5Mq7RfEtUkWN7JtRiosqH2gU6U+OHO9FhJUoLUyjVKhYgP3lPf81QdTF+jSv1HpBbs+iLA7XdDuOmWycSP0RHg5IeZ91YdOwJ0vQNZUjYLxxaX0dDEKb9iFaoHWpYpyT+pQSllxCR2dynrq1eHlFmBVWvhnbcgTyduXckE5AIkyGqdDx3Q01PYmwFVs/4SMvQ8ofr0xoG955VSRip7moTFSwFANXsKtTMhrH9e+W+df0Tijo3qI53mBfBu2GZfbyivDxCj6vf5K4DRDI0RyTkzaoGaIDBwGfh8UP29qZwGzJ6jjP6X3JeUgQoAmNibl/RZ6+4CdrYBUkLFE48XWLclHqxKuXEgUNrX77rGiaXKzJx84mO1gonuWlawbvJLQuc1M82xywc77OkNpRWkfGUMUm6SEmCkjnbVH0LCrQuTGhumJf+oZb7t25UcpADlz/t2Ads7bL0MIgYqh2UMJjr3ZaQzxy5Fwsq0Yi6lfnGRs3w+4JaFaSP7OANrMIYz37QyVY1ksBKZxEDltExfFiYXc9Oy/FauUTZopla+6GjXX5Oyg04LEHLALQvhXb1J824jazCGM9+0MlWnVGZ58kTaGKgclunLwsxirtZOeqzbAm/Kc7gXpEgIHkBW+UHgDySnlGvIOGVtNPNt1Vr1NapVazOeA5FZDFR5oPdloXdf6uhJHhk2vJPeSEo9FQC1IAUAjddmnZ1mdFSeyDtvAcR1W4oq64/ci4GqQKiOnnxlqo9VHT0tWwEcPcx+UUVKsBCkjI7KU3nnLWDiBDmCgapQqO2R0lhzUku+8ITqIT70A6CjPRdnR04ShOR9bFY2pZZYfbtcVEcvtv1kbsRAVSA015jKyoBxY5XUha63Of1XDJoXQKiqtuXLtpTq2+WiOnrafrLhIWBnmzItuuTL9pw4MVAVCs01pvl3QghUGPrSKsYvn5JTHYSwcrVt1RJKqr5dLkaPevvJGKhsw0BVKNSysfwBoGUZPAanGZhQUcC8XqXKxKq19pb00cjyi/dQK6JSQnqjx6ynBLmfzBFsRV8gPKF6pR6gPzB540SnVclotQm1tuJl5UBVEf56LjaiqPQsM/N+G+CZqF4hLF6qTCkuXqp8zl7drVSxONEF+fDrkHe22fq6+aA5SgxUQN7Zlt31au0b434yWzFQFRDhjT+kZ+3Fpi4MUA1242NKHTghtUZ66ot7gNnXKV9kic8nZ5l4v43yhOrhaV0P4R/XKDf8/EXVKTL5YIFn+Kn9UIv9WWtKMJNVa5X9Y4m4n8x2nPorIGYXvtP2XS25T5k7T0tRl9VrN8V4fcA/PwfvvAXKMdUK55JjcrHWaKhg8fH3IEXCBTsFqLXZXv7lbtXHG/l75n4yZzBQuUimeXIzC9+qGU5vvZFdPT4xCnQeglQbgrxjo/nnk61ykuhgpB/a+HjBp62rbaiXLCaUcD9Z7jFQuYSh1FmD5W2kSBhy+yZlTSPpDgtFYz8+rnxJJfbDotyqnKZMs+r1ILOJ0VFaUWaOsmGi6zFQ5YgUCWNg/x6IF84byyIykDqrNnUhL7kPOHQAYrwp4ihw8rj9BWivfg75/bftPSbpEm5dqHxZOtDIz2hGaDGmrbNhovsxUOVAbHQ0kmFjYVLzxZ6zqsfSSp31huqV23e2pfcPyhW1atlkzvRqADJwpT/5do8nufq8PwB5yX1KGSMnptrURhUeb/IovIhHGWb6y5Hz2OE3BzQb1C1eOtmgzmi33SlTlTWixASIiZRiHDqg3hGY3KmsHHhsM9B5CDh2JP3+1GCl0lk3l9SSbzIVp9VTyh1ugdK+fnb4LQCGsvOMLF4DwNXP029LHIlR4RgfU774RzS6IKf283K45p7qqILZa+QCDFQ5YCQ7TzPITKtSNneqBagE8V+9Fs6TnGf2fVP7nOSisCqRm3HDby5obSxMmN/XXJSe2wyMj2Z+jZ6zyi/z6dUWTpScFgssaZ8PvccniE0ZF1vVCCI9DFS50tAEoapaGSHdfnf6WoNWMBsdTa6GrmVwQFnn+HzA3vOm3Jn4sZJUtmhus/5zUpMX9LJDiYqUpUD15z//GY8//jiWL1+OU6dO2XVOBS2eJHHsCOSBy0pAUcno06yxdvK4+oEFQdlXk/aCGh1fyV1qZyb9WPHERtiDOj80BE/alF4pteUgirEUqK655hps2LABN998s13nU/hM/OKN1Vjzbtim1Fp74w/a+59uuwuYPcf+8yVnBOvS15EyJtSkr2RpTRkX4/4mohhLyRSzZ8+26zyKhpVfvHrNEYXlrcoCupWTo/wJVKS1zcj4mZBliHueh7C81XR1kkRayRdmbyfKF2b92cxKIzq95oieUD2kZSuAjz4ALifuTxCgWlE2dbMm5U9NCDj7CeSJ9y22ARwNTZmfe+wI5J6zyZvFG5qAWIr73ObkQJZCqzSXONHKw+jtVrrgElmVMVBt3boV/f39abc/8MADuOuuuwy/UGdnJzo7OwEA27dvRzAYNH6WBSS6ag36z5yEeOFc/DZvXSNmrFoDX4Zr1nzuI/8CXzCIaHQMl71eJK5KCTW1KLt+HqSBfkj9FyFU1aJsViOE62/G8P/8/5SNwsLEDK/M9SyneWbWw3ftDRh7643kOyJhlM+5AWJdY9L7rSoShv/3v0Hlgw+jf9dzyZ+P8DnMqK7R/GwN7N8Tr5CSeDzPfpW+Vjq3+3//G1Ste1b/PFP4fL6i/XduRClfv93XnjFQPfPMM7a8UEtLC1paWuJ/Ltod275ySGs3Qzh0AL6hQUQrp0FatgL9vnIg0zUnPDc27ZL4XGnfbsgXLyQ9Re67iPEbvfA88QJiHaVGuruAnc9MJlowQOWWr0xzbVGqDmHsinrCxNiVAQix9/vwn6DXa2XkwnmM7tsNOSWoiRfOoW/f7njFk1TihfPq5zU4aOr2kQvnMW7y32wpV2YASvv6WZmiAMR2+Ndk8Wbp1RyTe9UX3mO1/mJrC3j7/zIb0Em33An89Ux6tXpMTvlqTQd7QvUQl9wHHPk/gE41M2FGTVbrn5rTyVMq1Ws3atzOZA3KJ0tZf0eOHMEjjzyCjz76CNu3b8e2bdvsOi9Sc+Wy+u0Dl5M3gopRZ8+rlIXqISxvhbD++bR9cd66RiXJQWcDuBQJA3u26o96Jx6bVcaf1muvWmvu9iItRkuFgUVpc8juob/4wgbg9Efpd1x3E4SZs1ig1kk+H3DLwqREhtRsuZpVa5RpW5X74hl2GgWMAQCBCgi3352UjZdWyNhA4dp8Zf2V8tQXUNrXb/fUHwNVDqm9WVa+HPSqssv9fcCJrpxeDwHw+oBbF+pm2sUY+ccq7tio+b4lVtuPKaTU8VL+ogZK+/q5RlXAzKYKp6UE6+yhEbjHKrcCFUBgClBdCwCQD3ZAHBm2HCw015D8AdXpNvZNolLEQOUkraoV+3alL8SrtHjQ60QqqQUxysxfoew3i0aV6TyvDxi5mvyYQCUwZYrSEr7/UtJdlvcZqb1v/gCw+hnXjpSInMZA5SDN7Kyr6p1z1R6v9Ys6NYih56x+HblSJwjAdc3K5unYBurxMeX2VCNDyv+0RMKQ2zdBXLU2qdFgdNUaYGKNSgvboBNlVvCBqpDm7M2mCptNCY4FMWnii5N03HSr8n580p18+5iBFitqLvUCO9sgT1QDkQH0nzkJae3mjJ9HTucR6SvoQKW15pPvci+x4Nk3NAipctpk8NRaY0pZowIAVAchjwxD3LHRVAAWu7uUdOfE1vWU7uIFyGc+tveYKSWrxAvnIDjYoZeoWBV0oNKtVJ6nL4fE4BmvVZAQPDXXmBKn7QIVwGenlX5TMB6A43tyGKQyU9mcmwuF2n6jkGYqqPgVdKByZW+eDMFTb40pdrvU0Q65L6J5jFRid5eSkHH5EgvR2sXjUUojZTsVGPPZaUgd7QX1Re/WmQoqXQXd4deNvXnsCJ5mjiEefh1o36iMEBik7CNJ2r3BzLj6eeG1i2cXYXKZgg5UeqVp8sWO4Gn0GFIkDLyy0/jJkTlG6iWW+5V28tOq9B9XQF/0rpypoJJW0FN/rkztzaKxnaFj+AOQe88nTyMdOsDis07zVwDlEynnCb2gdEshTUj9oje7DuTUupGVnmpEuVDQgQpwX2pvYvCMtfkw+4WSFIAjYeDcp0qCxOmPIJ/+CDh6GGJDE5DS8oMMEDzG2p74A6pJKcIdd6u31DCw4Trxi97sOpCj60Z2/NgislHBByo3MtrmI/UXsrxgEfC7/cDng8qX6cxZwPDV9C/MiaBFWcgUpCoqIdy2CPKS+9K3DOh8WWv+uNB6rtmMVQczXF05U0EljYEqT1R/IadOHf31jNOnRVMqgWUr4DX5ZZ30oyNUD/nvViLw1usYuXBe9blm14GcXjdy20wFlTYGqnxR+4VM+XepV8nQi02pGfiyVv3R8e6bkO5YDOEf16gGN7PrQFw3olJW2Fl/BYwZVFnw+pT9TYKgXpPPLmYz9NR+dIyPY+ytN7TT0s1mrLoww5XIKQxUecJfwlnw+YB1WyHc/V+AqdPVH+P12vJSdux7A6AZ9DwTDQ+FxUuB5gUQFi/VbYBo9vFExYRTf3kiL7kPeOsNbtI1Y3QE+PEmaPb6DNUDDU3x0lNWmN33ptcLTCuQmV0H4roRlSoGKodJkTDkgx3AB++pB6lyPzA+biyFulh4PEBFpTKdd3UIEABIsvrfgVqQmlYFYf4d8WkwueesufU/jzf5vbBj31uiQIXxYxFRGgYqG6Wmm6f2I5IiYcg7NioN+LRcd1Pp9ZKSJGBoEEqEyqJPcUNT0t6meLbe8aPaf4+1M4FgnTIaWnJfUh+pbPe9yS8+ndZYkYisY6DKQK8aQOJ98YrnE0FIBtB38kPIs+cAEy3L5ZFh/SAFKL/Mx8dye1GulUWQgs40XTSq/aRgHbwbtk3+ed6CrF47xhOqh1jXoB6oRoYtHZuo1DFQ6dCrBgAg6T418qXeeDsJGQDKyjK/aMkGqSylTNOlvmdacpHMwhRyotxgoNKTqYq02X1Q4zZU4yaFIAC33RWvtRdnZH9aTSg3ad0sPUSUEwxUOlhF2sXm3Ajv6k1pN2u+N14vMGVqUiFZu6WWHgrUzcLo177NFHIiixiodGSaysluRYXsIMycpX671nu2aIl6MVmbJaaQV2Wo9UhExjBQ6ck0lZN6X3UQaJqrLJ4HKuA59ykkVjjXV+5X76JbO1O/XbxeBQdOvxEVFQYqHZmqSGcqWjojOoa+fbv106RLmdcLrGlTrVIurNsCuX2TerAqK0+/bQIrfxMVH0HW3OafWz09Pfl4WUcFJ6Z+xB0bgRNd+T4d9yn3Q3h2t/LfKYEFAORX9wLdx9SfOxHMUgOQm5oRBkt86o/XX7rXn+21NzQ0qN7OEVUWTH+5MeVc3dgocOiAsnaUuGHXSIq5Si8mu5oRiivXWNoATET2YqAyyeyXoXj4dWXNpFBMmQpc/dyxl1PN0jPYAiXtuXY1I9yzFfJE08OcdtIlIkNYPd2sTHurJkiRMCKPfQfoaHfw5CzyBxwNUoD6Zlij6f+pz7Wt6WBqR2WzbT+IyFYcUZlk5EtPioQhb1sPeWjQqdOyh1r2XS5pZONlqkYOQClkm/pcjeKvZpsRquHeOaL8YaCCuTUnQ2VyDh2YKLJaYLLNq/EHgId+APxmX+airGXlwOw5yj4orb/nTNXIAeC765KeK0XCSq3FVNVBc6ns/kD6iAosg0SUTyUfqMyuORnZpyP3nM3tSbtFQnsNT6geYlUNsGer6hd93PgYcPojyJ+dBgYuQ1q5WkkpT/2xkJDQAMEDnP9MGfFNqQRWrYU3tYjsoQPqBX+b5uo2I0xNZZeX3KeaLs99WET5U/KByuwCfMa9VVq/7ItNSnq4FAkrX/B6QSpRdBzofh/y9n+B+P0nkoJD7McC1m2B12ACg+bUXIbK5WrNCLkPi8hdLAWq/fv345133oHP50NdXR0effRRVFZW2nVujsimnl/ql5vY3QWxfRPw+SAwWsQtHcr9gNenjGpWrjFfDFbNlX5g3670jb162Xoq7Kxczk66RO5iKVDddttt+Id/+Ad4vV7827/9G373u9/hO9/5jl3n5ggzX3Bqa1nypQiws600WsqPjQIYBYaHgFd3x9ud4NAByO+/nf1xrw6p3mwqgcFg6aRcbvAlotywFKhuv/32+H/fdNNN+M///E/LJ+Q4A19w8fbxx9+Lt+qQAaWd/OdXnD1ft4j9nZht+65mSqUS/FKYGQ0ZKZ1kej2SiFzBtjWq1157Dffcc49dh7Od1i/pTF9wYneXdoJAIQcpXxkgRrPP9AOUQB010GPL49UecU6fAaxaa0sCQ+KUXez9FhPLMpndEExErpAxUG3duhX9/f1ptz/wwAO46667AAC//e1v4fV6ce+992oep7OzE52dnQCA7du3IxgMZnnK5kXDPejf9RzEC+cAKL+kvWdOYsazu+CrbwCCQeDmH6k+r2/v8/EqBUXFSIABIFRVQ/D7IfWqjJoMHEMIVKDykacQfff/YvTTTyCf/0xpEe/1wjdvAaoefRq++gZEb2jG0L//HGLfRXhrgqh88GHlvcmC1vstVM2AWnN639AganLwefT5fI5+zt2G11+612/3tVsuSvvHP/4R//Ef/4G2tjb4/X7Dz3OyKK3U0Q758OtptwuLl+r2KNJ6XklpXgDhH9cYau+uJdPfs90037cZter7vG6/W7UJo1WlXJQU4PWX8vW7qijt0aNHcejQITz33HOmgpTTsu3Uy2oEyjpR6vQoTnUbHpEBzv89ar6eDZU3mIxB5DxLgerll19GNBrF1q1bAQA33ngjHn74YVtOzE7Zpi6bKbFTlHxl8XWixPUf8fGH1PtrCYLqmpfTVR003zevV/0JGfZaxTAZgyg/LAWq3bt323UeuWUwsy8t9XzJfcA7b5oaPRScGbVKtQi1kk+33AlgYiotMSlhbjNw7Ej645sXKPuhUkoSyb1hSB3thkcflkctWu93Q5PqeRsOpEzGIMqLkqhMYaSaRNov5e4uYOBy7E+FpToIiCJw5bL+48r9wPceB17ZmR6oakJAyzLVEQRWrgHOfgJcTpiDrg5CWLla+e9DByD3nlfKHo0MA6dPQD59wtDow45Ri9b7DUyUt8oyuzDbKWQisqYkAlVGar+UBwr0y2fuPAitjyv/HVtT6jmrPlXXeC3QeSg54MRcc51Sa09lBCG88QfgiRe0Rz2t65VR2OmP0p6bcfRh06hFq7qElfJIdla/ICLjSiJQZfqVLqulXheqc2cgX4ooRVtje4q0suD8AeAv76gfZ2QYssbajfz+2xAAYNkKzVp8diew2DVqsVQeyWD1CyKyV0kEqoy/0jNNkRWS0RFgz1ZIm//H5Ehh2Qrg4+Pp1cVPfqhMEarpOatMDaoZHlICn07bdrsTWNwwajFS/cJtmKVIxaAkApXer3Sxuyu9IGqhGx2B3L4J0vrn49U3xGuuSw9UekkisalCvaoSOm3bsWwFvGdOxjfdAjA2+nD5qKWQCtYyS5GKRUm0otf8NR4dB9o3OnsyTrnUC3lnm/KLGjCcgp1GEoHamUCFRlV8jbbtnlA9Zjy7C8Lipcqm4cVLk9qCaPFMtA8x+zxSoTeTQFRASmJEpforvXKasnG1mCVMb1raE3Z1SLNwrJrYCNZX35CxIoXm1FSBjFrcjFmKVCxKIlClVVaIjhd/kJog955X/kMtWFcHAUnKnOE4PKT8L3Ua0GLbdk5N5Zab1/uIzCiJQAVMri2I3V3FO92n5rJS205vb1E8gAcq0vdHJYpNAwbr7Gnbzg20ueXy9T4io0omUAEovSAFKFUnJmhOqSXcFp+Ke/9t9am+YB28G7ZNPt5CFhynpnKrELMUidSUTKASO34MHP5jvk/DGI2aeemP8wCypP8YT3K+TKZ05Vgw06w4nzJtZGU9iVNTucf1PioGRZ/1J0XCEL+/zH1BSmuPUrkfePx5JettbrP24zwe4HvrlKkcPXOb4/8ZWxOSD78OnOiCfPj15MzARMtWpB/b7mkjJ16DiApe0Y2o4iOG3vPK+oxa/yEz9PYRJSorA66/WWkl8ekppXuu1vEWfAFoWQb84ifJe5sEQSmBVBuKZ8tJsZbvH/1FSTEXBGB6NfC9x+GdtwDS3GbleiNh4K9nkltZVAchLG+d/LOJNSEnpo04NUVERlhunJitXDROTM0is+T2u5Uv+UMHtJsnerxA5VRl1NJ8G/DrVzJPxQHAxF4hAEoQOv4eMD6edr/ZL+xM03rijo3Aia70JzYvSFp3skspN44DeP28/tK9flc1TnQdtRFDNqpqJoPU+29rP04SlQoO77+t3vZCS2wUs2yFMgoaH1e/X6/7cBb7j7gmRESFqKgClW3ZYtOrzI3MjIyiUp/Sex7YsTG9rFHsfp3XNrv/KGk6NHXvE9eEiMjlCjpQJY4qIAjq01rZuNBjS9tyXZnWzwZ0CuWaWGtSnQ71B4DGayFMBCmuCRGRmxVsoLJ1PSqVnUGqqkbJ0EvcRBuqV8oS6Zk+Q/MuU/uP1ILa6AiEUH3G8kZERG5QsIHKtvWoXKqYAsy5AWhZltYKQ/7RE7pPFWbO0r7PxFoTN9USUaEr2EClmYmXK9VBZXpRY00JgDJy8pUptQQlCRi+qiRZ9JwF1m1JajIozm3WTsDItG5kojQOEyiIqNAVZKASv/9NZ17I4wEampT6dgBwZWBiH9MMCDNnQV5yX/pI6WBHegCK7YVavSl+k7C8FXJqXT2vF7j1CxCWt+quG5naf8R6b0RU4AouUImbHnXuxSRJGQ1d6Vf+F+PxAN/foIyQ5i2YfHgkDHzwnvqxPngPUiQcDyaeUD2kJ17IerOr0dI43FRLRIWu4AIVLvw1d8f2eJTglEiSkoMUoL3P6dAB7a650fG05zhVh4313oiokBV9rb84rxeoCWnfH6oHysoNH04tGSFTggITGIiIzCu8EVW2JtZ+knovAcDI8OT6Uvsm1UaAatSSETJ10WUCAxGReYUXqOpm60//+QPAlKlp+5biCQo6U2DiqrXAzrbkIrQeDzB1evL0n1YyglriQqbnEBGRroILVN7nf6okVKQFKwHC4v+S1rXWTPKAd94CiOu2APt2KRtyp1QCq9ZCqA0ZOl5S4kLveXiGrkCaWsUKEEREFhRV9XS3KeXqyQCvn9fP6y/V67e7enrpJFMQEVFBYqAiIiJXY6AiIiJXY6AiIiJXY6AiIiJXY6AiIiJXY6AiIiJXY6AiIiJXy9uGXyIiIiM4osqhp556Kt+nkFe8fl5/KSvl67f72hmoiIjI1RioiIjI1RiocqilpSXfp5BXvH5efykr5eu3+9qZTEFERK7GERUREblawTVOLDT79+/HO++8A5/Ph7q6Ojz66KOorKzM92k55s9//jN+/etf49y5c3jhhRdw/fXX5/uUcu7o0aP4xS9+AUmS8JWvfAXf+ta38n1KjvrpT3+Kd999F1VVVWhvb8/36Tjq4sWL2Lt3L/r7+yEIAlpaWvD1r38936flmLGxMWzevBnRaBSiKOKLX/wi7r//fusHlimnjh49KkejUVmWZXn//v3y/v3783xGzvrss8/kc+fOyZs3b5ZPnjyZ79PJOVEU5dWrV8vhcFgeHx+XN2zYIH/22Wf5Pi1HffDBB/KpU6fkxx9/PN+n4ri+vj751KlTsizL8tWrV+XHHnuspN5/SZLk4eFhWZZleXx8XH766aflEydOWD4up/5y7Pbbb4fX6wUA3HTTTejr68vzGTlr9uzZml07i9HJkydRX1+Puro6+Hw+3HPPPXjrrbfyfVqOmj9/PqZOnZrv08iL6upqzJ07FwBQUVGBxsbGkvo3LwgCAoEAAEAURYiiCEEQLB+XU38Oeu2113DPPffk+zQoh/r6+lBbWxv/c21tLT7++OM8nhHlS29vL06fPo0bbrgh36fiKEmS8OSTTyIcDuOrX/0qbrzxRsvHZKCywdatW9Hf3592+wMPPIC77roLAPDb3/4WXq8X9957r8Nnl3tGrr9UyCpJtHb8oqTCMjIygvb2dqxatQpTpkzJ9+k4yuPx4KWXXsLQ0BB27NiBs2fPoqmpydIxGahs8Mwzz+je/8c//hHvvPMO2traivJLK9P1l5La2lpcunQp/udLly6huro6j2dETotGo2hvb8e9996LxYsX5/t08qayshLz58/H0aNHLQcqrlHl2NGjR3Ho0CE8+eST8Pv9+T4dyrHrr78e58+fR29vL6LRKN58800sWrQo36dFDpFlGT/72c/Q2NiIb3zjG/k+HcdduXIFQ0NDAJQMwK6uLjQ2Nlo+Ljf85tiaNWsQjUbji8s33ngjHn744TyflXOOHDmCV155BVeuXEFlZSXmzJmDjRs35vu0curdd9/FL3/5S0iShC9/+cv4+7//+3yfkqN+8pOf4Pjx4xgcHERVVRXuv/9+/O3f/m2+T8sR3d3daGtrQ1NTU3z25MEHH8TChQvzfGbO+PTTT7F3715IkgRZlvGlL30J3/72ty0fl4GKiIhcjVN/RETkagxURETkagxURETkagxURETkagxURETkagxURETkagxURETkagxURETkav8/cMl0EnIgyEk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79" name="Picture 3" descr="C:\Users\nandini\Desktop\download (10).png"/>
          <p:cNvPicPr>
            <a:picLocks noChangeAspect="1" noChangeArrowheads="1"/>
          </p:cNvPicPr>
          <p:nvPr/>
        </p:nvPicPr>
        <p:blipFill>
          <a:blip r:embed="rId5"/>
          <a:srcRect/>
          <a:stretch>
            <a:fillRect/>
          </a:stretch>
        </p:blipFill>
        <p:spPr bwMode="auto">
          <a:xfrm>
            <a:off x="4080681" y="2770496"/>
            <a:ext cx="5063319" cy="379407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0" y="232013"/>
            <a:ext cx="7874759"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smtClean="0">
                <a:solidFill>
                  <a:srgbClr val="000000"/>
                </a:solidFill>
                <a:latin typeface="Centaur" pitchFamily="18" charset="0"/>
                <a:sym typeface="Arial"/>
              </a:rPr>
              <a:t>3. XG_Boosting Regressor Model</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Google Shape;388;p62"/>
          <p:cNvSpPr txBox="1"/>
          <p:nvPr/>
        </p:nvSpPr>
        <p:spPr>
          <a:xfrm>
            <a:off x="0" y="3916910"/>
            <a:ext cx="3616657" cy="1405717"/>
          </a:xfrm>
          <a:prstGeom prst="rect">
            <a:avLst/>
          </a:prstGeom>
          <a:noFill/>
          <a:ln>
            <a:noFill/>
          </a:ln>
        </p:spPr>
        <p:txBody>
          <a:bodyPr spcFirstLastPara="1" wrap="square" lIns="0" tIns="0" rIns="0" bIns="0" anchor="t" anchorCtr="0">
            <a:noAutofit/>
          </a:bodyPr>
          <a:lstStyle/>
          <a:p>
            <a:pPr marL="114300" lvl="0">
              <a:buSzPts val="1800"/>
            </a:pPr>
            <a:r>
              <a:rPr lang="en-US" sz="1800" b="1" dirty="0" smtClean="0">
                <a:latin typeface="Centaur" pitchFamily="18" charset="0"/>
              </a:rPr>
              <a:t>Train Accuracy : </a:t>
            </a:r>
            <a:r>
              <a:rPr lang="en-US" sz="1800" dirty="0" smtClean="0">
                <a:latin typeface="Centaur" pitchFamily="18" charset="0"/>
              </a:rPr>
              <a:t>96.80005738617857</a:t>
            </a:r>
            <a:r>
              <a:rPr lang="en-US" sz="1800" b="1" dirty="0" smtClean="0">
                <a:latin typeface="Centaur" pitchFamily="18" charset="0"/>
              </a:rPr>
              <a:t> </a:t>
            </a:r>
          </a:p>
          <a:p>
            <a:pPr marL="114300" lvl="0">
              <a:buSzPts val="1800"/>
            </a:pPr>
            <a:r>
              <a:rPr lang="en-US" sz="1800" b="1" dirty="0" smtClean="0">
                <a:latin typeface="Centaur" pitchFamily="18" charset="0"/>
              </a:rPr>
              <a:t>Test Accuracy   : </a:t>
            </a:r>
            <a:r>
              <a:rPr lang="en-US" sz="1800" dirty="0" smtClean="0">
                <a:latin typeface="Centaur" pitchFamily="18" charset="0"/>
              </a:rPr>
              <a:t>96.68480926514954</a:t>
            </a:r>
            <a:endParaRPr lang="en-US" sz="1800" b="1" dirty="0" smtClean="0">
              <a:latin typeface="Centaur" pitchFamily="18" charset="0"/>
            </a:endParaRPr>
          </a:p>
          <a:p>
            <a:pPr marL="114300" lvl="0">
              <a:buSzPts val="1800"/>
            </a:pPr>
            <a:r>
              <a:rPr lang="en-US" sz="1800" b="1" dirty="0" smtClean="0">
                <a:latin typeface="Centaur" pitchFamily="18" charset="0"/>
              </a:rPr>
              <a:t>Accuracy           :</a:t>
            </a:r>
            <a:r>
              <a:rPr lang="en-US" sz="1800" dirty="0" smtClean="0">
                <a:latin typeface="Centaur" pitchFamily="18" charset="0"/>
              </a:rPr>
              <a:t> 96.68480926514954</a:t>
            </a:r>
            <a:endParaRPr lang="en-US" sz="1800" b="1" dirty="0" smtClean="0">
              <a:latin typeface="Centaur" pitchFamily="18" charset="0"/>
            </a:endParaRPr>
          </a:p>
          <a:p>
            <a:pPr marL="114300" lvl="0">
              <a:buSzPts val="1800"/>
            </a:pPr>
            <a:r>
              <a:rPr lang="en-US" sz="1800" b="1" dirty="0" smtClean="0">
                <a:latin typeface="Centaur" pitchFamily="18" charset="0"/>
              </a:rPr>
              <a:t>RMSE              : </a:t>
            </a:r>
            <a:r>
              <a:rPr lang="en-US" sz="1800" dirty="0" smtClean="0">
                <a:latin typeface="Centaur" pitchFamily="18" charset="0"/>
              </a:rPr>
              <a:t>0.1819904256500817</a:t>
            </a:r>
            <a:r>
              <a:rPr lang="en-US" sz="1800" b="1" dirty="0" smtClean="0">
                <a:latin typeface="Centaur" pitchFamily="18" charset="0"/>
              </a:rPr>
              <a:t> </a:t>
            </a:r>
          </a:p>
          <a:p>
            <a:pPr marL="114300" lvl="0">
              <a:buSzPts val="1800"/>
            </a:pPr>
            <a:r>
              <a:rPr lang="en-US" sz="1800" b="1" dirty="0" smtClean="0">
                <a:latin typeface="Centaur" pitchFamily="18" charset="0"/>
              </a:rPr>
              <a:t>MAE                : </a:t>
            </a:r>
            <a:r>
              <a:rPr lang="en-US" sz="1800" dirty="0" smtClean="0">
                <a:latin typeface="Centaur" pitchFamily="18" charset="0"/>
              </a:rPr>
              <a:t>0.1282162559270821</a:t>
            </a:r>
            <a:endParaRPr lang="en-US" sz="1800" b="1" dirty="0">
              <a:latin typeface="Centaur" pitchFamily="18" charset="0"/>
            </a:endParaRPr>
          </a:p>
        </p:txBody>
      </p:sp>
      <p:pic>
        <p:nvPicPr>
          <p:cNvPr id="5122" name="Picture 2" descr="C:\Users\nandini\Desktop\XGBoost-Algorithm-2.jpg"/>
          <p:cNvPicPr>
            <a:picLocks noChangeAspect="1" noChangeArrowheads="1"/>
          </p:cNvPicPr>
          <p:nvPr/>
        </p:nvPicPr>
        <p:blipFill>
          <a:blip r:embed="rId4"/>
          <a:srcRect l="16726" b="33737"/>
          <a:stretch>
            <a:fillRect/>
          </a:stretch>
        </p:blipFill>
        <p:spPr bwMode="auto">
          <a:xfrm>
            <a:off x="163774" y="1361650"/>
            <a:ext cx="2552131" cy="1572618"/>
          </a:xfrm>
          <a:prstGeom prst="rect">
            <a:avLst/>
          </a:prstGeom>
          <a:noFill/>
        </p:spPr>
      </p:pic>
      <p:sp>
        <p:nvSpPr>
          <p:cNvPr id="8" name="Rectangle 7"/>
          <p:cNvSpPr/>
          <p:nvPr/>
        </p:nvSpPr>
        <p:spPr>
          <a:xfrm>
            <a:off x="2961564" y="1244516"/>
            <a:ext cx="5745707" cy="1015663"/>
          </a:xfrm>
          <a:prstGeom prst="rect">
            <a:avLst/>
          </a:prstGeom>
        </p:spPr>
        <p:txBody>
          <a:bodyPr wrap="square">
            <a:spAutoFit/>
          </a:bodyPr>
          <a:lstStyle/>
          <a:p>
            <a:pPr algn="ctr"/>
            <a:r>
              <a:rPr lang="en-US" sz="2000" dirty="0" smtClean="0">
                <a:latin typeface="Centaur" pitchFamily="18" charset="0"/>
              </a:rPr>
              <a:t>XGBoost is </a:t>
            </a:r>
            <a:r>
              <a:rPr lang="en-US" sz="2000" b="1" dirty="0" smtClean="0">
                <a:latin typeface="Centaur" pitchFamily="18" charset="0"/>
              </a:rPr>
              <a:t>an efficient implementation of gradient boosting that can be used for regression predictive modeling</a:t>
            </a:r>
            <a:r>
              <a:rPr lang="en-US" sz="2000" dirty="0" smtClean="0">
                <a:latin typeface="Centaur" pitchFamily="18" charset="0"/>
              </a:rPr>
              <a:t>.</a:t>
            </a:r>
            <a:endParaRPr lang="en-US" sz="2000" dirty="0">
              <a:latin typeface="Centaur" pitchFamily="18" charset="0"/>
            </a:endParaRPr>
          </a:p>
        </p:txBody>
      </p:sp>
      <p:pic>
        <p:nvPicPr>
          <p:cNvPr id="22529" name="Picture 1" descr="C:\Users\nandini\Desktop\download (11).png"/>
          <p:cNvPicPr>
            <a:picLocks noChangeAspect="1" noChangeArrowheads="1"/>
          </p:cNvPicPr>
          <p:nvPr/>
        </p:nvPicPr>
        <p:blipFill>
          <a:blip r:embed="rId5"/>
          <a:srcRect/>
          <a:stretch>
            <a:fillRect/>
          </a:stretch>
        </p:blipFill>
        <p:spPr bwMode="auto">
          <a:xfrm>
            <a:off x="3603009" y="2934269"/>
            <a:ext cx="5540991" cy="354841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0" y="191068"/>
            <a:ext cx="7779225"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smtClean="0">
                <a:solidFill>
                  <a:srgbClr val="000000"/>
                </a:solidFill>
                <a:latin typeface="Centaur" pitchFamily="18" charset="0"/>
                <a:sym typeface="Arial"/>
              </a:rPr>
              <a:t>4. Ada_Boosting Regressor Model</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Google Shape;388;p62"/>
          <p:cNvSpPr txBox="1"/>
          <p:nvPr/>
        </p:nvSpPr>
        <p:spPr>
          <a:xfrm>
            <a:off x="0" y="4026091"/>
            <a:ext cx="3616657" cy="1433013"/>
          </a:xfrm>
          <a:prstGeom prst="rect">
            <a:avLst/>
          </a:prstGeom>
          <a:noFill/>
          <a:ln>
            <a:noFill/>
          </a:ln>
        </p:spPr>
        <p:txBody>
          <a:bodyPr spcFirstLastPara="1" wrap="square" lIns="0" tIns="0" rIns="0" bIns="0" anchor="t" anchorCtr="0">
            <a:noAutofit/>
          </a:bodyPr>
          <a:lstStyle/>
          <a:p>
            <a:pPr marL="114300" lvl="0">
              <a:buSzPts val="1800"/>
            </a:pPr>
            <a:r>
              <a:rPr lang="en-US" sz="1800" b="1" dirty="0" smtClean="0">
                <a:latin typeface="Centaur" pitchFamily="18" charset="0"/>
              </a:rPr>
              <a:t>Train Accuracy : </a:t>
            </a:r>
            <a:r>
              <a:rPr lang="en-US" sz="1800" dirty="0" smtClean="0">
                <a:latin typeface="Centaur" pitchFamily="18" charset="0"/>
              </a:rPr>
              <a:t>69.14297352452014</a:t>
            </a:r>
            <a:r>
              <a:rPr lang="en-US" sz="1800" b="1" dirty="0" smtClean="0">
                <a:latin typeface="Centaur" pitchFamily="18" charset="0"/>
              </a:rPr>
              <a:t> </a:t>
            </a:r>
          </a:p>
          <a:p>
            <a:pPr marL="114300" lvl="0">
              <a:buSzPts val="1800"/>
            </a:pPr>
            <a:r>
              <a:rPr lang="en-US" sz="1800" b="1" dirty="0" smtClean="0">
                <a:latin typeface="Centaur" pitchFamily="18" charset="0"/>
              </a:rPr>
              <a:t>Test Accuracy   : </a:t>
            </a:r>
            <a:r>
              <a:rPr lang="en-US" sz="1800" dirty="0" smtClean="0">
                <a:latin typeface="Centaur" pitchFamily="18" charset="0"/>
              </a:rPr>
              <a:t>69.08893732419581</a:t>
            </a:r>
            <a:r>
              <a:rPr lang="en-US" sz="1800" b="1" dirty="0" smtClean="0">
                <a:latin typeface="Centaur" pitchFamily="18" charset="0"/>
              </a:rPr>
              <a:t>   </a:t>
            </a:r>
          </a:p>
          <a:p>
            <a:pPr marL="114300" lvl="0">
              <a:buSzPts val="1800"/>
            </a:pPr>
            <a:r>
              <a:rPr lang="en-US" sz="1800" b="1" dirty="0" smtClean="0">
                <a:latin typeface="Centaur" pitchFamily="18" charset="0"/>
              </a:rPr>
              <a:t>Accuracy           :</a:t>
            </a:r>
            <a:r>
              <a:rPr lang="en-US" sz="1800" dirty="0" smtClean="0">
                <a:latin typeface="Centaur" pitchFamily="18" charset="0"/>
              </a:rPr>
              <a:t> 69.08893732419581</a:t>
            </a:r>
            <a:r>
              <a:rPr lang="en-US" sz="1800" b="1" dirty="0" smtClean="0">
                <a:latin typeface="Centaur" pitchFamily="18" charset="0"/>
              </a:rPr>
              <a:t> </a:t>
            </a:r>
          </a:p>
          <a:p>
            <a:pPr marL="114300" lvl="0">
              <a:buSzPts val="1800"/>
            </a:pPr>
            <a:r>
              <a:rPr lang="en-US" sz="1800" b="1" dirty="0" smtClean="0">
                <a:latin typeface="Centaur" pitchFamily="18" charset="0"/>
              </a:rPr>
              <a:t>RMSE              : </a:t>
            </a:r>
            <a:r>
              <a:rPr lang="en-US" sz="1800" dirty="0" smtClean="0">
                <a:latin typeface="Centaur" pitchFamily="18" charset="0"/>
              </a:rPr>
              <a:t>0.5557138855929603</a:t>
            </a:r>
            <a:endParaRPr lang="en-US" sz="1800" b="1" dirty="0" smtClean="0">
              <a:latin typeface="Centaur" pitchFamily="18" charset="0"/>
            </a:endParaRPr>
          </a:p>
          <a:p>
            <a:pPr marL="114300" lvl="0">
              <a:buSzPts val="1800"/>
            </a:pPr>
            <a:r>
              <a:rPr lang="en-US" sz="1800" b="1" dirty="0" smtClean="0">
                <a:latin typeface="Centaur" pitchFamily="18" charset="0"/>
              </a:rPr>
              <a:t>MAE                : </a:t>
            </a:r>
            <a:r>
              <a:rPr lang="en-US" sz="1800" dirty="0" smtClean="0">
                <a:latin typeface="Centaur" pitchFamily="18" charset="0"/>
              </a:rPr>
              <a:t>0.4545678955507581</a:t>
            </a:r>
            <a:endParaRPr lang="en-US" sz="1800" b="1" dirty="0">
              <a:latin typeface="Centaur" pitchFamily="18" charset="0"/>
            </a:endParaRPr>
          </a:p>
        </p:txBody>
      </p:sp>
      <p:pic>
        <p:nvPicPr>
          <p:cNvPr id="4098" name="Picture 2" descr="C:\Users\nandini\Desktop\AdaBoost-Algorithm.jpg"/>
          <p:cNvPicPr>
            <a:picLocks noChangeAspect="1" noChangeArrowheads="1"/>
          </p:cNvPicPr>
          <p:nvPr/>
        </p:nvPicPr>
        <p:blipFill>
          <a:blip r:embed="rId4"/>
          <a:srcRect l="21343" t="22704" r="19910" b="22848"/>
          <a:stretch>
            <a:fillRect/>
          </a:stretch>
        </p:blipFill>
        <p:spPr bwMode="auto">
          <a:xfrm>
            <a:off x="0" y="955343"/>
            <a:ext cx="2661314" cy="1665027"/>
          </a:xfrm>
          <a:prstGeom prst="rect">
            <a:avLst/>
          </a:prstGeom>
          <a:noFill/>
        </p:spPr>
      </p:pic>
      <p:sp>
        <p:nvSpPr>
          <p:cNvPr id="7" name="Rectangle 6"/>
          <p:cNvSpPr/>
          <p:nvPr/>
        </p:nvSpPr>
        <p:spPr>
          <a:xfrm>
            <a:off x="3009332" y="1071475"/>
            <a:ext cx="5916304" cy="1631216"/>
          </a:xfrm>
          <a:prstGeom prst="rect">
            <a:avLst/>
          </a:prstGeom>
        </p:spPr>
        <p:txBody>
          <a:bodyPr wrap="square">
            <a:spAutoFit/>
          </a:bodyPr>
          <a:lstStyle/>
          <a:p>
            <a:pPr algn="just"/>
            <a:r>
              <a:rPr lang="en-US" sz="2000" dirty="0" smtClean="0">
                <a:latin typeface="Centaur" pitchFamily="18" charset="0"/>
              </a:rPr>
              <a:t>An AdaBoost regressor. An AdaBoost regressor is a meta-estimator that begins by fitting a regressor on the original dataset and then fits additional copies of the regressor on the same dataset but where the weights of instances are adjusted according to the error of the current prediction.</a:t>
            </a:r>
            <a:endParaRPr lang="en-US" sz="2000" dirty="0">
              <a:latin typeface="Centaur" pitchFamily="18" charset="0"/>
            </a:endParaRPr>
          </a:p>
        </p:txBody>
      </p:sp>
      <p:pic>
        <p:nvPicPr>
          <p:cNvPr id="20481" name="Picture 1" descr="C:\Users\nandini\Desktop\download (12).png"/>
          <p:cNvPicPr>
            <a:picLocks noChangeAspect="1" noChangeArrowheads="1"/>
          </p:cNvPicPr>
          <p:nvPr/>
        </p:nvPicPr>
        <p:blipFill>
          <a:blip r:embed="rId5"/>
          <a:srcRect/>
          <a:stretch>
            <a:fillRect/>
          </a:stretch>
        </p:blipFill>
        <p:spPr bwMode="auto">
          <a:xfrm>
            <a:off x="3548419" y="2879678"/>
            <a:ext cx="5595582" cy="3796964"/>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0" y="368489"/>
            <a:ext cx="8175009"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smtClean="0">
                <a:solidFill>
                  <a:srgbClr val="000000"/>
                </a:solidFill>
                <a:latin typeface="Centaur" pitchFamily="18" charset="0"/>
                <a:sym typeface="Arial"/>
              </a:rPr>
              <a:t>5. Random Forest Regressor Model</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Google Shape;388;p62"/>
          <p:cNvSpPr txBox="1"/>
          <p:nvPr/>
        </p:nvSpPr>
        <p:spPr>
          <a:xfrm>
            <a:off x="0" y="4067037"/>
            <a:ext cx="3835021" cy="1446659"/>
          </a:xfrm>
          <a:prstGeom prst="rect">
            <a:avLst/>
          </a:prstGeom>
          <a:noFill/>
          <a:ln>
            <a:noFill/>
          </a:ln>
        </p:spPr>
        <p:txBody>
          <a:bodyPr spcFirstLastPara="1" wrap="square" lIns="0" tIns="0" rIns="0" bIns="0" anchor="t" anchorCtr="0">
            <a:noAutofit/>
          </a:bodyPr>
          <a:lstStyle/>
          <a:p>
            <a:pPr marL="114300" lvl="0">
              <a:buSzPts val="1800"/>
            </a:pPr>
            <a:r>
              <a:rPr lang="en-US" sz="1800" b="1" dirty="0" smtClean="0">
                <a:latin typeface="Centaur" pitchFamily="18" charset="0"/>
              </a:rPr>
              <a:t>Train Accuracy  : </a:t>
            </a:r>
            <a:r>
              <a:rPr lang="en-US" sz="1800" dirty="0" smtClean="0">
                <a:latin typeface="Centaur" pitchFamily="18" charset="0"/>
              </a:rPr>
              <a:t>99.98630124207375</a:t>
            </a:r>
            <a:r>
              <a:rPr lang="en-US" sz="1800" b="1" dirty="0" smtClean="0">
                <a:latin typeface="Centaur" pitchFamily="18" charset="0"/>
              </a:rPr>
              <a:t> </a:t>
            </a:r>
          </a:p>
          <a:p>
            <a:pPr marL="114300" lvl="0">
              <a:buSzPts val="1800"/>
            </a:pPr>
            <a:r>
              <a:rPr lang="en-US" sz="1800" b="1" dirty="0" smtClean="0">
                <a:latin typeface="Centaur" pitchFamily="18" charset="0"/>
              </a:rPr>
              <a:t>Test Accuracy    : </a:t>
            </a:r>
            <a:r>
              <a:rPr lang="en-US" sz="1800" dirty="0" smtClean="0">
                <a:latin typeface="Centaur" pitchFamily="18" charset="0"/>
              </a:rPr>
              <a:t>99.91253332429235</a:t>
            </a:r>
            <a:endParaRPr lang="en-US" sz="1800" b="1" dirty="0" smtClean="0">
              <a:latin typeface="Centaur" pitchFamily="18" charset="0"/>
            </a:endParaRPr>
          </a:p>
          <a:p>
            <a:pPr marL="114300" lvl="0">
              <a:buSzPts val="1800"/>
            </a:pPr>
            <a:r>
              <a:rPr lang="en-US" sz="1800" b="1" dirty="0" smtClean="0">
                <a:latin typeface="Centaur" pitchFamily="18" charset="0"/>
              </a:rPr>
              <a:t>Accuracy            : </a:t>
            </a:r>
            <a:r>
              <a:rPr lang="en-US" sz="1800" dirty="0" smtClean="0">
                <a:latin typeface="Centaur" pitchFamily="18" charset="0"/>
              </a:rPr>
              <a:t>99.91253332429235</a:t>
            </a:r>
            <a:endParaRPr lang="en-US" sz="1800" b="1" dirty="0" smtClean="0">
              <a:latin typeface="Centaur" pitchFamily="18" charset="0"/>
            </a:endParaRPr>
          </a:p>
          <a:p>
            <a:pPr marL="114300" lvl="0">
              <a:buSzPts val="1800"/>
            </a:pPr>
            <a:r>
              <a:rPr lang="en-US" sz="1800" b="1" dirty="0" smtClean="0">
                <a:latin typeface="Centaur" pitchFamily="18" charset="0"/>
              </a:rPr>
              <a:t>RMSE               : </a:t>
            </a:r>
            <a:r>
              <a:rPr lang="en-US" sz="1800" dirty="0" smtClean="0">
                <a:latin typeface="Centaur" pitchFamily="18" charset="0"/>
              </a:rPr>
              <a:t>0.029560759708905922</a:t>
            </a:r>
            <a:endParaRPr lang="en-US" sz="1800" b="1" dirty="0" smtClean="0">
              <a:latin typeface="Centaur" pitchFamily="18" charset="0"/>
            </a:endParaRPr>
          </a:p>
          <a:p>
            <a:pPr marL="114300" lvl="0">
              <a:buSzPts val="1800"/>
            </a:pPr>
            <a:r>
              <a:rPr lang="en-US" sz="1800" b="1" dirty="0" smtClean="0">
                <a:latin typeface="Centaur" pitchFamily="18" charset="0"/>
              </a:rPr>
              <a:t>MAE                 : </a:t>
            </a:r>
            <a:r>
              <a:rPr lang="en-US" sz="1800" dirty="0" smtClean="0">
                <a:latin typeface="Centaur" pitchFamily="18" charset="0"/>
              </a:rPr>
              <a:t>0.008142496245745994</a:t>
            </a:r>
            <a:endParaRPr lang="en-US" sz="1800" b="1" dirty="0">
              <a:latin typeface="Centaur" pitchFamily="18" charset="0"/>
            </a:endParaRPr>
          </a:p>
        </p:txBody>
      </p:sp>
      <p:pic>
        <p:nvPicPr>
          <p:cNvPr id="1026" name="Picture 2" descr="C:\Users\nandini\Desktop\random_forest_logo.png"/>
          <p:cNvPicPr>
            <a:picLocks noChangeAspect="1" noChangeArrowheads="1"/>
          </p:cNvPicPr>
          <p:nvPr/>
        </p:nvPicPr>
        <p:blipFill>
          <a:blip r:embed="rId4"/>
          <a:srcRect/>
          <a:stretch>
            <a:fillRect/>
          </a:stretch>
        </p:blipFill>
        <p:spPr bwMode="auto">
          <a:xfrm>
            <a:off x="0" y="1337479"/>
            <a:ext cx="2743201" cy="1392073"/>
          </a:xfrm>
          <a:prstGeom prst="rect">
            <a:avLst/>
          </a:prstGeom>
          <a:noFill/>
        </p:spPr>
      </p:pic>
      <p:sp>
        <p:nvSpPr>
          <p:cNvPr id="8" name="Rectangle 7"/>
          <p:cNvSpPr/>
          <p:nvPr/>
        </p:nvSpPr>
        <p:spPr>
          <a:xfrm>
            <a:off x="2866032" y="1261086"/>
            <a:ext cx="6018662" cy="1631216"/>
          </a:xfrm>
          <a:prstGeom prst="rect">
            <a:avLst/>
          </a:prstGeom>
        </p:spPr>
        <p:txBody>
          <a:bodyPr wrap="square">
            <a:spAutoFit/>
          </a:bodyPr>
          <a:lstStyle/>
          <a:p>
            <a:r>
              <a:rPr lang="en-US" sz="2000" dirty="0" smtClean="0">
                <a:latin typeface="Centaur" pitchFamily="18" charset="0"/>
              </a:rPr>
              <a:t>Random Forest Regression is </a:t>
            </a:r>
            <a:r>
              <a:rPr lang="en-US" sz="2000" b="1" dirty="0" smtClean="0">
                <a:latin typeface="Centaur" pitchFamily="18" charset="0"/>
              </a:rPr>
              <a:t>a supervised learning algorithm that uses ensemble learning method for regression</a:t>
            </a:r>
            <a:r>
              <a:rPr lang="en-US" sz="2000" dirty="0" smtClean="0">
                <a:latin typeface="Centaur" pitchFamily="18" charset="0"/>
              </a:rPr>
              <a:t>. Ensemble learning method is a technique that combines predictions from multiple machine learning algorithms to make a more accurate prediction than a single model.</a:t>
            </a:r>
            <a:endParaRPr lang="en-US" sz="2000" dirty="0">
              <a:latin typeface="Centaur" pitchFamily="18" charset="0"/>
            </a:endParaRPr>
          </a:p>
        </p:txBody>
      </p:sp>
      <p:pic>
        <p:nvPicPr>
          <p:cNvPr id="18433" name="Picture 1" descr="C:\Users\nandini\Desktop\download (13).png"/>
          <p:cNvPicPr>
            <a:picLocks noChangeAspect="1" noChangeArrowheads="1"/>
          </p:cNvPicPr>
          <p:nvPr/>
        </p:nvPicPr>
        <p:blipFill>
          <a:blip r:embed="rId5"/>
          <a:srcRect/>
          <a:stretch>
            <a:fillRect/>
          </a:stretch>
        </p:blipFill>
        <p:spPr bwMode="auto">
          <a:xfrm>
            <a:off x="3930556" y="2760784"/>
            <a:ext cx="5022375" cy="384761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0" y="341193"/>
            <a:ext cx="5581934"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smtClean="0">
                <a:solidFill>
                  <a:srgbClr val="000000"/>
                </a:solidFill>
                <a:latin typeface="Centaur" pitchFamily="18" charset="0"/>
                <a:sym typeface="Arial"/>
              </a:rPr>
              <a:t>6. Dicision Tree Model</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Google Shape;388;p62"/>
          <p:cNvSpPr txBox="1"/>
          <p:nvPr/>
        </p:nvSpPr>
        <p:spPr>
          <a:xfrm>
            <a:off x="0" y="4080685"/>
            <a:ext cx="3862316" cy="1542193"/>
          </a:xfrm>
          <a:prstGeom prst="rect">
            <a:avLst/>
          </a:prstGeom>
          <a:noFill/>
          <a:ln>
            <a:noFill/>
          </a:ln>
        </p:spPr>
        <p:txBody>
          <a:bodyPr spcFirstLastPara="1" wrap="square" lIns="0" tIns="0" rIns="0" bIns="0" anchor="t" anchorCtr="0">
            <a:noAutofit/>
          </a:bodyPr>
          <a:lstStyle/>
          <a:p>
            <a:pPr marL="114300" lvl="0">
              <a:buSzPts val="1800"/>
            </a:pPr>
            <a:r>
              <a:rPr lang="en-US" sz="1800" b="1" dirty="0" smtClean="0">
                <a:latin typeface="Centaur" pitchFamily="18" charset="0"/>
              </a:rPr>
              <a:t>Train Accuracy  : </a:t>
            </a:r>
            <a:r>
              <a:rPr lang="en-US" sz="1800" dirty="0" smtClean="0">
                <a:latin typeface="Centaur" pitchFamily="18" charset="0"/>
              </a:rPr>
              <a:t>100.0</a:t>
            </a:r>
            <a:r>
              <a:rPr lang="en-US" sz="1800" b="1" dirty="0" smtClean="0">
                <a:latin typeface="Centaur" pitchFamily="18" charset="0"/>
              </a:rPr>
              <a:t> </a:t>
            </a:r>
          </a:p>
          <a:p>
            <a:pPr marL="114300" lvl="0">
              <a:buSzPts val="1800"/>
            </a:pPr>
            <a:r>
              <a:rPr lang="en-US" sz="1800" b="1" dirty="0" smtClean="0">
                <a:latin typeface="Centaur" pitchFamily="18" charset="0"/>
              </a:rPr>
              <a:t>Test Accuracy    : </a:t>
            </a:r>
            <a:r>
              <a:rPr lang="en-US" sz="1800" dirty="0" smtClean="0">
                <a:latin typeface="Centaur" pitchFamily="18" charset="0"/>
              </a:rPr>
              <a:t>99.74606875523865</a:t>
            </a:r>
            <a:endParaRPr lang="en-US" sz="1800" b="1" dirty="0" smtClean="0">
              <a:latin typeface="Centaur" pitchFamily="18" charset="0"/>
            </a:endParaRPr>
          </a:p>
          <a:p>
            <a:pPr marL="114300" lvl="0">
              <a:buSzPts val="1800"/>
            </a:pPr>
            <a:r>
              <a:rPr lang="en-US" sz="1800" b="1" dirty="0" smtClean="0">
                <a:latin typeface="Centaur" pitchFamily="18" charset="0"/>
              </a:rPr>
              <a:t>Accuracy            : </a:t>
            </a:r>
            <a:r>
              <a:rPr lang="en-US" sz="1800" dirty="0" smtClean="0">
                <a:latin typeface="Centaur" pitchFamily="18" charset="0"/>
              </a:rPr>
              <a:t>99.74606875523865</a:t>
            </a:r>
            <a:endParaRPr lang="en-US" sz="1800" b="1" dirty="0" smtClean="0">
              <a:latin typeface="Centaur" pitchFamily="18" charset="0"/>
            </a:endParaRPr>
          </a:p>
          <a:p>
            <a:pPr marL="114300" lvl="0">
              <a:buSzPts val="1800"/>
            </a:pPr>
            <a:r>
              <a:rPr lang="en-US" sz="1800" b="1" dirty="0" smtClean="0">
                <a:latin typeface="Centaur" pitchFamily="18" charset="0"/>
              </a:rPr>
              <a:t>RMSE               : </a:t>
            </a:r>
            <a:r>
              <a:rPr lang="en-US" sz="1800" dirty="0" smtClean="0">
                <a:latin typeface="Centaur" pitchFamily="18" charset="0"/>
              </a:rPr>
              <a:t>0.05036772689905369</a:t>
            </a:r>
            <a:endParaRPr lang="en-US" sz="1800" b="1" dirty="0" smtClean="0">
              <a:latin typeface="Centaur" pitchFamily="18" charset="0"/>
            </a:endParaRPr>
          </a:p>
          <a:p>
            <a:pPr marL="114300" lvl="0">
              <a:buSzPts val="1800"/>
            </a:pPr>
            <a:r>
              <a:rPr lang="en-US" sz="1800" b="1" dirty="0" smtClean="0">
                <a:latin typeface="Centaur" pitchFamily="18" charset="0"/>
              </a:rPr>
              <a:t>MAE                 : </a:t>
            </a:r>
            <a:r>
              <a:rPr lang="en-US" sz="1800" dirty="0" smtClean="0">
                <a:latin typeface="Centaur" pitchFamily="18" charset="0"/>
              </a:rPr>
              <a:t>0.007917195580808811</a:t>
            </a:r>
            <a:endParaRPr lang="en-US" sz="1800" b="1" dirty="0">
              <a:latin typeface="Centaur" pitchFamily="18" charset="0"/>
            </a:endParaRPr>
          </a:p>
        </p:txBody>
      </p:sp>
      <p:pic>
        <p:nvPicPr>
          <p:cNvPr id="3074" name="Picture 2" descr="C:\Users\nandini\Desktop\decision_tree_logo.png"/>
          <p:cNvPicPr>
            <a:picLocks noChangeAspect="1" noChangeArrowheads="1"/>
          </p:cNvPicPr>
          <p:nvPr/>
        </p:nvPicPr>
        <p:blipFill>
          <a:blip r:embed="rId4"/>
          <a:srcRect/>
          <a:stretch>
            <a:fillRect/>
          </a:stretch>
        </p:blipFill>
        <p:spPr bwMode="auto">
          <a:xfrm>
            <a:off x="177421" y="1091822"/>
            <a:ext cx="2661314" cy="1665026"/>
          </a:xfrm>
          <a:prstGeom prst="rect">
            <a:avLst/>
          </a:prstGeom>
          <a:noFill/>
        </p:spPr>
      </p:pic>
      <p:sp>
        <p:nvSpPr>
          <p:cNvPr id="8" name="Rectangle 7"/>
          <p:cNvSpPr/>
          <p:nvPr/>
        </p:nvSpPr>
        <p:spPr>
          <a:xfrm>
            <a:off x="3159456" y="1180659"/>
            <a:ext cx="5984544" cy="1631216"/>
          </a:xfrm>
          <a:prstGeom prst="rect">
            <a:avLst/>
          </a:prstGeom>
        </p:spPr>
        <p:txBody>
          <a:bodyPr wrap="square">
            <a:spAutoFit/>
          </a:bodyPr>
          <a:lstStyle/>
          <a:p>
            <a:r>
              <a:rPr lang="en-US" sz="2000" dirty="0" smtClean="0">
                <a:latin typeface="Centaur" pitchFamily="18" charset="0"/>
              </a:rPr>
              <a:t>Decision tree builds </a:t>
            </a:r>
            <a:r>
              <a:rPr lang="en-US" sz="2000" b="1" dirty="0" smtClean="0">
                <a:latin typeface="Centaur" pitchFamily="18" charset="0"/>
              </a:rPr>
              <a:t>regression or classification models in the form of a tree structure</a:t>
            </a:r>
            <a:r>
              <a:rPr lang="en-US" sz="2000" dirty="0" smtClean="0">
                <a:latin typeface="Centaur" pitchFamily="18" charset="0"/>
              </a:rPr>
              <a:t>. It breaks down a dataset into smaller and smaller subsets while at the same time an associated decision tree is incrementally developed. Decision trees can handle both categorical and numerical data</a:t>
            </a:r>
            <a:endParaRPr lang="en-US" sz="2000" dirty="0">
              <a:latin typeface="Centaur" pitchFamily="18" charset="0"/>
            </a:endParaRPr>
          </a:p>
        </p:txBody>
      </p:sp>
      <p:pic>
        <p:nvPicPr>
          <p:cNvPr id="16385" name="Picture 1" descr="C:\Users\nandini\Desktop\download (14).png"/>
          <p:cNvPicPr>
            <a:picLocks noChangeAspect="1" noChangeArrowheads="1"/>
          </p:cNvPicPr>
          <p:nvPr/>
        </p:nvPicPr>
        <p:blipFill>
          <a:blip r:embed="rId5"/>
          <a:srcRect/>
          <a:stretch>
            <a:fillRect/>
          </a:stretch>
        </p:blipFill>
        <p:spPr bwMode="auto">
          <a:xfrm>
            <a:off x="3859810" y="2764723"/>
            <a:ext cx="5284190" cy="3847619"/>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0" y="614149"/>
            <a:ext cx="7902054"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smtClean="0">
                <a:solidFill>
                  <a:srgbClr val="000000"/>
                </a:solidFill>
                <a:latin typeface="Centaur" pitchFamily="18" charset="0"/>
                <a:sym typeface="Arial"/>
              </a:rPr>
              <a:t>Algorithm </a:t>
            </a:r>
            <a:r>
              <a:rPr lang="en-US" sz="4800" b="1" u="sng" dirty="0" smtClean="0">
                <a:latin typeface="Centaur" pitchFamily="18" charset="0"/>
              </a:rPr>
              <a:t>V</a:t>
            </a:r>
            <a:r>
              <a:rPr lang="en-US" sz="4800" b="1" i="0" u="sng" strike="noStrike" cap="none" dirty="0" smtClean="0">
                <a:solidFill>
                  <a:srgbClr val="000000"/>
                </a:solidFill>
                <a:latin typeface="Centaur" pitchFamily="18" charset="0"/>
                <a:sym typeface="Arial"/>
              </a:rPr>
              <a:t>s Training Accuracy</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nandini\Desktop\download (3).png"/>
          <p:cNvPicPr>
            <a:picLocks noChangeAspect="1" noChangeArrowheads="1"/>
          </p:cNvPicPr>
          <p:nvPr/>
        </p:nvPicPr>
        <p:blipFill>
          <a:blip r:embed="rId4"/>
          <a:srcRect/>
          <a:stretch>
            <a:fillRect/>
          </a:stretch>
        </p:blipFill>
        <p:spPr bwMode="auto">
          <a:xfrm>
            <a:off x="667238" y="1601552"/>
            <a:ext cx="7809524" cy="496508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0" y="176598"/>
            <a:ext cx="3507129"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u="sng" dirty="0">
                <a:solidFill>
                  <a:srgbClr val="002776"/>
                </a:solidFill>
                <a:latin typeface="Centaur" pitchFamily="18" charset="0"/>
                <a:sym typeface="Arial"/>
              </a:rPr>
              <a:t>Business Problem:</a:t>
            </a:r>
            <a:endParaRPr sz="3600" u="sng">
              <a:latin typeface="Centaur" pitchFamily="18" charset="0"/>
            </a:endParaRPr>
          </a:p>
        </p:txBody>
      </p:sp>
      <p:sp>
        <p:nvSpPr>
          <p:cNvPr id="340" name="Google Shape;340;p2"/>
          <p:cNvSpPr txBox="1"/>
          <p:nvPr/>
        </p:nvSpPr>
        <p:spPr>
          <a:xfrm>
            <a:off x="109182" y="4662568"/>
            <a:ext cx="8925636" cy="1569620"/>
          </a:xfrm>
          <a:prstGeom prst="rect">
            <a:avLst/>
          </a:prstGeom>
          <a:noFill/>
          <a:ln>
            <a:noFill/>
          </a:ln>
        </p:spPr>
        <p:txBody>
          <a:bodyPr spcFirstLastPara="1" wrap="square" lIns="91425" tIns="45700" rIns="91425" bIns="45700" anchor="t" anchorCtr="0">
            <a:spAutoFit/>
          </a:bodyPr>
          <a:lstStyle/>
          <a:p>
            <a:pPr lvl="0" algn="just"/>
            <a:r>
              <a:rPr lang="en-US" sz="2400" dirty="0" smtClean="0">
                <a:latin typeface="Centaur" pitchFamily="18" charset="0"/>
              </a:rPr>
              <a:t>This project aims to estimate temperature sequences inside </a:t>
            </a:r>
            <a:r>
              <a:rPr lang="en-US" sz="2400" b="1" dirty="0" smtClean="0">
                <a:latin typeface="Centaur" pitchFamily="18" charset="0"/>
              </a:rPr>
              <a:t>Permanent Magnet Synchronous Motors(PMSM)</a:t>
            </a:r>
            <a:r>
              <a:rPr lang="en-US" sz="2400" dirty="0" smtClean="0">
                <a:latin typeface="Centaur" pitchFamily="18" charset="0"/>
              </a:rPr>
              <a:t> from given input sequences, that is, currents, voltages, coolant and ambient temperatures, and torque as well as motor speed. All sensor data is deployed on a test bench.</a:t>
            </a:r>
            <a:endParaRPr sz="2400">
              <a:latin typeface="Centaur" pitchFamily="18" charset="0"/>
            </a:endParaRPr>
          </a:p>
        </p:txBody>
      </p:sp>
      <p:pic>
        <p:nvPicPr>
          <p:cNvPr id="343" name="Google Shape;343;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7" name="Google Shape;339;p2"/>
          <p:cNvSpPr txBox="1"/>
          <p:nvPr/>
        </p:nvSpPr>
        <p:spPr>
          <a:xfrm>
            <a:off x="0" y="3996346"/>
            <a:ext cx="3507129"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u="sng" dirty="0">
                <a:solidFill>
                  <a:srgbClr val="002776"/>
                </a:solidFill>
                <a:latin typeface="Centaur" pitchFamily="18" charset="0"/>
                <a:sym typeface="Arial"/>
              </a:rPr>
              <a:t>Business </a:t>
            </a:r>
            <a:r>
              <a:rPr lang="en-US" sz="3600" b="1" u="sng" dirty="0" smtClean="0">
                <a:solidFill>
                  <a:srgbClr val="002776"/>
                </a:solidFill>
                <a:latin typeface="Centaur" pitchFamily="18" charset="0"/>
                <a:sym typeface="Arial"/>
              </a:rPr>
              <a:t>Objective:</a:t>
            </a:r>
            <a:endParaRPr sz="3600" u="sng">
              <a:latin typeface="Centaur" pitchFamily="18" charset="0"/>
            </a:endParaRPr>
          </a:p>
        </p:txBody>
      </p:sp>
      <p:sp>
        <p:nvSpPr>
          <p:cNvPr id="8" name="Google Shape;340;p58"/>
          <p:cNvSpPr txBox="1"/>
          <p:nvPr/>
        </p:nvSpPr>
        <p:spPr>
          <a:xfrm>
            <a:off x="314217" y="811908"/>
            <a:ext cx="8515567" cy="227419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400" dirty="0">
                <a:solidFill>
                  <a:schemeClr val="dk1"/>
                </a:solidFill>
                <a:highlight>
                  <a:srgbClr val="FFFFFF"/>
                </a:highlight>
                <a:latin typeface="Centaur" pitchFamily="18" charset="0"/>
              </a:rPr>
              <a:t>The main purpose of the data set's recording is to be able to model the stator and rotor temperatures of a PMSM in real-time. Due to the intricate structure of an electric traction drive, direct measurement with thermal sensors is not possible for rotor temperatures, and even in case of the stator temperatures, sensor outage or even just deterioration can't be administered properly without redundant modeling. In addition, precise thermal modeling gets more and more important with the rising relevance of functional safety.</a:t>
            </a:r>
          </a:p>
          <a:p>
            <a:pPr marL="0" marR="0" lvl="0" indent="0" algn="just" rtl="0">
              <a:lnSpc>
                <a:spcPct val="100000"/>
              </a:lnSpc>
              <a:spcBef>
                <a:spcPts val="0"/>
              </a:spcBef>
              <a:spcAft>
                <a:spcPts val="0"/>
              </a:spcAft>
              <a:buNone/>
            </a:pPr>
            <a:endParaRPr lang="en-US" sz="2400" dirty="0">
              <a:solidFill>
                <a:schemeClr val="dk1"/>
              </a:solidFill>
              <a:highlight>
                <a:srgbClr val="FFFFFF"/>
              </a:highlight>
              <a:latin typeface="Centaur" pitchFamily="18" charset="0"/>
            </a:endParaRPr>
          </a:p>
          <a:p>
            <a:pPr marL="0" marR="0" lvl="0" indent="0" algn="just" rtl="0">
              <a:lnSpc>
                <a:spcPct val="100000"/>
              </a:lnSpc>
              <a:spcBef>
                <a:spcPts val="0"/>
              </a:spcBef>
              <a:spcAft>
                <a:spcPts val="0"/>
              </a:spcAft>
              <a:buNone/>
            </a:pPr>
            <a:endParaRPr sz="2400" dirty="0">
              <a:latin typeface="Centaur" pitchFamily="18" charset="0"/>
            </a:endParaRPr>
          </a:p>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rgbClr val="000000"/>
              </a:solidFill>
              <a:latin typeface="Centaur" pitchFamily="18" charset="0"/>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0" y="614149"/>
            <a:ext cx="7902054"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smtClean="0">
                <a:solidFill>
                  <a:srgbClr val="000000"/>
                </a:solidFill>
                <a:latin typeface="Centaur" pitchFamily="18" charset="0"/>
                <a:sym typeface="Arial"/>
              </a:rPr>
              <a:t>Algorithm </a:t>
            </a:r>
            <a:r>
              <a:rPr lang="en-US" sz="4800" b="1" u="sng" dirty="0" smtClean="0">
                <a:latin typeface="Centaur" pitchFamily="18" charset="0"/>
              </a:rPr>
              <a:t>V</a:t>
            </a:r>
            <a:r>
              <a:rPr lang="en-US" sz="4800" b="1" i="0" u="sng" strike="noStrike" cap="none" dirty="0" smtClean="0">
                <a:solidFill>
                  <a:srgbClr val="000000"/>
                </a:solidFill>
                <a:latin typeface="Centaur" pitchFamily="18" charset="0"/>
                <a:sym typeface="Arial"/>
              </a:rPr>
              <a:t>s Testing Accuracy</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2" descr="C:\Users\nandini\Desktop\download (4).png"/>
          <p:cNvPicPr>
            <a:picLocks noChangeAspect="1" noChangeArrowheads="1"/>
          </p:cNvPicPr>
          <p:nvPr/>
        </p:nvPicPr>
        <p:blipFill>
          <a:blip r:embed="rId4"/>
          <a:srcRect/>
          <a:stretch>
            <a:fillRect/>
          </a:stretch>
        </p:blipFill>
        <p:spPr bwMode="auto">
          <a:xfrm>
            <a:off x="667238" y="1615200"/>
            <a:ext cx="7809524" cy="496508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0" y="614149"/>
            <a:ext cx="5718412"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smtClean="0">
                <a:solidFill>
                  <a:srgbClr val="000000"/>
                </a:solidFill>
                <a:latin typeface="Centaur" pitchFamily="18" charset="0"/>
                <a:sym typeface="Arial"/>
              </a:rPr>
              <a:t>Algorithm </a:t>
            </a:r>
            <a:r>
              <a:rPr lang="en-US" sz="4800" b="1" u="sng" dirty="0" smtClean="0">
                <a:latin typeface="Centaur" pitchFamily="18" charset="0"/>
              </a:rPr>
              <a:t>V</a:t>
            </a:r>
            <a:r>
              <a:rPr lang="en-US" sz="4800" b="1" i="0" u="sng" strike="noStrike" cap="none" dirty="0" smtClean="0">
                <a:solidFill>
                  <a:srgbClr val="000000"/>
                </a:solidFill>
                <a:latin typeface="Centaur" pitchFamily="18" charset="0"/>
                <a:sym typeface="Arial"/>
              </a:rPr>
              <a:t>s </a:t>
            </a:r>
            <a:r>
              <a:rPr lang="en-US" sz="4800" b="1" u="sng" dirty="0" smtClean="0">
                <a:latin typeface="Centaur" pitchFamily="18" charset="0"/>
              </a:rPr>
              <a:t>R^2 Score</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4" name="Picture 2" descr="C:\Users\nandini\Desktop\download (5).png"/>
          <p:cNvPicPr>
            <a:picLocks noChangeAspect="1" noChangeArrowheads="1"/>
          </p:cNvPicPr>
          <p:nvPr/>
        </p:nvPicPr>
        <p:blipFill>
          <a:blip r:embed="rId4"/>
          <a:srcRect/>
          <a:stretch>
            <a:fillRect/>
          </a:stretch>
        </p:blipFill>
        <p:spPr bwMode="auto">
          <a:xfrm>
            <a:off x="667238" y="1560609"/>
            <a:ext cx="7809524" cy="496508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nandini\Desktop\1691462ee976cd17c631bdc5cad93af3.jpg"/>
          <p:cNvPicPr>
            <a:picLocks noChangeAspect="1" noChangeArrowheads="1"/>
          </p:cNvPicPr>
          <p:nvPr/>
        </p:nvPicPr>
        <p:blipFill>
          <a:blip r:embed="rId4"/>
          <a:srcRect b="7662"/>
          <a:stretch>
            <a:fillRect/>
          </a:stretch>
        </p:blipFill>
        <p:spPr bwMode="auto">
          <a:xfrm>
            <a:off x="1" y="525439"/>
            <a:ext cx="9144000" cy="633256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43" name="Google Shape;343;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9" name="object 2"/>
          <p:cNvSpPr/>
          <p:nvPr/>
        </p:nvSpPr>
        <p:spPr>
          <a:xfrm>
            <a:off x="1059374" y="476354"/>
            <a:ext cx="6966085" cy="3631570"/>
          </a:xfrm>
          <a:prstGeom prst="rect">
            <a:avLst/>
          </a:prstGeom>
          <a:blipFill>
            <a:blip r:embed="rId4" cstate="print"/>
            <a:stretch>
              <a:fillRect/>
            </a:stretch>
          </a:blipFill>
        </p:spPr>
        <p:txBody>
          <a:bodyPr wrap="square" lIns="0" tIns="0" rIns="0" bIns="0" rtlCol="0"/>
          <a:lstStyle/>
          <a:p>
            <a:endParaRPr/>
          </a:p>
        </p:txBody>
      </p:sp>
      <p:sp>
        <p:nvSpPr>
          <p:cNvPr id="11" name="object 3"/>
          <p:cNvSpPr txBox="1"/>
          <p:nvPr/>
        </p:nvSpPr>
        <p:spPr>
          <a:xfrm>
            <a:off x="1370249" y="3841086"/>
            <a:ext cx="5834715" cy="2803482"/>
          </a:xfrm>
          <a:prstGeom prst="rect">
            <a:avLst/>
          </a:prstGeom>
        </p:spPr>
        <p:txBody>
          <a:bodyPr vert="horz" wrap="square" lIns="0" tIns="25549" rIns="0" bIns="0" rtlCol="0">
            <a:spAutoFit/>
          </a:bodyPr>
          <a:lstStyle/>
          <a:p>
            <a:pPr marL="228648" marR="140035" indent="-222503">
              <a:lnSpc>
                <a:spcPts val="2771"/>
              </a:lnSpc>
              <a:spcBef>
                <a:spcPts val="201"/>
              </a:spcBef>
              <a:buClr>
                <a:srgbClr val="34A5DA"/>
              </a:buClr>
              <a:buSzPct val="105063"/>
              <a:buFont typeface="WenQuanYi Micro Hei"/>
              <a:buChar char="✓"/>
              <a:tabLst>
                <a:tab pos="228971" algn="l"/>
              </a:tabLst>
            </a:pPr>
            <a:r>
              <a:rPr sz="2000" spc="-13" dirty="0">
                <a:solidFill>
                  <a:srgbClr val="175775"/>
                </a:solidFill>
              </a:rPr>
              <a:t>Temperature </a:t>
            </a:r>
            <a:r>
              <a:rPr sz="2000" spc="-56" dirty="0">
                <a:solidFill>
                  <a:srgbClr val="175775"/>
                </a:solidFill>
              </a:rPr>
              <a:t>is </a:t>
            </a:r>
            <a:r>
              <a:rPr sz="2000" spc="-36" dirty="0">
                <a:solidFill>
                  <a:srgbClr val="175775"/>
                </a:solidFill>
              </a:rPr>
              <a:t>an </a:t>
            </a:r>
            <a:r>
              <a:rPr sz="2000" spc="46" dirty="0">
                <a:solidFill>
                  <a:srgbClr val="175775"/>
                </a:solidFill>
              </a:rPr>
              <a:t>important </a:t>
            </a:r>
            <a:r>
              <a:rPr sz="2000" spc="18" dirty="0">
                <a:solidFill>
                  <a:srgbClr val="175775"/>
                </a:solidFill>
              </a:rPr>
              <a:t>factor </a:t>
            </a:r>
            <a:r>
              <a:rPr sz="2000" spc="92" dirty="0">
                <a:solidFill>
                  <a:srgbClr val="175775"/>
                </a:solidFill>
              </a:rPr>
              <a:t>to </a:t>
            </a:r>
            <a:r>
              <a:rPr sz="2000" spc="31" dirty="0">
                <a:solidFill>
                  <a:srgbClr val="175775"/>
                </a:solidFill>
              </a:rPr>
              <a:t>control </a:t>
            </a:r>
            <a:r>
              <a:rPr sz="2000" spc="18" dirty="0">
                <a:solidFill>
                  <a:srgbClr val="175775"/>
                </a:solidFill>
              </a:rPr>
              <a:t>in</a:t>
            </a:r>
            <a:r>
              <a:rPr sz="2000" spc="-84" dirty="0">
                <a:solidFill>
                  <a:srgbClr val="175775"/>
                </a:solidFill>
              </a:rPr>
              <a:t> </a:t>
            </a:r>
            <a:r>
              <a:rPr sz="2000" spc="58" dirty="0">
                <a:solidFill>
                  <a:srgbClr val="175775"/>
                </a:solidFill>
              </a:rPr>
              <a:t>motor  </a:t>
            </a:r>
            <a:r>
              <a:rPr sz="2000" spc="23" dirty="0">
                <a:solidFill>
                  <a:srgbClr val="175775"/>
                </a:solidFill>
              </a:rPr>
              <a:t>components</a:t>
            </a:r>
            <a:endParaRPr sz="2000"/>
          </a:p>
          <a:p>
            <a:pPr marL="228648" marR="736718" indent="-222503">
              <a:lnSpc>
                <a:spcPct val="113300"/>
              </a:lnSpc>
              <a:spcBef>
                <a:spcPts val="1197"/>
              </a:spcBef>
              <a:buClr>
                <a:srgbClr val="34A5DA"/>
              </a:buClr>
              <a:buSzPct val="105063"/>
              <a:buFont typeface="WenQuanYi Micro Hei"/>
              <a:buChar char="✓"/>
              <a:tabLst>
                <a:tab pos="228971" algn="l"/>
                <a:tab pos="3555520" algn="l"/>
              </a:tabLst>
            </a:pPr>
            <a:r>
              <a:rPr sz="2000" spc="38" dirty="0">
                <a:solidFill>
                  <a:srgbClr val="175775"/>
                </a:solidFill>
              </a:rPr>
              <a:t>High </a:t>
            </a:r>
            <a:r>
              <a:rPr sz="2000" spc="10" dirty="0">
                <a:solidFill>
                  <a:srgbClr val="175775"/>
                </a:solidFill>
              </a:rPr>
              <a:t>temperatures</a:t>
            </a:r>
            <a:r>
              <a:rPr sz="2000" spc="-36" dirty="0">
                <a:solidFill>
                  <a:srgbClr val="175775"/>
                </a:solidFill>
              </a:rPr>
              <a:t> can</a:t>
            </a:r>
            <a:r>
              <a:rPr sz="2000" spc="3" dirty="0">
                <a:solidFill>
                  <a:srgbClr val="175775"/>
                </a:solidFill>
              </a:rPr>
              <a:t> </a:t>
            </a:r>
            <a:r>
              <a:rPr sz="2000" spc="46" dirty="0">
                <a:solidFill>
                  <a:srgbClr val="175775"/>
                </a:solidFill>
              </a:rPr>
              <a:t>melt	</a:t>
            </a:r>
            <a:r>
              <a:rPr sz="2000" spc="10" dirty="0">
                <a:solidFill>
                  <a:srgbClr val="175775"/>
                </a:solidFill>
              </a:rPr>
              <a:t>stator </a:t>
            </a:r>
            <a:r>
              <a:rPr sz="2000" spc="18" dirty="0">
                <a:solidFill>
                  <a:srgbClr val="175775"/>
                </a:solidFill>
              </a:rPr>
              <a:t>windings</a:t>
            </a:r>
            <a:r>
              <a:rPr sz="2000" spc="-28" dirty="0">
                <a:solidFill>
                  <a:srgbClr val="175775"/>
                </a:solidFill>
              </a:rPr>
              <a:t> </a:t>
            </a:r>
            <a:r>
              <a:rPr sz="2000" spc="13" dirty="0">
                <a:solidFill>
                  <a:srgbClr val="175775"/>
                </a:solidFill>
              </a:rPr>
              <a:t>and  </a:t>
            </a:r>
            <a:r>
              <a:rPr sz="2000" spc="18" dirty="0">
                <a:solidFill>
                  <a:srgbClr val="175775"/>
                </a:solidFill>
              </a:rPr>
              <a:t>demagnetise </a:t>
            </a:r>
            <a:r>
              <a:rPr sz="2000" spc="25" dirty="0">
                <a:solidFill>
                  <a:srgbClr val="175775"/>
                </a:solidFill>
              </a:rPr>
              <a:t>permanent</a:t>
            </a:r>
            <a:r>
              <a:rPr sz="2000" spc="-20" dirty="0">
                <a:solidFill>
                  <a:srgbClr val="175775"/>
                </a:solidFill>
              </a:rPr>
              <a:t> </a:t>
            </a:r>
            <a:r>
              <a:rPr sz="2000" spc="5" dirty="0">
                <a:solidFill>
                  <a:srgbClr val="175775"/>
                </a:solidFill>
              </a:rPr>
              <a:t>magnets</a:t>
            </a:r>
            <a:endParaRPr sz="2000"/>
          </a:p>
          <a:p>
            <a:pPr marL="228648" marR="2587" indent="-222503">
              <a:lnSpc>
                <a:spcPct val="113300"/>
              </a:lnSpc>
              <a:spcBef>
                <a:spcPts val="1345"/>
              </a:spcBef>
              <a:buClr>
                <a:srgbClr val="34A5DA"/>
              </a:buClr>
              <a:buSzPct val="105063"/>
              <a:buFont typeface="WenQuanYi Micro Hei"/>
              <a:buChar char="✓"/>
              <a:tabLst>
                <a:tab pos="228971" algn="l"/>
              </a:tabLst>
            </a:pPr>
            <a:r>
              <a:rPr sz="2000" spc="33" dirty="0">
                <a:solidFill>
                  <a:srgbClr val="175775"/>
                </a:solidFill>
              </a:rPr>
              <a:t>Complicated </a:t>
            </a:r>
            <a:r>
              <a:rPr sz="2000" spc="18" dirty="0">
                <a:solidFill>
                  <a:srgbClr val="175775"/>
                </a:solidFill>
              </a:rPr>
              <a:t>internal </a:t>
            </a:r>
            <a:r>
              <a:rPr sz="2000" dirty="0">
                <a:solidFill>
                  <a:srgbClr val="175775"/>
                </a:solidFill>
              </a:rPr>
              <a:t>structure </a:t>
            </a:r>
            <a:r>
              <a:rPr sz="2000" spc="56" dirty="0">
                <a:solidFill>
                  <a:srgbClr val="175775"/>
                </a:solidFill>
              </a:rPr>
              <a:t>of </a:t>
            </a:r>
            <a:r>
              <a:rPr sz="2000" spc="36" dirty="0">
                <a:solidFill>
                  <a:srgbClr val="175775"/>
                </a:solidFill>
              </a:rPr>
              <a:t>the </a:t>
            </a:r>
            <a:r>
              <a:rPr sz="2000" spc="58" dirty="0">
                <a:solidFill>
                  <a:srgbClr val="175775"/>
                </a:solidFill>
              </a:rPr>
              <a:t>motor</a:t>
            </a:r>
            <a:r>
              <a:rPr sz="2000" spc="-127" dirty="0">
                <a:solidFill>
                  <a:srgbClr val="175775"/>
                </a:solidFill>
              </a:rPr>
              <a:t> </a:t>
            </a:r>
            <a:r>
              <a:rPr sz="2000" spc="8" dirty="0">
                <a:solidFill>
                  <a:srgbClr val="175775"/>
                </a:solidFill>
              </a:rPr>
              <a:t>discourage  </a:t>
            </a:r>
            <a:r>
              <a:rPr sz="2000" spc="-53" dirty="0">
                <a:solidFill>
                  <a:srgbClr val="175775"/>
                </a:solidFill>
              </a:rPr>
              <a:t>sensors </a:t>
            </a:r>
            <a:r>
              <a:rPr sz="2000" dirty="0">
                <a:solidFill>
                  <a:srgbClr val="175775"/>
                </a:solidFill>
              </a:rPr>
              <a:t>based</a:t>
            </a:r>
            <a:r>
              <a:rPr sz="2000" spc="51" dirty="0">
                <a:solidFill>
                  <a:srgbClr val="175775"/>
                </a:solidFill>
              </a:rPr>
              <a:t> </a:t>
            </a:r>
            <a:r>
              <a:rPr sz="2000" spc="48" dirty="0">
                <a:solidFill>
                  <a:srgbClr val="175775"/>
                </a:solidFill>
              </a:rPr>
              <a:t>monitoring</a:t>
            </a:r>
            <a:endParaRPr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449" name="Google Shape;449;p15"/>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050" name="Picture 2" descr="https://images.squarespace-cdn.com/content/v1/56c20776f699bbc849dc0a69/1458920344064-XRVKU3O788XYJNS0TQ3A/ke17ZwdGBToddI8pDm48kH6fpDepVnHDbJBHVrcFH3VZw-zPPgdn4jUwVcJE1ZvWQUxwkmyExglNqGp0IvTJZamWLI2zvYWH8K3-s_4yszcp2ryTI0HqTOaaUohrI8PICKwaTIMLhQJ9fACjqaf26fF01mQeTIdmmTPu11VCbBkKMshLAGzx4R3EDFOm1kBS/image-asset.jpeg?format=500w"/>
          <p:cNvPicPr>
            <a:picLocks noChangeAspect="1" noChangeArrowheads="1"/>
          </p:cNvPicPr>
          <p:nvPr/>
        </p:nvPicPr>
        <p:blipFill>
          <a:blip r:embed="rId4"/>
          <a:srcRect/>
          <a:stretch>
            <a:fillRect/>
          </a:stretch>
        </p:blipFill>
        <p:spPr bwMode="auto">
          <a:xfrm>
            <a:off x="1087722" y="1596788"/>
            <a:ext cx="6968556" cy="3316406"/>
          </a:xfrm>
          <a:prstGeom prst="rect">
            <a:avLst/>
          </a:prstGeom>
          <a:noFill/>
        </p:spPr>
      </p:pic>
      <p:sp>
        <p:nvSpPr>
          <p:cNvPr id="5" name="Rectangle 4"/>
          <p:cNvSpPr/>
          <p:nvPr/>
        </p:nvSpPr>
        <p:spPr>
          <a:xfrm>
            <a:off x="0" y="954994"/>
            <a:ext cx="5360763" cy="523220"/>
          </a:xfrm>
          <a:prstGeom prst="rect">
            <a:avLst/>
          </a:prstGeom>
        </p:spPr>
        <p:txBody>
          <a:bodyPr wrap="none">
            <a:spAutoFit/>
          </a:bodyPr>
          <a:lstStyle/>
          <a:p>
            <a:r>
              <a:rPr lang="en-US" sz="2800" b="1" u="sng" dirty="0" smtClean="0">
                <a:solidFill>
                  <a:schemeClr val="tx1"/>
                </a:solidFill>
                <a:latin typeface="Centaur" pitchFamily="18" charset="0"/>
              </a:rPr>
              <a:t>This is a typical stator winding damage:</a:t>
            </a:r>
            <a:endParaRPr lang="en-US" sz="2800" b="1" u="sng" dirty="0">
              <a:solidFill>
                <a:schemeClr val="tx1"/>
              </a:solidFill>
              <a:latin typeface="Centaur" pitchFamily="18" charset="0"/>
            </a:endParaRPr>
          </a:p>
        </p:txBody>
      </p:sp>
      <p:sp>
        <p:nvSpPr>
          <p:cNvPr id="7" name="Rectangle 6"/>
          <p:cNvSpPr/>
          <p:nvPr/>
        </p:nvSpPr>
        <p:spPr>
          <a:xfrm>
            <a:off x="296838" y="5149237"/>
            <a:ext cx="8550325" cy="1200329"/>
          </a:xfrm>
          <a:prstGeom prst="rect">
            <a:avLst/>
          </a:prstGeom>
        </p:spPr>
        <p:txBody>
          <a:bodyPr wrap="square">
            <a:spAutoFit/>
          </a:bodyPr>
          <a:lstStyle/>
          <a:p>
            <a:pPr algn="ctr"/>
            <a:r>
              <a:rPr lang="en-US" sz="2400" dirty="0" smtClean="0">
                <a:latin typeface="Centaur" pitchFamily="18" charset="0"/>
              </a:rPr>
              <a:t>On the rotor part, irreversible demagnetization of the permanent magnets can be caused by overheating, which represents an even more severe instance of motor damage.</a:t>
            </a:r>
            <a:endParaRPr lang="en-US" sz="2400" dirty="0">
              <a:latin typeface="Centaur" pitchFamily="18" charset="0"/>
            </a:endParaRPr>
          </a:p>
        </p:txBody>
      </p:sp>
      <p:sp>
        <p:nvSpPr>
          <p:cNvPr id="8" name="Oval 7"/>
          <p:cNvSpPr/>
          <p:nvPr/>
        </p:nvSpPr>
        <p:spPr>
          <a:xfrm>
            <a:off x="2756847" y="1610437"/>
            <a:ext cx="3057099" cy="2210937"/>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511188" y="2988860"/>
            <a:ext cx="1637731" cy="69603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370391" y="266218"/>
            <a:ext cx="559368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u="sng" dirty="0">
                <a:solidFill>
                  <a:srgbClr val="002776"/>
                </a:solidFill>
                <a:latin typeface="Centaur" pitchFamily="18" charset="0"/>
                <a:sym typeface="Arial"/>
              </a:rPr>
              <a:t>Project Architecture / Project Flow</a:t>
            </a:r>
            <a:endParaRPr sz="3200" u="sng">
              <a:latin typeface="Centaur" pitchFamily="18" charset="0"/>
            </a:endParaRPr>
          </a:p>
        </p:txBody>
      </p:sp>
      <p:graphicFrame>
        <p:nvGraphicFramePr>
          <p:cNvPr id="5" name="Diagram 4">
            <a:extLst>
              <a:ext uri="{FF2B5EF4-FFF2-40B4-BE49-F238E27FC236}">
                <a16:creationId xmlns="" xmlns:a16="http://schemas.microsoft.com/office/drawing/2014/main" id="{CD08A07C-7207-4D04-8511-940FAAA93CEB}"/>
              </a:ext>
            </a:extLst>
          </p:cNvPr>
          <p:cNvGraphicFramePr/>
          <p:nvPr>
            <p:extLst>
              <p:ext uri="{D42A27DB-BD31-4B8C-83A1-F6EECF244321}">
                <p14:modId xmlns:p14="http://schemas.microsoft.com/office/powerpoint/2010/main" val="576411216"/>
              </p:ext>
            </p:extLst>
          </p:nvPr>
        </p:nvGraphicFramePr>
        <p:xfrm>
          <a:off x="177421" y="935180"/>
          <a:ext cx="8707272" cy="57249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
          <p:cNvSpPr txBox="1"/>
          <p:nvPr/>
        </p:nvSpPr>
        <p:spPr>
          <a:xfrm>
            <a:off x="0" y="0"/>
            <a:ext cx="3020992"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u="sng" dirty="0">
                <a:solidFill>
                  <a:srgbClr val="002776"/>
                </a:solidFill>
                <a:latin typeface="Centaur" pitchFamily="18" charset="0"/>
                <a:sym typeface="Arial"/>
              </a:rPr>
              <a:t>Data set details</a:t>
            </a:r>
            <a:endParaRPr sz="4000" u="sng">
              <a:latin typeface="Centaur" pitchFamily="18" charset="0"/>
            </a:endParaRPr>
          </a:p>
        </p:txBody>
      </p:sp>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7" name="Google Shape;361;p5"/>
          <p:cNvSpPr txBox="1"/>
          <p:nvPr/>
        </p:nvSpPr>
        <p:spPr>
          <a:xfrm>
            <a:off x="179697" y="916674"/>
            <a:ext cx="5183873" cy="1631175"/>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Font typeface="Wingdings" pitchFamily="2" charset="2"/>
              <a:buChar char="Ø"/>
            </a:pPr>
            <a:r>
              <a:rPr lang="en-US" sz="2000" dirty="0" smtClean="0">
                <a:solidFill>
                  <a:schemeClr val="tx1"/>
                </a:solidFill>
                <a:latin typeface="Centaur" pitchFamily="18" charset="0"/>
                <a:sym typeface="Arial"/>
              </a:rPr>
              <a:t>Data set: Temperature data of electric motor</a:t>
            </a:r>
          </a:p>
          <a:p>
            <a:pPr marL="514350" lvl="0" indent="-514350">
              <a:buFont typeface="Wingdings" pitchFamily="2" charset="2"/>
              <a:buChar char="Ø"/>
            </a:pPr>
            <a:r>
              <a:rPr lang="en-US" sz="2000" dirty="0" smtClean="0">
                <a:latin typeface="Centaur" pitchFamily="18" charset="0"/>
              </a:rPr>
              <a:t>998070 Observations &amp; 13 features</a:t>
            </a:r>
          </a:p>
          <a:p>
            <a:pPr marL="514350" lvl="0" indent="-514350">
              <a:buFont typeface="Wingdings" pitchFamily="2" charset="2"/>
              <a:buChar char="Ø"/>
            </a:pPr>
            <a:r>
              <a:rPr lang="en-US" sz="2000" dirty="0" smtClean="0">
                <a:solidFill>
                  <a:schemeClr val="tx1"/>
                </a:solidFill>
                <a:latin typeface="Centaur" pitchFamily="18" charset="0"/>
              </a:rPr>
              <a:t>Motor speed has </a:t>
            </a:r>
            <a:r>
              <a:rPr lang="en-US" sz="2000" dirty="0" smtClean="0">
                <a:latin typeface="Centaur" pitchFamily="18" charset="0"/>
              </a:rPr>
              <a:t>490798 unique vales</a:t>
            </a:r>
          </a:p>
          <a:p>
            <a:pPr marL="514350" lvl="0" indent="-514350">
              <a:buFont typeface="Wingdings" pitchFamily="2" charset="2"/>
              <a:buChar char="Ø"/>
            </a:pPr>
            <a:r>
              <a:rPr lang="en-US" sz="2000" dirty="0" smtClean="0">
                <a:solidFill>
                  <a:schemeClr val="tx1"/>
                </a:solidFill>
                <a:latin typeface="Centaur" pitchFamily="18" charset="0"/>
              </a:rPr>
              <a:t>There is no null values in the entire data sets</a:t>
            </a:r>
          </a:p>
          <a:p>
            <a:pPr marL="514350" lvl="0" indent="-514350">
              <a:buFont typeface="Wingdings" pitchFamily="2" charset="2"/>
              <a:buChar char="Ø"/>
            </a:pPr>
            <a:r>
              <a:rPr lang="en-US" sz="2000" dirty="0" smtClean="0">
                <a:solidFill>
                  <a:schemeClr val="tx1"/>
                </a:solidFill>
                <a:latin typeface="Centaur" pitchFamily="18" charset="0"/>
              </a:rPr>
              <a:t>Profile_Id has 52 unique values</a:t>
            </a:r>
            <a:endParaRPr sz="2000">
              <a:solidFill>
                <a:schemeClr val="tx1"/>
              </a:solidFill>
              <a:latin typeface="Centaur" pitchFamily="18" charset="0"/>
            </a:endParaRPr>
          </a:p>
        </p:txBody>
      </p:sp>
      <p:pic>
        <p:nvPicPr>
          <p:cNvPr id="8" name="Picture 7"/>
          <p:cNvPicPr/>
          <p:nvPr/>
        </p:nvPicPr>
        <p:blipFill>
          <a:blip r:embed="rId4"/>
          <a:srcRect l="18636" t="30853" r="7262" b="20569"/>
          <a:stretch>
            <a:fillRect/>
          </a:stretch>
        </p:blipFill>
        <p:spPr bwMode="auto">
          <a:xfrm>
            <a:off x="95535" y="2647665"/>
            <a:ext cx="8952931" cy="4210335"/>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0" y="626867"/>
            <a:ext cx="4981433" cy="50589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u="sng" dirty="0">
                <a:solidFill>
                  <a:srgbClr val="002776"/>
                </a:solidFill>
                <a:latin typeface="Centaur" pitchFamily="18" charset="0"/>
              </a:rPr>
              <a:t>    </a:t>
            </a:r>
            <a:r>
              <a:rPr lang="en-US" sz="2800" b="1" i="0" u="sng" strike="noStrike" cap="none" dirty="0">
                <a:solidFill>
                  <a:srgbClr val="002776"/>
                </a:solidFill>
                <a:latin typeface="Centaur" pitchFamily="18" charset="0"/>
                <a:sym typeface="Arial"/>
              </a:rPr>
              <a:t>Exploratory Data Analysis (EDA)</a:t>
            </a:r>
            <a:endParaRPr sz="1400" b="0" i="0" u="sng" strike="noStrike" cap="none" dirty="0">
              <a:solidFill>
                <a:srgbClr val="000000"/>
              </a:solidFill>
              <a:latin typeface="Centaur" pitchFamily="18" charset="0"/>
              <a:sym typeface="Arial"/>
            </a:endParaRPr>
          </a:p>
        </p:txBody>
      </p:sp>
      <p:sp>
        <p:nvSpPr>
          <p:cNvPr id="9" name="Rectangle 8">
            <a:extLst>
              <a:ext uri="{FF2B5EF4-FFF2-40B4-BE49-F238E27FC236}">
                <a16:creationId xmlns="" xmlns:a16="http://schemas.microsoft.com/office/drawing/2014/main" id="{46AD10CF-2491-49A5-98E2-F1D7E9AC48B4}"/>
              </a:ext>
            </a:extLst>
          </p:cNvPr>
          <p:cNvSpPr/>
          <p:nvPr/>
        </p:nvSpPr>
        <p:spPr>
          <a:xfrm>
            <a:off x="324598" y="1362633"/>
            <a:ext cx="8601038" cy="2862322"/>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rPr>
              <a:t>After converting into factor we will get 52 levels.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rPr>
              <a:t>Now find the correlation ship</a:t>
            </a:r>
            <a:r>
              <a:rPr kumimoji="0" lang="en-US" sz="2000" b="1"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rPr>
              <a:t> </a:t>
            </a:r>
            <a:r>
              <a:rPr kumimoji="0" lang="en-US" sz="2000" b="0"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rPr>
              <a:t>between the variables. There is a collinearity also</a:t>
            </a:r>
            <a:r>
              <a:rPr kumimoji="0" lang="en-US" sz="2000" b="0" i="0" u="none" strike="noStrike" kern="0" cap="none" spc="0" normalizeH="0" baseline="0" noProof="0" dirty="0">
                <a:ln>
                  <a:noFill/>
                </a:ln>
                <a:solidFill>
                  <a:sysClr val="windowText" lastClr="000000"/>
                </a:solidFill>
                <a:effectLst/>
                <a:uLnTx/>
                <a:uFillTx/>
                <a:latin typeface="Centaur" pitchFamily="18" charset="0"/>
              </a:rPr>
              <a:t>.</a:t>
            </a:r>
          </a:p>
          <a:p>
            <a:pPr marL="285750" lvl="0" indent="-285750">
              <a:buClr>
                <a:schemeClr val="dk1"/>
              </a:buClr>
              <a:buSzPts val="1800"/>
              <a:buFont typeface="Arial"/>
              <a:buChar char="•"/>
            </a:pPr>
            <a:r>
              <a:rPr lang="en-US" sz="2000" dirty="0">
                <a:solidFill>
                  <a:schemeClr val="dk1"/>
                </a:solidFill>
                <a:latin typeface="Centaur" pitchFamily="18" charset="0"/>
              </a:rPr>
              <a:t>Now we have to make the profile_id into unique, by doing this we will come to know how many levels are there. </a:t>
            </a:r>
          </a:p>
          <a:p>
            <a:pPr marL="285750" lvl="0" indent="-285750">
              <a:buClr>
                <a:schemeClr val="dk1"/>
              </a:buClr>
              <a:buSzPts val="1800"/>
              <a:buFont typeface="Arial"/>
              <a:buChar char="•"/>
            </a:pPr>
            <a:r>
              <a:rPr lang="en-US" sz="2000" dirty="0">
                <a:solidFill>
                  <a:schemeClr val="dk1"/>
                </a:solidFill>
                <a:latin typeface="Centaur" pitchFamily="18" charset="0"/>
              </a:rPr>
              <a:t>The data set will follow normality.</a:t>
            </a:r>
          </a:p>
          <a:p>
            <a:pPr marL="285750" lvl="0" indent="-285750">
              <a:buClr>
                <a:schemeClr val="dk1"/>
              </a:buClr>
              <a:buSzPts val="1800"/>
              <a:buFont typeface="Arial"/>
              <a:buChar char="•"/>
            </a:pPr>
            <a:r>
              <a:rPr lang="en-US" sz="2000" dirty="0">
                <a:solidFill>
                  <a:schemeClr val="dk1"/>
                </a:solidFill>
                <a:latin typeface="Centaur" pitchFamily="18" charset="0"/>
              </a:rPr>
              <a:t>When we used scatterplot we came to know about linearity. Data set follows positive linearity.</a:t>
            </a:r>
          </a:p>
          <a:p>
            <a:pPr marL="285750" lvl="0" indent="-285750">
              <a:buClr>
                <a:schemeClr val="dk1"/>
              </a:buClr>
              <a:buSzPts val="1800"/>
              <a:buFont typeface="Arial"/>
              <a:buChar char="•"/>
            </a:pPr>
            <a:r>
              <a:rPr lang="en-US" sz="2000" dirty="0">
                <a:latin typeface="Centaur" pitchFamily="18" charset="0"/>
              </a:rPr>
              <a:t>Histogram and bar plot will help us to find the variation in the data set.</a:t>
            </a:r>
          </a:p>
          <a:p>
            <a:pPr marR="0" lvl="0" defTabSz="914400" eaLnBrk="1" fontAlgn="auto" latinLnBrk="0" hangingPunct="1">
              <a:lnSpc>
                <a:spcPct val="100000"/>
              </a:lnSpc>
              <a:spcBef>
                <a:spcPts val="0"/>
              </a:spcBef>
              <a:spcAft>
                <a:spcPts val="0"/>
              </a:spcAft>
              <a:buClrTx/>
              <a:buSzTx/>
              <a:tabLst/>
              <a:defRPr/>
            </a:pPr>
            <a:endParaRPr kumimoji="0" lang="en-US" sz="2000" b="0" i="0" u="none" strike="noStrike" kern="0" cap="none" spc="0" normalizeH="0" baseline="0" noProof="0" dirty="0">
              <a:ln>
                <a:noFill/>
              </a:ln>
              <a:solidFill>
                <a:sysClr val="windowText" lastClr="000000"/>
              </a:solidFill>
              <a:effectLst/>
              <a:uLnTx/>
              <a:uFillTx/>
              <a:latin typeface="Centaur" pitchFamily="18" charset="0"/>
            </a:endParaRPr>
          </a:p>
        </p:txBody>
      </p:sp>
      <p:sp>
        <p:nvSpPr>
          <p:cNvPr id="10" name="Rectangle 9">
            <a:extLst>
              <a:ext uri="{FF2B5EF4-FFF2-40B4-BE49-F238E27FC236}">
                <a16:creationId xmlns="" xmlns:a16="http://schemas.microsoft.com/office/drawing/2014/main" id="{6CC6C1EE-101E-421E-B398-D1E4219E344A}"/>
              </a:ext>
            </a:extLst>
          </p:cNvPr>
          <p:cNvSpPr/>
          <p:nvPr/>
        </p:nvSpPr>
        <p:spPr>
          <a:xfrm>
            <a:off x="388805" y="4100143"/>
            <a:ext cx="8400353" cy="1323439"/>
          </a:xfrm>
          <a:prstGeom prst="rect">
            <a:avLst/>
          </a:prstGeom>
        </p:spPr>
        <p:txBody>
          <a:bodyPr wrap="square">
            <a:spAutoFit/>
          </a:bodyPr>
          <a:lstStyle/>
          <a:p>
            <a:pPr marL="285750" lvl="0" indent="-285750">
              <a:buSzPts val="1800"/>
              <a:buFont typeface="Arial"/>
              <a:buChar char="•"/>
            </a:pPr>
            <a:r>
              <a:rPr lang="en-US" sz="2000" dirty="0">
                <a:latin typeface="Centaur" pitchFamily="18" charset="0"/>
              </a:rPr>
              <a:t>Heat plot will tell us whether there are any NA values and correlation of the variables.</a:t>
            </a:r>
          </a:p>
          <a:p>
            <a:pPr marL="285750" lvl="0" indent="-285750">
              <a:buSzPts val="1800"/>
              <a:buFont typeface="Arial"/>
              <a:buChar char="•"/>
            </a:pPr>
            <a:r>
              <a:rPr lang="en-US" sz="2000" dirty="0">
                <a:latin typeface="Centaur" pitchFamily="18" charset="0"/>
              </a:rPr>
              <a:t>There are outliers in the data set. Before performing model building we have to treat the outliers..</a:t>
            </a:r>
          </a:p>
          <a:p>
            <a:pPr lvl="0"/>
            <a:endParaRPr lang="en-US" sz="2000" dirty="0">
              <a:latin typeface="Centaur" pitchFamily="18" charset="0"/>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0" y="0"/>
            <a:ext cx="4981433" cy="50589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u="sng" dirty="0">
                <a:solidFill>
                  <a:srgbClr val="002776"/>
                </a:solidFill>
                <a:latin typeface="Centaur" pitchFamily="18" charset="0"/>
              </a:rPr>
              <a:t>    </a:t>
            </a:r>
            <a:r>
              <a:rPr lang="en-US" sz="2800" b="1" i="0" u="sng" strike="noStrike" cap="none" dirty="0">
                <a:solidFill>
                  <a:srgbClr val="002776"/>
                </a:solidFill>
                <a:latin typeface="Centaur" pitchFamily="18" charset="0"/>
                <a:sym typeface="Arial"/>
              </a:rPr>
              <a:t>Exploratory Data Analysis (EDA)</a:t>
            </a:r>
            <a:endParaRPr sz="1400" b="0"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4" name="Picture 2" descr="C:\Users\nandini\Desktop\download (8).png"/>
          <p:cNvPicPr>
            <a:picLocks noChangeAspect="1" noChangeArrowheads="1"/>
          </p:cNvPicPr>
          <p:nvPr/>
        </p:nvPicPr>
        <p:blipFill>
          <a:blip r:embed="rId4"/>
          <a:srcRect/>
          <a:stretch>
            <a:fillRect/>
          </a:stretch>
        </p:blipFill>
        <p:spPr bwMode="auto">
          <a:xfrm>
            <a:off x="421713" y="1132764"/>
            <a:ext cx="8300575" cy="5493224"/>
          </a:xfrm>
          <a:prstGeom prst="rect">
            <a:avLst/>
          </a:prstGeom>
          <a:noFill/>
        </p:spPr>
      </p:pic>
      <p:sp>
        <p:nvSpPr>
          <p:cNvPr id="8" name="Rectangle 7"/>
          <p:cNvSpPr/>
          <p:nvPr/>
        </p:nvSpPr>
        <p:spPr>
          <a:xfrm>
            <a:off x="1187355" y="710793"/>
            <a:ext cx="7096836" cy="400110"/>
          </a:xfrm>
          <a:prstGeom prst="rect">
            <a:avLst/>
          </a:prstGeom>
        </p:spPr>
        <p:txBody>
          <a:bodyPr wrap="square">
            <a:spAutoFit/>
          </a:bodyPr>
          <a:lstStyle/>
          <a:p>
            <a:r>
              <a:rPr lang="en-US" sz="2000" b="1" dirty="0" smtClean="0">
                <a:latin typeface="Centaur" pitchFamily="18" charset="0"/>
              </a:rPr>
              <a:t>Histogram for checking whether my data is normally distributed or not</a:t>
            </a:r>
            <a:endParaRPr lang="en-US" sz="2000" b="1" dirty="0">
              <a:latin typeface="Centaur"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 xmlns:a16="http://schemas.microsoft.com/office/drawing/2014/main" id="{1733A341-9D4E-45C2-B602-DD6893B4A1FA}"/>
              </a:ext>
            </a:extLst>
          </p:cNvPr>
          <p:cNvSpPr txBox="1"/>
          <p:nvPr/>
        </p:nvSpPr>
        <p:spPr>
          <a:xfrm>
            <a:off x="1" y="218364"/>
            <a:ext cx="5008728" cy="57320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u="sng" dirty="0">
                <a:solidFill>
                  <a:srgbClr val="002776"/>
                </a:solidFill>
                <a:latin typeface="Centaur" pitchFamily="18" charset="0"/>
              </a:rPr>
              <a:t>    </a:t>
            </a:r>
            <a:r>
              <a:rPr lang="en-US" sz="2800" b="1" i="0" u="sng" strike="noStrike" cap="none" dirty="0">
                <a:solidFill>
                  <a:srgbClr val="002776"/>
                </a:solidFill>
                <a:latin typeface="Centaur" pitchFamily="18" charset="0"/>
                <a:sym typeface="Arial"/>
              </a:rPr>
              <a:t>Exploratory Data Analysis (EDA)</a:t>
            </a:r>
            <a:endParaRPr sz="2800" b="0"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4"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6" name="AutoShape 4"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4518" name="Picture 6" descr="C:\Users\nandini\Desktop\download.png"/>
          <p:cNvPicPr>
            <a:picLocks noChangeAspect="1" noChangeArrowheads="1"/>
          </p:cNvPicPr>
          <p:nvPr/>
        </p:nvPicPr>
        <p:blipFill>
          <a:blip r:embed="rId4"/>
          <a:srcRect/>
          <a:stretch>
            <a:fillRect/>
          </a:stretch>
        </p:blipFill>
        <p:spPr bwMode="auto">
          <a:xfrm>
            <a:off x="0" y="780907"/>
            <a:ext cx="5677469" cy="5490238"/>
          </a:xfrm>
          <a:prstGeom prst="rect">
            <a:avLst/>
          </a:prstGeom>
          <a:noFill/>
        </p:spPr>
      </p:pic>
      <p:sp>
        <p:nvSpPr>
          <p:cNvPr id="11" name="Rectangle 10"/>
          <p:cNvSpPr/>
          <p:nvPr/>
        </p:nvSpPr>
        <p:spPr>
          <a:xfrm>
            <a:off x="5984543" y="1168469"/>
            <a:ext cx="2995684" cy="3508653"/>
          </a:xfrm>
          <a:prstGeom prst="rect">
            <a:avLst/>
          </a:prstGeom>
        </p:spPr>
        <p:txBody>
          <a:bodyPr wrap="square">
            <a:spAutoFit/>
          </a:bodyPr>
          <a:lstStyle/>
          <a:p>
            <a:r>
              <a:rPr lang="en-US" sz="2200" b="1" u="sng" dirty="0" smtClean="0">
                <a:latin typeface="Centaur" pitchFamily="18" charset="0"/>
              </a:rPr>
              <a:t>Highly Correlated Features:</a:t>
            </a:r>
          </a:p>
          <a:p>
            <a:endParaRPr lang="en-US" sz="2000" b="1" u="sng" dirty="0" smtClean="0">
              <a:latin typeface="Centaur" pitchFamily="18" charset="0"/>
            </a:endParaRPr>
          </a:p>
          <a:p>
            <a:pPr>
              <a:buFont typeface="Arial" pitchFamily="34" charset="0"/>
              <a:buChar char="•"/>
            </a:pPr>
            <a:r>
              <a:rPr lang="en-US" sz="2000" dirty="0" smtClean="0">
                <a:latin typeface="Centaur" pitchFamily="18" charset="0"/>
              </a:rPr>
              <a:t>Coolant &amp; Stator_yoke</a:t>
            </a:r>
          </a:p>
          <a:p>
            <a:pPr>
              <a:buFont typeface="Arial" pitchFamily="34" charset="0"/>
              <a:buChar char="•"/>
            </a:pPr>
            <a:r>
              <a:rPr lang="en-US" sz="2000" dirty="0" smtClean="0">
                <a:latin typeface="Centaur" pitchFamily="18" charset="0"/>
              </a:rPr>
              <a:t>Torque &amp; i_q</a:t>
            </a:r>
          </a:p>
          <a:p>
            <a:pPr>
              <a:buFont typeface="Arial" pitchFamily="34" charset="0"/>
              <a:buChar char="•"/>
            </a:pPr>
            <a:r>
              <a:rPr lang="en-US" sz="2000" dirty="0" smtClean="0">
                <a:latin typeface="Centaur" pitchFamily="18" charset="0"/>
              </a:rPr>
              <a:t>i_q &amp; Torque</a:t>
            </a:r>
          </a:p>
          <a:p>
            <a:pPr>
              <a:buFont typeface="Arial" pitchFamily="34" charset="0"/>
              <a:buChar char="•"/>
            </a:pPr>
            <a:r>
              <a:rPr lang="en-US" sz="2000" dirty="0" smtClean="0">
                <a:latin typeface="Centaur" pitchFamily="18" charset="0"/>
              </a:rPr>
              <a:t>pm &amp; Stator_winding</a:t>
            </a:r>
          </a:p>
          <a:p>
            <a:pPr>
              <a:buFont typeface="Arial" pitchFamily="34" charset="0"/>
              <a:buChar char="•"/>
            </a:pPr>
            <a:r>
              <a:rPr lang="en-US" sz="2000" dirty="0" smtClean="0">
                <a:latin typeface="Centaur" pitchFamily="18" charset="0"/>
              </a:rPr>
              <a:t>Staor_yoke &amp; Stator_tooth</a:t>
            </a:r>
          </a:p>
          <a:p>
            <a:pPr>
              <a:buFont typeface="Arial" pitchFamily="34" charset="0"/>
              <a:buChar char="•"/>
            </a:pPr>
            <a:r>
              <a:rPr lang="en-US" sz="2000" dirty="0" smtClean="0">
                <a:latin typeface="Centaur" pitchFamily="18" charset="0"/>
              </a:rPr>
              <a:t>Stator_tooth &amp; Stator_winding</a:t>
            </a:r>
          </a:p>
          <a:p>
            <a:pPr>
              <a:buFont typeface="Arial" pitchFamily="34" charset="0"/>
              <a:buChar char="•"/>
            </a:pPr>
            <a:r>
              <a:rPr lang="en-US" sz="2000" dirty="0" smtClean="0">
                <a:latin typeface="Centaur" pitchFamily="18" charset="0"/>
              </a:rPr>
              <a:t>Stator_winding &amp; Stator_tooth</a:t>
            </a:r>
            <a:endParaRPr lang="en-US" sz="2000" dirty="0">
              <a:latin typeface="Centaur" pitchFamily="18" charset="0"/>
            </a:endParaRP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1903</TotalTime>
  <Words>799</Words>
  <Application>Microsoft Office PowerPoint</Application>
  <PresentationFormat>On-screen Show (4:3)</PresentationFormat>
  <Paragraphs>146</Paragraphs>
  <Slides>22</Slides>
  <Notes>22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22</vt:i4>
      </vt:variant>
    </vt:vector>
  </HeadingPairs>
  <TitlesOfParts>
    <vt:vector size="36" baseType="lpstr">
      <vt:lpstr>Constantia</vt:lpstr>
      <vt:lpstr>Centaur</vt:lpstr>
      <vt:lpstr>Verdana</vt:lpstr>
      <vt:lpstr>Wingdings</vt:lpstr>
      <vt:lpstr>Noto Sans Symbols</vt:lpstr>
      <vt:lpstr>Calibri</vt:lpstr>
      <vt:lpstr>Times New Roman</vt:lpstr>
      <vt:lpstr>WenQuanYi Micro Hei</vt:lpstr>
      <vt:lpstr>Arial</vt:lpstr>
      <vt:lpstr>Wingdings 2</vt:lpstr>
      <vt:lpstr>Century Gothic</vt:lpstr>
      <vt:lpstr>Custom Design</vt:lpstr>
      <vt:lpstr>Theme2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Gonala, Shirish</dc:creator>
  <cp:lastModifiedBy>user</cp:lastModifiedBy>
  <cp:revision>131</cp:revision>
  <dcterms:created xsi:type="dcterms:W3CDTF">2012-08-17T07:00:49Z</dcterms:created>
  <dcterms:modified xsi:type="dcterms:W3CDTF">2022-03-28T15:43:42Z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