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474" y="0"/>
            <a:ext cx="59787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6905" y="1322363"/>
            <a:ext cx="61850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>
                <a:latin typeface="Bell MT" panose="02020503060305020303" pitchFamily="18" charset="0"/>
              </a:rPr>
              <a:t>Name: Jupalli Rajesh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latin typeface="Bell MT" panose="02020503060305020303" pitchFamily="18" charset="0"/>
              </a:rPr>
              <a:t>Roll no: 21471A05G0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latin typeface="Bell MT" panose="02020503060305020303" pitchFamily="18" charset="0"/>
              </a:rPr>
              <a:t>College: Narasaraopeta Engineering College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Rajesh Jupalli</cp:lastModifiedBy>
  <cp:revision>7</cp:revision>
  <dcterms:created xsi:type="dcterms:W3CDTF">2024-03-20T04:36:31Z</dcterms:created>
  <dcterms:modified xsi:type="dcterms:W3CDTF">2024-03-25T13:46:04Z</dcterms:modified>
</cp:coreProperties>
</file>