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284" y="4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BBD55-2E25-418D-99AB-F2507F84F1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CAE206-73C2-4A5F-A929-E6469A93D0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769640-203F-41CE-AEBC-E869DD4FE144}"/>
              </a:ext>
            </a:extLst>
          </p:cNvPr>
          <p:cNvSpPr>
            <a:spLocks noGrp="1"/>
          </p:cNvSpPr>
          <p:nvPr>
            <p:ph type="dt" sz="half" idx="10"/>
          </p:nvPr>
        </p:nvSpPr>
        <p:spPr/>
        <p:txBody>
          <a:bodyPr/>
          <a:lstStyle/>
          <a:p>
            <a:fld id="{D1BBC2E8-6F9C-4D49-B0B3-251BF32D9C69}" type="datetimeFigureOut">
              <a:rPr lang="en-US" smtClean="0"/>
              <a:t>2/9/2022</a:t>
            </a:fld>
            <a:endParaRPr lang="en-US"/>
          </a:p>
        </p:txBody>
      </p:sp>
      <p:sp>
        <p:nvSpPr>
          <p:cNvPr id="5" name="Footer Placeholder 4">
            <a:extLst>
              <a:ext uri="{FF2B5EF4-FFF2-40B4-BE49-F238E27FC236}">
                <a16:creationId xmlns:a16="http://schemas.microsoft.com/office/drawing/2014/main" id="{5C598D2F-7158-490F-9F73-CF6885C8D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3CCEC5-90BB-4CDF-94F1-0C58FBFB1341}"/>
              </a:ext>
            </a:extLst>
          </p:cNvPr>
          <p:cNvSpPr>
            <a:spLocks noGrp="1"/>
          </p:cNvSpPr>
          <p:nvPr>
            <p:ph type="sldNum" sz="quarter" idx="12"/>
          </p:nvPr>
        </p:nvSpPr>
        <p:spPr/>
        <p:txBody>
          <a:bodyPr/>
          <a:lstStyle/>
          <a:p>
            <a:fld id="{3B582C67-0C1B-477F-AEA0-35861617C334}" type="slidenum">
              <a:rPr lang="en-US" smtClean="0"/>
              <a:t>‹#›</a:t>
            </a:fld>
            <a:endParaRPr lang="en-US"/>
          </a:p>
        </p:txBody>
      </p:sp>
    </p:spTree>
    <p:extLst>
      <p:ext uri="{BB962C8B-B14F-4D97-AF65-F5344CB8AC3E}">
        <p14:creationId xmlns:p14="http://schemas.microsoft.com/office/powerpoint/2010/main" val="288035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7EB34-5418-4BA9-8255-861B7DD14D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F090B1-DCCA-4723-8BE3-C00A8AE30F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A6D70-0ABE-416E-9544-A5689AFDCBC7}"/>
              </a:ext>
            </a:extLst>
          </p:cNvPr>
          <p:cNvSpPr>
            <a:spLocks noGrp="1"/>
          </p:cNvSpPr>
          <p:nvPr>
            <p:ph type="dt" sz="half" idx="10"/>
          </p:nvPr>
        </p:nvSpPr>
        <p:spPr/>
        <p:txBody>
          <a:bodyPr/>
          <a:lstStyle/>
          <a:p>
            <a:fld id="{D1BBC2E8-6F9C-4D49-B0B3-251BF32D9C69}" type="datetimeFigureOut">
              <a:rPr lang="en-US" smtClean="0"/>
              <a:t>2/9/2022</a:t>
            </a:fld>
            <a:endParaRPr lang="en-US"/>
          </a:p>
        </p:txBody>
      </p:sp>
      <p:sp>
        <p:nvSpPr>
          <p:cNvPr id="5" name="Footer Placeholder 4">
            <a:extLst>
              <a:ext uri="{FF2B5EF4-FFF2-40B4-BE49-F238E27FC236}">
                <a16:creationId xmlns:a16="http://schemas.microsoft.com/office/drawing/2014/main" id="{27384C9B-07A5-4AF9-8CA8-D68B088861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FB299-3AB8-4DD9-9AA4-05B0B30A0239}"/>
              </a:ext>
            </a:extLst>
          </p:cNvPr>
          <p:cNvSpPr>
            <a:spLocks noGrp="1"/>
          </p:cNvSpPr>
          <p:nvPr>
            <p:ph type="sldNum" sz="quarter" idx="12"/>
          </p:nvPr>
        </p:nvSpPr>
        <p:spPr/>
        <p:txBody>
          <a:bodyPr/>
          <a:lstStyle/>
          <a:p>
            <a:fld id="{3B582C67-0C1B-477F-AEA0-35861617C334}" type="slidenum">
              <a:rPr lang="en-US" smtClean="0"/>
              <a:t>‹#›</a:t>
            </a:fld>
            <a:endParaRPr lang="en-US"/>
          </a:p>
        </p:txBody>
      </p:sp>
    </p:spTree>
    <p:extLst>
      <p:ext uri="{BB962C8B-B14F-4D97-AF65-F5344CB8AC3E}">
        <p14:creationId xmlns:p14="http://schemas.microsoft.com/office/powerpoint/2010/main" val="302838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A13765-567B-47FD-8463-2F02D1B612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E27F06-D263-4CE9-B54E-30C3818E7F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C49230-5EB8-40E6-99E5-356E54540E42}"/>
              </a:ext>
            </a:extLst>
          </p:cNvPr>
          <p:cNvSpPr>
            <a:spLocks noGrp="1"/>
          </p:cNvSpPr>
          <p:nvPr>
            <p:ph type="dt" sz="half" idx="10"/>
          </p:nvPr>
        </p:nvSpPr>
        <p:spPr/>
        <p:txBody>
          <a:bodyPr/>
          <a:lstStyle/>
          <a:p>
            <a:fld id="{D1BBC2E8-6F9C-4D49-B0B3-251BF32D9C69}" type="datetimeFigureOut">
              <a:rPr lang="en-US" smtClean="0"/>
              <a:t>2/9/2022</a:t>
            </a:fld>
            <a:endParaRPr lang="en-US"/>
          </a:p>
        </p:txBody>
      </p:sp>
      <p:sp>
        <p:nvSpPr>
          <p:cNvPr id="5" name="Footer Placeholder 4">
            <a:extLst>
              <a:ext uri="{FF2B5EF4-FFF2-40B4-BE49-F238E27FC236}">
                <a16:creationId xmlns:a16="http://schemas.microsoft.com/office/drawing/2014/main" id="{2B0866F1-FF6E-4439-91EE-140CC40711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EA73F-B571-4584-A83B-049ECF8B86F8}"/>
              </a:ext>
            </a:extLst>
          </p:cNvPr>
          <p:cNvSpPr>
            <a:spLocks noGrp="1"/>
          </p:cNvSpPr>
          <p:nvPr>
            <p:ph type="sldNum" sz="quarter" idx="12"/>
          </p:nvPr>
        </p:nvSpPr>
        <p:spPr/>
        <p:txBody>
          <a:bodyPr/>
          <a:lstStyle/>
          <a:p>
            <a:fld id="{3B582C67-0C1B-477F-AEA0-35861617C334}" type="slidenum">
              <a:rPr lang="en-US" smtClean="0"/>
              <a:t>‹#›</a:t>
            </a:fld>
            <a:endParaRPr lang="en-US"/>
          </a:p>
        </p:txBody>
      </p:sp>
    </p:spTree>
    <p:extLst>
      <p:ext uri="{BB962C8B-B14F-4D97-AF65-F5344CB8AC3E}">
        <p14:creationId xmlns:p14="http://schemas.microsoft.com/office/powerpoint/2010/main" val="3773671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FA24F-D982-40B6-9096-38E1DBF7B7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7468D6-3611-4A9F-9915-E117ECD63C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A2454-8641-4ED5-903F-E096EB4AC1FC}"/>
              </a:ext>
            </a:extLst>
          </p:cNvPr>
          <p:cNvSpPr>
            <a:spLocks noGrp="1"/>
          </p:cNvSpPr>
          <p:nvPr>
            <p:ph type="dt" sz="half" idx="10"/>
          </p:nvPr>
        </p:nvSpPr>
        <p:spPr/>
        <p:txBody>
          <a:bodyPr/>
          <a:lstStyle/>
          <a:p>
            <a:fld id="{D1BBC2E8-6F9C-4D49-B0B3-251BF32D9C69}" type="datetimeFigureOut">
              <a:rPr lang="en-US" smtClean="0"/>
              <a:t>2/9/2022</a:t>
            </a:fld>
            <a:endParaRPr lang="en-US"/>
          </a:p>
        </p:txBody>
      </p:sp>
      <p:sp>
        <p:nvSpPr>
          <p:cNvPr id="5" name="Footer Placeholder 4">
            <a:extLst>
              <a:ext uri="{FF2B5EF4-FFF2-40B4-BE49-F238E27FC236}">
                <a16:creationId xmlns:a16="http://schemas.microsoft.com/office/drawing/2014/main" id="{A961031C-B9E1-4052-ADF0-3836A5D08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004CE-CFBF-4859-9E5A-5455A12CFBA0}"/>
              </a:ext>
            </a:extLst>
          </p:cNvPr>
          <p:cNvSpPr>
            <a:spLocks noGrp="1"/>
          </p:cNvSpPr>
          <p:nvPr>
            <p:ph type="sldNum" sz="quarter" idx="12"/>
          </p:nvPr>
        </p:nvSpPr>
        <p:spPr/>
        <p:txBody>
          <a:bodyPr/>
          <a:lstStyle/>
          <a:p>
            <a:fld id="{3B582C67-0C1B-477F-AEA0-35861617C334}" type="slidenum">
              <a:rPr lang="en-US" smtClean="0"/>
              <a:t>‹#›</a:t>
            </a:fld>
            <a:endParaRPr lang="en-US"/>
          </a:p>
        </p:txBody>
      </p:sp>
    </p:spTree>
    <p:extLst>
      <p:ext uri="{BB962C8B-B14F-4D97-AF65-F5344CB8AC3E}">
        <p14:creationId xmlns:p14="http://schemas.microsoft.com/office/powerpoint/2010/main" val="155573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7CB8A-B81F-4AE4-A589-8041EF520B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2C844F-EFB6-4647-A136-BACC2A2685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B92B8B-F4A2-41DF-A229-206ECEFFA0B3}"/>
              </a:ext>
            </a:extLst>
          </p:cNvPr>
          <p:cNvSpPr>
            <a:spLocks noGrp="1"/>
          </p:cNvSpPr>
          <p:nvPr>
            <p:ph type="dt" sz="half" idx="10"/>
          </p:nvPr>
        </p:nvSpPr>
        <p:spPr/>
        <p:txBody>
          <a:bodyPr/>
          <a:lstStyle/>
          <a:p>
            <a:fld id="{D1BBC2E8-6F9C-4D49-B0B3-251BF32D9C69}" type="datetimeFigureOut">
              <a:rPr lang="en-US" smtClean="0"/>
              <a:t>2/9/2022</a:t>
            </a:fld>
            <a:endParaRPr lang="en-US"/>
          </a:p>
        </p:txBody>
      </p:sp>
      <p:sp>
        <p:nvSpPr>
          <p:cNvPr id="5" name="Footer Placeholder 4">
            <a:extLst>
              <a:ext uri="{FF2B5EF4-FFF2-40B4-BE49-F238E27FC236}">
                <a16:creationId xmlns:a16="http://schemas.microsoft.com/office/drawing/2014/main" id="{C2359CD3-1849-497F-BBD4-0ED5BE4A5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BD3697-1CA1-4F7E-AD5B-55A87DF9C467}"/>
              </a:ext>
            </a:extLst>
          </p:cNvPr>
          <p:cNvSpPr>
            <a:spLocks noGrp="1"/>
          </p:cNvSpPr>
          <p:nvPr>
            <p:ph type="sldNum" sz="quarter" idx="12"/>
          </p:nvPr>
        </p:nvSpPr>
        <p:spPr/>
        <p:txBody>
          <a:bodyPr/>
          <a:lstStyle/>
          <a:p>
            <a:fld id="{3B582C67-0C1B-477F-AEA0-35861617C334}" type="slidenum">
              <a:rPr lang="en-US" smtClean="0"/>
              <a:t>‹#›</a:t>
            </a:fld>
            <a:endParaRPr lang="en-US"/>
          </a:p>
        </p:txBody>
      </p:sp>
    </p:spTree>
    <p:extLst>
      <p:ext uri="{BB962C8B-B14F-4D97-AF65-F5344CB8AC3E}">
        <p14:creationId xmlns:p14="http://schemas.microsoft.com/office/powerpoint/2010/main" val="2513771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C50D0-7ABC-4E5F-9E9D-C7285F3BA2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2F78A6-4741-4118-BBF1-CE878D0084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469050-F38E-4AF8-93B1-53AB056A37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346DBA-B7B2-40E9-986A-1F6E0794115C}"/>
              </a:ext>
            </a:extLst>
          </p:cNvPr>
          <p:cNvSpPr>
            <a:spLocks noGrp="1"/>
          </p:cNvSpPr>
          <p:nvPr>
            <p:ph type="dt" sz="half" idx="10"/>
          </p:nvPr>
        </p:nvSpPr>
        <p:spPr/>
        <p:txBody>
          <a:bodyPr/>
          <a:lstStyle/>
          <a:p>
            <a:fld id="{D1BBC2E8-6F9C-4D49-B0B3-251BF32D9C69}" type="datetimeFigureOut">
              <a:rPr lang="en-US" smtClean="0"/>
              <a:t>2/9/2022</a:t>
            </a:fld>
            <a:endParaRPr lang="en-US"/>
          </a:p>
        </p:txBody>
      </p:sp>
      <p:sp>
        <p:nvSpPr>
          <p:cNvPr id="6" name="Footer Placeholder 5">
            <a:extLst>
              <a:ext uri="{FF2B5EF4-FFF2-40B4-BE49-F238E27FC236}">
                <a16:creationId xmlns:a16="http://schemas.microsoft.com/office/drawing/2014/main" id="{DD4EA97A-2AE6-4E68-BC83-574F977D99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E7428A-3D2D-4AB5-91FE-209F268936AF}"/>
              </a:ext>
            </a:extLst>
          </p:cNvPr>
          <p:cNvSpPr>
            <a:spLocks noGrp="1"/>
          </p:cNvSpPr>
          <p:nvPr>
            <p:ph type="sldNum" sz="quarter" idx="12"/>
          </p:nvPr>
        </p:nvSpPr>
        <p:spPr/>
        <p:txBody>
          <a:bodyPr/>
          <a:lstStyle/>
          <a:p>
            <a:fld id="{3B582C67-0C1B-477F-AEA0-35861617C334}" type="slidenum">
              <a:rPr lang="en-US" smtClean="0"/>
              <a:t>‹#›</a:t>
            </a:fld>
            <a:endParaRPr lang="en-US"/>
          </a:p>
        </p:txBody>
      </p:sp>
    </p:spTree>
    <p:extLst>
      <p:ext uri="{BB962C8B-B14F-4D97-AF65-F5344CB8AC3E}">
        <p14:creationId xmlns:p14="http://schemas.microsoft.com/office/powerpoint/2010/main" val="3300631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AFFBA-2F2D-4EF9-A359-B76800B8C2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D39F74-5B9F-4D98-A1EB-593CA2B7AF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8B94A4-5ED6-4E66-8D73-F61D4D6F77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4E48C5-42F1-4BBF-B126-42BC80C09B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D8677D-3253-4172-A5D1-60B9CF6F0C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076C47-C115-4EFA-879F-A9A4700E66EA}"/>
              </a:ext>
            </a:extLst>
          </p:cNvPr>
          <p:cNvSpPr>
            <a:spLocks noGrp="1"/>
          </p:cNvSpPr>
          <p:nvPr>
            <p:ph type="dt" sz="half" idx="10"/>
          </p:nvPr>
        </p:nvSpPr>
        <p:spPr/>
        <p:txBody>
          <a:bodyPr/>
          <a:lstStyle/>
          <a:p>
            <a:fld id="{D1BBC2E8-6F9C-4D49-B0B3-251BF32D9C69}" type="datetimeFigureOut">
              <a:rPr lang="en-US" smtClean="0"/>
              <a:t>2/9/2022</a:t>
            </a:fld>
            <a:endParaRPr lang="en-US"/>
          </a:p>
        </p:txBody>
      </p:sp>
      <p:sp>
        <p:nvSpPr>
          <p:cNvPr id="8" name="Footer Placeholder 7">
            <a:extLst>
              <a:ext uri="{FF2B5EF4-FFF2-40B4-BE49-F238E27FC236}">
                <a16:creationId xmlns:a16="http://schemas.microsoft.com/office/drawing/2014/main" id="{AFB78D11-64FD-4429-A7F8-DBF1D2A3E3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DAD70B-DBAF-4134-A43A-FD5DD4538482}"/>
              </a:ext>
            </a:extLst>
          </p:cNvPr>
          <p:cNvSpPr>
            <a:spLocks noGrp="1"/>
          </p:cNvSpPr>
          <p:nvPr>
            <p:ph type="sldNum" sz="quarter" idx="12"/>
          </p:nvPr>
        </p:nvSpPr>
        <p:spPr/>
        <p:txBody>
          <a:bodyPr/>
          <a:lstStyle/>
          <a:p>
            <a:fld id="{3B582C67-0C1B-477F-AEA0-35861617C334}" type="slidenum">
              <a:rPr lang="en-US" smtClean="0"/>
              <a:t>‹#›</a:t>
            </a:fld>
            <a:endParaRPr lang="en-US"/>
          </a:p>
        </p:txBody>
      </p:sp>
    </p:spTree>
    <p:extLst>
      <p:ext uri="{BB962C8B-B14F-4D97-AF65-F5344CB8AC3E}">
        <p14:creationId xmlns:p14="http://schemas.microsoft.com/office/powerpoint/2010/main" val="3949499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E6F01-B709-480D-9A4C-12C4F1EE66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94937C-B45D-492C-8FF7-373ED7CFD873}"/>
              </a:ext>
            </a:extLst>
          </p:cNvPr>
          <p:cNvSpPr>
            <a:spLocks noGrp="1"/>
          </p:cNvSpPr>
          <p:nvPr>
            <p:ph type="dt" sz="half" idx="10"/>
          </p:nvPr>
        </p:nvSpPr>
        <p:spPr/>
        <p:txBody>
          <a:bodyPr/>
          <a:lstStyle/>
          <a:p>
            <a:fld id="{D1BBC2E8-6F9C-4D49-B0B3-251BF32D9C69}" type="datetimeFigureOut">
              <a:rPr lang="en-US" smtClean="0"/>
              <a:t>2/9/2022</a:t>
            </a:fld>
            <a:endParaRPr lang="en-US"/>
          </a:p>
        </p:txBody>
      </p:sp>
      <p:sp>
        <p:nvSpPr>
          <p:cNvPr id="4" name="Footer Placeholder 3">
            <a:extLst>
              <a:ext uri="{FF2B5EF4-FFF2-40B4-BE49-F238E27FC236}">
                <a16:creationId xmlns:a16="http://schemas.microsoft.com/office/drawing/2014/main" id="{78976089-2E0F-4F49-B9AB-9E182DF876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F3FFA7-78E1-4A94-96EE-5CC134E18D2E}"/>
              </a:ext>
            </a:extLst>
          </p:cNvPr>
          <p:cNvSpPr>
            <a:spLocks noGrp="1"/>
          </p:cNvSpPr>
          <p:nvPr>
            <p:ph type="sldNum" sz="quarter" idx="12"/>
          </p:nvPr>
        </p:nvSpPr>
        <p:spPr/>
        <p:txBody>
          <a:bodyPr/>
          <a:lstStyle/>
          <a:p>
            <a:fld id="{3B582C67-0C1B-477F-AEA0-35861617C334}" type="slidenum">
              <a:rPr lang="en-US" smtClean="0"/>
              <a:t>‹#›</a:t>
            </a:fld>
            <a:endParaRPr lang="en-US"/>
          </a:p>
        </p:txBody>
      </p:sp>
    </p:spTree>
    <p:extLst>
      <p:ext uri="{BB962C8B-B14F-4D97-AF65-F5344CB8AC3E}">
        <p14:creationId xmlns:p14="http://schemas.microsoft.com/office/powerpoint/2010/main" val="2562134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54205F-DA5A-4F63-8D93-77D42F860BFA}"/>
              </a:ext>
            </a:extLst>
          </p:cNvPr>
          <p:cNvSpPr>
            <a:spLocks noGrp="1"/>
          </p:cNvSpPr>
          <p:nvPr>
            <p:ph type="dt" sz="half" idx="10"/>
          </p:nvPr>
        </p:nvSpPr>
        <p:spPr/>
        <p:txBody>
          <a:bodyPr/>
          <a:lstStyle/>
          <a:p>
            <a:fld id="{D1BBC2E8-6F9C-4D49-B0B3-251BF32D9C69}" type="datetimeFigureOut">
              <a:rPr lang="en-US" smtClean="0"/>
              <a:t>2/9/2022</a:t>
            </a:fld>
            <a:endParaRPr lang="en-US"/>
          </a:p>
        </p:txBody>
      </p:sp>
      <p:sp>
        <p:nvSpPr>
          <p:cNvPr id="3" name="Footer Placeholder 2">
            <a:extLst>
              <a:ext uri="{FF2B5EF4-FFF2-40B4-BE49-F238E27FC236}">
                <a16:creationId xmlns:a16="http://schemas.microsoft.com/office/drawing/2014/main" id="{371F955D-1D8E-4C45-9558-A5F31839BE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B6C567-D28F-4366-BEAD-71F27FC0517F}"/>
              </a:ext>
            </a:extLst>
          </p:cNvPr>
          <p:cNvSpPr>
            <a:spLocks noGrp="1"/>
          </p:cNvSpPr>
          <p:nvPr>
            <p:ph type="sldNum" sz="quarter" idx="12"/>
          </p:nvPr>
        </p:nvSpPr>
        <p:spPr/>
        <p:txBody>
          <a:bodyPr/>
          <a:lstStyle/>
          <a:p>
            <a:fld id="{3B582C67-0C1B-477F-AEA0-35861617C334}" type="slidenum">
              <a:rPr lang="en-US" smtClean="0"/>
              <a:t>‹#›</a:t>
            </a:fld>
            <a:endParaRPr lang="en-US"/>
          </a:p>
        </p:txBody>
      </p:sp>
    </p:spTree>
    <p:extLst>
      <p:ext uri="{BB962C8B-B14F-4D97-AF65-F5344CB8AC3E}">
        <p14:creationId xmlns:p14="http://schemas.microsoft.com/office/powerpoint/2010/main" val="4256270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72291-8D48-453F-BAC6-00BDC9E18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387FC5-5924-4F8C-996F-45EDA2F812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F6ED0-7D3F-4FE4-A486-CA839F9677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B9A383-1791-4FA6-B818-C18C5434E9A6}"/>
              </a:ext>
            </a:extLst>
          </p:cNvPr>
          <p:cNvSpPr>
            <a:spLocks noGrp="1"/>
          </p:cNvSpPr>
          <p:nvPr>
            <p:ph type="dt" sz="half" idx="10"/>
          </p:nvPr>
        </p:nvSpPr>
        <p:spPr/>
        <p:txBody>
          <a:bodyPr/>
          <a:lstStyle/>
          <a:p>
            <a:fld id="{D1BBC2E8-6F9C-4D49-B0B3-251BF32D9C69}" type="datetimeFigureOut">
              <a:rPr lang="en-US" smtClean="0"/>
              <a:t>2/9/2022</a:t>
            </a:fld>
            <a:endParaRPr lang="en-US"/>
          </a:p>
        </p:txBody>
      </p:sp>
      <p:sp>
        <p:nvSpPr>
          <p:cNvPr id="6" name="Footer Placeholder 5">
            <a:extLst>
              <a:ext uri="{FF2B5EF4-FFF2-40B4-BE49-F238E27FC236}">
                <a16:creationId xmlns:a16="http://schemas.microsoft.com/office/drawing/2014/main" id="{E9AACDAF-6884-46ED-AB5C-BC521EFAFB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D6B4B-E55A-4092-8099-B926D56F4330}"/>
              </a:ext>
            </a:extLst>
          </p:cNvPr>
          <p:cNvSpPr>
            <a:spLocks noGrp="1"/>
          </p:cNvSpPr>
          <p:nvPr>
            <p:ph type="sldNum" sz="quarter" idx="12"/>
          </p:nvPr>
        </p:nvSpPr>
        <p:spPr/>
        <p:txBody>
          <a:bodyPr/>
          <a:lstStyle/>
          <a:p>
            <a:fld id="{3B582C67-0C1B-477F-AEA0-35861617C334}" type="slidenum">
              <a:rPr lang="en-US" smtClean="0"/>
              <a:t>‹#›</a:t>
            </a:fld>
            <a:endParaRPr lang="en-US"/>
          </a:p>
        </p:txBody>
      </p:sp>
    </p:spTree>
    <p:extLst>
      <p:ext uri="{BB962C8B-B14F-4D97-AF65-F5344CB8AC3E}">
        <p14:creationId xmlns:p14="http://schemas.microsoft.com/office/powerpoint/2010/main" val="2111561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44FCC-D927-4FE3-8B9B-DEE5C9240C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EE0B74-F713-49B4-8BDE-C17AE4820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659FEB-E2EE-48D8-B8C6-2F13DB9D97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281E31-3272-404B-80EE-E9298B76B726}"/>
              </a:ext>
            </a:extLst>
          </p:cNvPr>
          <p:cNvSpPr>
            <a:spLocks noGrp="1"/>
          </p:cNvSpPr>
          <p:nvPr>
            <p:ph type="dt" sz="half" idx="10"/>
          </p:nvPr>
        </p:nvSpPr>
        <p:spPr/>
        <p:txBody>
          <a:bodyPr/>
          <a:lstStyle/>
          <a:p>
            <a:fld id="{D1BBC2E8-6F9C-4D49-B0B3-251BF32D9C69}" type="datetimeFigureOut">
              <a:rPr lang="en-US" smtClean="0"/>
              <a:t>2/9/2022</a:t>
            </a:fld>
            <a:endParaRPr lang="en-US"/>
          </a:p>
        </p:txBody>
      </p:sp>
      <p:sp>
        <p:nvSpPr>
          <p:cNvPr id="6" name="Footer Placeholder 5">
            <a:extLst>
              <a:ext uri="{FF2B5EF4-FFF2-40B4-BE49-F238E27FC236}">
                <a16:creationId xmlns:a16="http://schemas.microsoft.com/office/drawing/2014/main" id="{F3D5F2C5-469E-4A84-BFF2-508060EBCB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CA7B20-3F02-4616-AFA6-68F11E069E77}"/>
              </a:ext>
            </a:extLst>
          </p:cNvPr>
          <p:cNvSpPr>
            <a:spLocks noGrp="1"/>
          </p:cNvSpPr>
          <p:nvPr>
            <p:ph type="sldNum" sz="quarter" idx="12"/>
          </p:nvPr>
        </p:nvSpPr>
        <p:spPr/>
        <p:txBody>
          <a:bodyPr/>
          <a:lstStyle/>
          <a:p>
            <a:fld id="{3B582C67-0C1B-477F-AEA0-35861617C334}" type="slidenum">
              <a:rPr lang="en-US" smtClean="0"/>
              <a:t>‹#›</a:t>
            </a:fld>
            <a:endParaRPr lang="en-US"/>
          </a:p>
        </p:txBody>
      </p:sp>
    </p:spTree>
    <p:extLst>
      <p:ext uri="{BB962C8B-B14F-4D97-AF65-F5344CB8AC3E}">
        <p14:creationId xmlns:p14="http://schemas.microsoft.com/office/powerpoint/2010/main" val="275273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AB57D6-25DD-49AF-87F7-F3C74FD578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E476D9-68FD-4931-91FA-E9B37D2903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68C7CA-2141-4E83-BF85-5B3E1EAE33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BBC2E8-6F9C-4D49-B0B3-251BF32D9C69}" type="datetimeFigureOut">
              <a:rPr lang="en-US" smtClean="0"/>
              <a:t>2/9/2022</a:t>
            </a:fld>
            <a:endParaRPr lang="en-US"/>
          </a:p>
        </p:txBody>
      </p:sp>
      <p:sp>
        <p:nvSpPr>
          <p:cNvPr id="5" name="Footer Placeholder 4">
            <a:extLst>
              <a:ext uri="{FF2B5EF4-FFF2-40B4-BE49-F238E27FC236}">
                <a16:creationId xmlns:a16="http://schemas.microsoft.com/office/drawing/2014/main" id="{1FD231FA-284A-4090-B5B6-CCC93124BD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3CB0D9-EEED-455F-8F96-7CE3E01A52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82C67-0C1B-477F-AEA0-35861617C334}" type="slidenum">
              <a:rPr lang="en-US" smtClean="0"/>
              <a:t>‹#›</a:t>
            </a:fld>
            <a:endParaRPr lang="en-US"/>
          </a:p>
        </p:txBody>
      </p:sp>
    </p:spTree>
    <p:extLst>
      <p:ext uri="{BB962C8B-B14F-4D97-AF65-F5344CB8AC3E}">
        <p14:creationId xmlns:p14="http://schemas.microsoft.com/office/powerpoint/2010/main" val="3443368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9E5479-6098-453C-B263-F4342D478453}"/>
              </a:ext>
            </a:extLst>
          </p:cNvPr>
          <p:cNvSpPr txBox="1"/>
          <p:nvPr/>
        </p:nvSpPr>
        <p:spPr>
          <a:xfrm>
            <a:off x="476250" y="1466850"/>
            <a:ext cx="11430000" cy="2744662"/>
          </a:xfrm>
          <a:prstGeom prst="rect">
            <a:avLst/>
          </a:prstGeom>
          <a:noFill/>
        </p:spPr>
        <p:txBody>
          <a:bodyPr wrap="square">
            <a:spAutoFit/>
          </a:bodyPr>
          <a:lstStyle/>
          <a:p>
            <a:pPr marL="0" marR="0">
              <a:lnSpc>
                <a:spcPct val="107000"/>
              </a:lnSpc>
              <a:spcBef>
                <a:spcPts val="0"/>
              </a:spcBef>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65F630A6-98A7-48D4-9124-64358D68A8A6}"/>
              </a:ext>
            </a:extLst>
          </p:cNvPr>
          <p:cNvSpPr txBox="1"/>
          <p:nvPr/>
        </p:nvSpPr>
        <p:spPr>
          <a:xfrm>
            <a:off x="228600" y="247650"/>
            <a:ext cx="11677650"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3200" dirty="0"/>
              <a:t>Problem Statement:- </a:t>
            </a:r>
          </a:p>
        </p:txBody>
      </p:sp>
    </p:spTree>
    <p:extLst>
      <p:ext uri="{BB962C8B-B14F-4D97-AF65-F5344CB8AC3E}">
        <p14:creationId xmlns:p14="http://schemas.microsoft.com/office/powerpoint/2010/main" val="568243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F630A6-98A7-48D4-9124-64358D68A8A6}"/>
              </a:ext>
            </a:extLst>
          </p:cNvPr>
          <p:cNvSpPr txBox="1"/>
          <p:nvPr/>
        </p:nvSpPr>
        <p:spPr>
          <a:xfrm>
            <a:off x="228600" y="247650"/>
            <a:ext cx="11677650"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3200" dirty="0"/>
              <a:t>EDA steps and visualizations:- </a:t>
            </a:r>
          </a:p>
        </p:txBody>
      </p:sp>
      <p:sp>
        <p:nvSpPr>
          <p:cNvPr id="7" name="TextBox 6">
            <a:extLst>
              <a:ext uri="{FF2B5EF4-FFF2-40B4-BE49-F238E27FC236}">
                <a16:creationId xmlns:a16="http://schemas.microsoft.com/office/drawing/2014/main" id="{FDEC5346-6C66-48A5-9FCA-3286F8ABCB30}"/>
              </a:ext>
            </a:extLst>
          </p:cNvPr>
          <p:cNvSpPr txBox="1"/>
          <p:nvPr/>
        </p:nvSpPr>
        <p:spPr>
          <a:xfrm>
            <a:off x="285750" y="832425"/>
            <a:ext cx="11620500" cy="3785652"/>
          </a:xfrm>
          <a:prstGeom prst="rect">
            <a:avLst/>
          </a:prstGeom>
          <a:noFill/>
        </p:spPr>
        <p:txBody>
          <a:bodyPr wrap="square">
            <a:spAutoFit/>
          </a:bodyPr>
          <a:lstStyle/>
          <a:p>
            <a:r>
              <a:rPr lang="en-US" sz="1200" b="0" i="0" dirty="0">
                <a:solidFill>
                  <a:srgbClr val="000000"/>
                </a:solidFill>
                <a:effectLst/>
                <a:latin typeface="Helvetica Neue"/>
              </a:rPr>
              <a:t>EDA</a:t>
            </a:r>
          </a:p>
          <a:p>
            <a:r>
              <a:rPr lang="en-US" sz="1200" dirty="0"/>
              <a:t>#Printing their object type and their unique values</a:t>
            </a:r>
            <a:endParaRPr lang="en-US" sz="1200" dirty="0">
              <a:solidFill>
                <a:srgbClr val="000000"/>
              </a:solidFill>
              <a:latin typeface="Helvetica Neue"/>
            </a:endParaRPr>
          </a:p>
          <a:p>
            <a:r>
              <a:rPr lang="en-US" sz="1200" dirty="0"/>
              <a:t>for column in df:</a:t>
            </a:r>
          </a:p>
          <a:p>
            <a:r>
              <a:rPr lang="en-US" sz="1200" dirty="0"/>
              <a:t>    if df[column].</a:t>
            </a:r>
            <a:r>
              <a:rPr lang="en-US" sz="1200" dirty="0" err="1"/>
              <a:t>dtype</a:t>
            </a:r>
            <a:r>
              <a:rPr lang="en-US" sz="1200" dirty="0"/>
              <a:t>==object:</a:t>
            </a:r>
          </a:p>
          <a:p>
            <a:r>
              <a:rPr lang="en-US" sz="1200" dirty="0"/>
              <a:t>        print(str(column)+' : '+str(df[column].unique()))</a:t>
            </a:r>
          </a:p>
          <a:p>
            <a:r>
              <a:rPr lang="en-US" sz="1200" dirty="0"/>
              <a:t>        print(df[column].</a:t>
            </a:r>
            <a:r>
              <a:rPr lang="en-US" sz="1200" dirty="0" err="1"/>
              <a:t>value_counts</a:t>
            </a:r>
            <a:r>
              <a:rPr lang="en-US" sz="1200" dirty="0"/>
              <a:t>())</a:t>
            </a:r>
          </a:p>
          <a:p>
            <a:r>
              <a:rPr lang="en-US" sz="1200" dirty="0"/>
              <a:t>        print("********************************************************************")</a:t>
            </a:r>
          </a:p>
          <a:p>
            <a:r>
              <a:rPr lang="en-US" sz="1200" dirty="0"/>
              <a:t>        print('\n’)</a:t>
            </a:r>
          </a:p>
          <a:p>
            <a:endParaRPr lang="en-US" sz="1200" dirty="0"/>
          </a:p>
          <a:p>
            <a:endParaRPr lang="en-US" sz="1200" dirty="0"/>
          </a:p>
          <a:p>
            <a:endParaRPr lang="en-US" sz="1200" dirty="0"/>
          </a:p>
          <a:p>
            <a:endParaRPr lang="en-US" sz="1200" dirty="0"/>
          </a:p>
          <a:p>
            <a:r>
              <a:rPr lang="en-US" sz="1200" dirty="0"/>
              <a:t>#Plot Pie chart male vs female</a:t>
            </a:r>
          </a:p>
          <a:p>
            <a:r>
              <a:rPr lang="en-US" sz="1200" dirty="0"/>
              <a:t># calculate  their age group</a:t>
            </a:r>
          </a:p>
          <a:p>
            <a:r>
              <a:rPr lang="en-US" sz="1200" dirty="0"/>
              <a:t># pie chart of shopping duration</a:t>
            </a:r>
          </a:p>
          <a:p>
            <a:r>
              <a:rPr lang="en-US" sz="1200" dirty="0"/>
              <a:t>#types of sites online used</a:t>
            </a:r>
          </a:p>
          <a:p>
            <a:r>
              <a:rPr lang="en-US" sz="1200" dirty="0"/>
              <a:t>#method of access to online sites of shopping</a:t>
            </a:r>
          </a:p>
          <a:p>
            <a:r>
              <a:rPr lang="en-US" sz="1200" dirty="0"/>
              <a:t>#logged in promotions</a:t>
            </a:r>
          </a:p>
          <a:p>
            <a:r>
              <a:rPr lang="en-US" sz="1200" dirty="0"/>
              <a:t>#delivery period</a:t>
            </a:r>
          </a:p>
          <a:p>
            <a:r>
              <a:rPr lang="en-US" sz="1200" dirty="0"/>
              <a:t>#payment method</a:t>
            </a:r>
          </a:p>
        </p:txBody>
      </p:sp>
    </p:spTree>
    <p:extLst>
      <p:ext uri="{BB962C8B-B14F-4D97-AF65-F5344CB8AC3E}">
        <p14:creationId xmlns:p14="http://schemas.microsoft.com/office/powerpoint/2010/main" val="3711538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5F667D-9C0F-4678-8727-6C1819F13CE7}"/>
              </a:ext>
            </a:extLst>
          </p:cNvPr>
          <p:cNvPicPr>
            <a:picLocks noChangeAspect="1"/>
          </p:cNvPicPr>
          <p:nvPr/>
        </p:nvPicPr>
        <p:blipFill>
          <a:blip r:embed="rId2"/>
          <a:stretch>
            <a:fillRect/>
          </a:stretch>
        </p:blipFill>
        <p:spPr>
          <a:xfrm>
            <a:off x="190500" y="197894"/>
            <a:ext cx="9505950" cy="3048198"/>
          </a:xfrm>
          <a:prstGeom prst="rect">
            <a:avLst/>
          </a:prstGeom>
        </p:spPr>
      </p:pic>
      <p:pic>
        <p:nvPicPr>
          <p:cNvPr id="6" name="Picture 5">
            <a:extLst>
              <a:ext uri="{FF2B5EF4-FFF2-40B4-BE49-F238E27FC236}">
                <a16:creationId xmlns:a16="http://schemas.microsoft.com/office/drawing/2014/main" id="{E339C9AF-2FCF-4F08-8737-11A17DAA2109}"/>
              </a:ext>
            </a:extLst>
          </p:cNvPr>
          <p:cNvPicPr>
            <a:picLocks noChangeAspect="1"/>
          </p:cNvPicPr>
          <p:nvPr/>
        </p:nvPicPr>
        <p:blipFill>
          <a:blip r:embed="rId3"/>
          <a:stretch>
            <a:fillRect/>
          </a:stretch>
        </p:blipFill>
        <p:spPr>
          <a:xfrm>
            <a:off x="852487" y="3360141"/>
            <a:ext cx="7051993" cy="2802534"/>
          </a:xfrm>
          <a:prstGeom prst="rect">
            <a:avLst/>
          </a:prstGeom>
        </p:spPr>
      </p:pic>
    </p:spTree>
    <p:extLst>
      <p:ext uri="{BB962C8B-B14F-4D97-AF65-F5344CB8AC3E}">
        <p14:creationId xmlns:p14="http://schemas.microsoft.com/office/powerpoint/2010/main" val="2612792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592E92-D390-4E49-8FE3-C233E02CAE75}"/>
              </a:ext>
            </a:extLst>
          </p:cNvPr>
          <p:cNvPicPr>
            <a:picLocks noChangeAspect="1"/>
          </p:cNvPicPr>
          <p:nvPr/>
        </p:nvPicPr>
        <p:blipFill>
          <a:blip r:embed="rId2"/>
          <a:stretch>
            <a:fillRect/>
          </a:stretch>
        </p:blipFill>
        <p:spPr>
          <a:xfrm>
            <a:off x="172719" y="78423"/>
            <a:ext cx="6918961" cy="3121116"/>
          </a:xfrm>
          <a:prstGeom prst="rect">
            <a:avLst/>
          </a:prstGeom>
        </p:spPr>
      </p:pic>
      <p:pic>
        <p:nvPicPr>
          <p:cNvPr id="5" name="Picture 4">
            <a:extLst>
              <a:ext uri="{FF2B5EF4-FFF2-40B4-BE49-F238E27FC236}">
                <a16:creationId xmlns:a16="http://schemas.microsoft.com/office/drawing/2014/main" id="{E40B93BC-25CB-4ED7-85AD-ABD90B5BC88F}"/>
              </a:ext>
            </a:extLst>
          </p:cNvPr>
          <p:cNvPicPr>
            <a:picLocks noChangeAspect="1"/>
          </p:cNvPicPr>
          <p:nvPr/>
        </p:nvPicPr>
        <p:blipFill>
          <a:blip r:embed="rId3"/>
          <a:stretch>
            <a:fillRect/>
          </a:stretch>
        </p:blipFill>
        <p:spPr>
          <a:xfrm>
            <a:off x="393382" y="3290248"/>
            <a:ext cx="9106217" cy="2919347"/>
          </a:xfrm>
          <a:prstGeom prst="rect">
            <a:avLst/>
          </a:prstGeom>
        </p:spPr>
      </p:pic>
      <p:pic>
        <p:nvPicPr>
          <p:cNvPr id="7" name="Picture 6">
            <a:extLst>
              <a:ext uri="{FF2B5EF4-FFF2-40B4-BE49-F238E27FC236}">
                <a16:creationId xmlns:a16="http://schemas.microsoft.com/office/drawing/2014/main" id="{E29032E8-EE34-45F2-A1A9-7A9048ABFAEE}"/>
              </a:ext>
            </a:extLst>
          </p:cNvPr>
          <p:cNvPicPr>
            <a:picLocks noChangeAspect="1"/>
          </p:cNvPicPr>
          <p:nvPr/>
        </p:nvPicPr>
        <p:blipFill>
          <a:blip r:embed="rId4"/>
          <a:stretch>
            <a:fillRect/>
          </a:stretch>
        </p:blipFill>
        <p:spPr>
          <a:xfrm>
            <a:off x="393383" y="6035041"/>
            <a:ext cx="9006205" cy="680610"/>
          </a:xfrm>
          <a:prstGeom prst="rect">
            <a:avLst/>
          </a:prstGeom>
        </p:spPr>
      </p:pic>
    </p:spTree>
    <p:extLst>
      <p:ext uri="{BB962C8B-B14F-4D97-AF65-F5344CB8AC3E}">
        <p14:creationId xmlns:p14="http://schemas.microsoft.com/office/powerpoint/2010/main" val="4091733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C9A074-DFB4-4521-92C9-5EA973C71AC0}"/>
              </a:ext>
            </a:extLst>
          </p:cNvPr>
          <p:cNvPicPr>
            <a:picLocks noChangeAspect="1"/>
          </p:cNvPicPr>
          <p:nvPr/>
        </p:nvPicPr>
        <p:blipFill>
          <a:blip r:embed="rId2"/>
          <a:stretch>
            <a:fillRect/>
          </a:stretch>
        </p:blipFill>
        <p:spPr>
          <a:xfrm>
            <a:off x="515937" y="400050"/>
            <a:ext cx="6481763" cy="2973674"/>
          </a:xfrm>
          <a:prstGeom prst="rect">
            <a:avLst/>
          </a:prstGeom>
        </p:spPr>
      </p:pic>
      <p:pic>
        <p:nvPicPr>
          <p:cNvPr id="5" name="Picture 4">
            <a:extLst>
              <a:ext uri="{FF2B5EF4-FFF2-40B4-BE49-F238E27FC236}">
                <a16:creationId xmlns:a16="http://schemas.microsoft.com/office/drawing/2014/main" id="{7D6D1CDB-0E2E-40DC-813E-463CE557D982}"/>
              </a:ext>
            </a:extLst>
          </p:cNvPr>
          <p:cNvPicPr>
            <a:picLocks noChangeAspect="1"/>
          </p:cNvPicPr>
          <p:nvPr/>
        </p:nvPicPr>
        <p:blipFill>
          <a:blip r:embed="rId3"/>
          <a:stretch>
            <a:fillRect/>
          </a:stretch>
        </p:blipFill>
        <p:spPr>
          <a:xfrm>
            <a:off x="515937" y="3725963"/>
            <a:ext cx="7369175" cy="2731987"/>
          </a:xfrm>
          <a:prstGeom prst="rect">
            <a:avLst/>
          </a:prstGeom>
        </p:spPr>
      </p:pic>
    </p:spTree>
    <p:extLst>
      <p:ext uri="{BB962C8B-B14F-4D97-AF65-F5344CB8AC3E}">
        <p14:creationId xmlns:p14="http://schemas.microsoft.com/office/powerpoint/2010/main" val="34589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2794D4-33BB-4596-AAB2-6C58CF0F6D36}"/>
              </a:ext>
            </a:extLst>
          </p:cNvPr>
          <p:cNvPicPr>
            <a:picLocks noChangeAspect="1"/>
          </p:cNvPicPr>
          <p:nvPr/>
        </p:nvPicPr>
        <p:blipFill>
          <a:blip r:embed="rId2"/>
          <a:stretch>
            <a:fillRect/>
          </a:stretch>
        </p:blipFill>
        <p:spPr>
          <a:xfrm>
            <a:off x="150813" y="236538"/>
            <a:ext cx="9640888" cy="3383466"/>
          </a:xfrm>
          <a:prstGeom prst="rect">
            <a:avLst/>
          </a:prstGeom>
        </p:spPr>
      </p:pic>
      <p:pic>
        <p:nvPicPr>
          <p:cNvPr id="5" name="Picture 4">
            <a:extLst>
              <a:ext uri="{FF2B5EF4-FFF2-40B4-BE49-F238E27FC236}">
                <a16:creationId xmlns:a16="http://schemas.microsoft.com/office/drawing/2014/main" id="{95C6B0B5-C5F7-45B5-A556-25B9F46E9050}"/>
              </a:ext>
            </a:extLst>
          </p:cNvPr>
          <p:cNvPicPr>
            <a:picLocks noChangeAspect="1"/>
          </p:cNvPicPr>
          <p:nvPr/>
        </p:nvPicPr>
        <p:blipFill>
          <a:blip r:embed="rId3"/>
          <a:stretch>
            <a:fillRect/>
          </a:stretch>
        </p:blipFill>
        <p:spPr>
          <a:xfrm>
            <a:off x="610544" y="3630738"/>
            <a:ext cx="7555556" cy="2990724"/>
          </a:xfrm>
          <a:prstGeom prst="rect">
            <a:avLst/>
          </a:prstGeom>
        </p:spPr>
      </p:pic>
    </p:spTree>
    <p:extLst>
      <p:ext uri="{BB962C8B-B14F-4D97-AF65-F5344CB8AC3E}">
        <p14:creationId xmlns:p14="http://schemas.microsoft.com/office/powerpoint/2010/main" val="3193722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24192A-65E2-42B7-9C1C-4C2F96A53AE6}"/>
              </a:ext>
            </a:extLst>
          </p:cNvPr>
          <p:cNvPicPr>
            <a:picLocks noChangeAspect="1"/>
          </p:cNvPicPr>
          <p:nvPr/>
        </p:nvPicPr>
        <p:blipFill>
          <a:blip r:embed="rId2"/>
          <a:stretch>
            <a:fillRect/>
          </a:stretch>
        </p:blipFill>
        <p:spPr>
          <a:xfrm>
            <a:off x="228600" y="14287"/>
            <a:ext cx="6565706" cy="3821113"/>
          </a:xfrm>
          <a:prstGeom prst="rect">
            <a:avLst/>
          </a:prstGeom>
        </p:spPr>
      </p:pic>
      <p:pic>
        <p:nvPicPr>
          <p:cNvPr id="5" name="Picture 4">
            <a:extLst>
              <a:ext uri="{FF2B5EF4-FFF2-40B4-BE49-F238E27FC236}">
                <a16:creationId xmlns:a16="http://schemas.microsoft.com/office/drawing/2014/main" id="{D7AE36E9-ABEB-4CF0-8FA2-55C85A9C94BC}"/>
              </a:ext>
            </a:extLst>
          </p:cNvPr>
          <p:cNvPicPr>
            <a:picLocks noChangeAspect="1"/>
          </p:cNvPicPr>
          <p:nvPr/>
        </p:nvPicPr>
        <p:blipFill>
          <a:blip r:embed="rId3"/>
          <a:stretch>
            <a:fillRect/>
          </a:stretch>
        </p:blipFill>
        <p:spPr>
          <a:xfrm>
            <a:off x="609601" y="3930123"/>
            <a:ext cx="6184706" cy="2773890"/>
          </a:xfrm>
          <a:prstGeom prst="rect">
            <a:avLst/>
          </a:prstGeom>
        </p:spPr>
      </p:pic>
    </p:spTree>
    <p:extLst>
      <p:ext uri="{BB962C8B-B14F-4D97-AF65-F5344CB8AC3E}">
        <p14:creationId xmlns:p14="http://schemas.microsoft.com/office/powerpoint/2010/main" val="4133507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9E5479-6098-453C-B263-F4342D478453}"/>
              </a:ext>
            </a:extLst>
          </p:cNvPr>
          <p:cNvSpPr txBox="1"/>
          <p:nvPr/>
        </p:nvSpPr>
        <p:spPr>
          <a:xfrm>
            <a:off x="228600" y="1400945"/>
            <a:ext cx="11430000" cy="4056110"/>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#Most of the people agrees that the </a:t>
            </a:r>
            <a:r>
              <a:rPr lang="en-US" sz="1800" dirty="0" err="1">
                <a:solidFill>
                  <a:srgbClr val="111111"/>
                </a:solidFill>
                <a:effectLst/>
                <a:latin typeface="Arial" panose="020B0604020202020204" pitchFamily="34" charset="0"/>
                <a:ea typeface="Calibri" panose="020F0502020204030204" pitchFamily="34" charset="0"/>
                <a:cs typeface="Times New Roman" panose="02020603050405020304" pitchFamily="18" charset="0"/>
              </a:rPr>
              <a:t>epayement</a:t>
            </a:r>
            <a:r>
              <a:rPr lang="en-US"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made online are safe</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#Myntra has lowest delivery period</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#Highest sales promotion is done by Amazon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#Most of the people use smartphone for online shopping</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#Very few customers who have purchased more that 42 times ,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theere</a:t>
            </a:r>
            <a:r>
              <a:rPr lang="en-US" sz="2000" dirty="0">
                <a:effectLst/>
                <a:latin typeface="Calibri" panose="020F0502020204030204" pitchFamily="34" charset="0"/>
                <a:ea typeface="Calibri" panose="020F0502020204030204" pitchFamily="34" charset="0"/>
                <a:cs typeface="Times New Roman" panose="02020603050405020304" pitchFamily="18" charset="0"/>
              </a:rPr>
              <a:t> more number of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custometrs</a:t>
            </a:r>
            <a:r>
              <a:rPr lang="en-US" sz="2000" dirty="0">
                <a:effectLst/>
                <a:latin typeface="Calibri" panose="020F0502020204030204" pitchFamily="34" charset="0"/>
                <a:ea typeface="Calibri" panose="020F0502020204030204" pitchFamily="34" charset="0"/>
                <a:cs typeface="Times New Roman" panose="02020603050405020304" pitchFamily="18" charset="0"/>
              </a:rPr>
              <a:t> who have purchased less than 10 times</a:t>
            </a:r>
          </a:p>
          <a:p>
            <a:pPr marL="0" marR="0">
              <a:lnSpc>
                <a:spcPct val="107000"/>
              </a:lnSpc>
              <a:spcBef>
                <a:spcPts val="0"/>
              </a:spcBef>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#The dataset has higher customers of above 4 years</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#Our dataset contains 67 % female and 33% male. This concludes females buy more than men through online portals.</a:t>
            </a:r>
          </a:p>
          <a:p>
            <a:pPr marL="0" marR="0">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65F630A6-98A7-48D4-9124-64358D68A8A6}"/>
              </a:ext>
            </a:extLst>
          </p:cNvPr>
          <p:cNvSpPr txBox="1"/>
          <p:nvPr/>
        </p:nvSpPr>
        <p:spPr>
          <a:xfrm>
            <a:off x="228600" y="247650"/>
            <a:ext cx="11677650"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3200" dirty="0"/>
              <a:t>Conclusion:- </a:t>
            </a:r>
          </a:p>
        </p:txBody>
      </p:sp>
    </p:spTree>
    <p:extLst>
      <p:ext uri="{BB962C8B-B14F-4D97-AF65-F5344CB8AC3E}">
        <p14:creationId xmlns:p14="http://schemas.microsoft.com/office/powerpoint/2010/main" val="2373685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363</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Kamatham, Rajesh</dc:creator>
  <cp:lastModifiedBy>Kamatham, Rajesh</cp:lastModifiedBy>
  <cp:revision>4</cp:revision>
  <dcterms:created xsi:type="dcterms:W3CDTF">2022-02-09T16:22:36Z</dcterms:created>
  <dcterms:modified xsi:type="dcterms:W3CDTF">2022-02-09T17:00:18Z</dcterms:modified>
</cp:coreProperties>
</file>