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E776-5FE7-3FB0-EF89-B1CAC0ECE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EC3A8-4AF9-6412-221E-FB361882E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DF698-7FB2-B29F-A305-46DCC8ED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2748-2A34-4949-80BB-320065B6F5C5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93947-FE71-026B-F2A9-8D1C85F91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CD46-2301-7CE5-4154-A6A68DFB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7A20-62FC-4C32-9F7E-9E54AA12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9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3ACC-325C-04A1-1CCD-9538A01D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A6832-789B-FD8D-F127-7CCD3BEB5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44F8A-A716-BB23-BAC6-0F18434F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2748-2A34-4949-80BB-320065B6F5C5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60FA9-D464-D89F-2C0B-F447B923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65EA4-2496-7FAB-28CE-25848792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7A20-62FC-4C32-9F7E-9E54AA12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7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31169-A931-BCA4-0CF9-B54E912EC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AF8F8-E3B8-3B5F-562A-E6DB2E244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C2D23-640E-CBD8-872A-F2E2AA21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2748-2A34-4949-80BB-320065B6F5C5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E2C7E-AED0-08A3-52F6-D8C279F6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52F0-77DE-382E-885D-F7AA3B99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7A20-62FC-4C32-9F7E-9E54AA12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0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5230-CAED-B529-59D1-8A83AD5A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A5AAA-798D-B618-FE30-023204C30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D023C-A019-EE59-B72F-F0FCA7FAF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2748-2A34-4949-80BB-320065B6F5C5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B7008-9C20-360F-8E19-2CDF5707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B115A-C22F-E3BF-154A-4B7B1551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7A20-62FC-4C32-9F7E-9E54AA12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7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01E6-C2C3-E515-96EB-C8044286D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7829B-4CC5-FEBB-CA7A-DFACDE0D7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C9572-C2C8-E3FF-BD4C-76BDF069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2748-2A34-4949-80BB-320065B6F5C5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571BB-EBDA-FDC6-F81C-BBACB9F2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B5B2E-DD72-E161-6EA8-4D93D930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7A20-62FC-4C32-9F7E-9E54AA12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9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DB23-1DB3-FF2D-7724-6A0155BC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961E2-9F20-B288-3E56-E97DCF5CB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35A9D-CEFC-8696-564A-FBE5FF9C5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71FAD-5873-0CEA-9434-B983958E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2748-2A34-4949-80BB-320065B6F5C5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7A466-FD64-B4C6-30B3-1923185F8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EA2D1-BA71-C6A8-4A47-23DBAD0A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7A20-62FC-4C32-9F7E-9E54AA12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4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9F0AB-6157-93D2-5806-4C1EF20D2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D06EC-EEF2-4B09-575A-4DB4636A3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A2D31-73DA-D7C4-CE7C-30804AE06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1DA248-D2E8-9904-EE7D-429BFDA4B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2DE605-A46C-5DE8-BFF4-48FC48113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998B7-640A-978B-BA32-CEF2043A2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2748-2A34-4949-80BB-320065B6F5C5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921953-56A6-D378-08DA-83CC889D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B4156-FC78-BE9D-CD3E-13BDD109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7A20-62FC-4C32-9F7E-9E54AA12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7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B599-B742-B2A2-B03D-7B43744D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C0A0C-F630-CF04-E78E-BB13ACBFC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2748-2A34-4949-80BB-320065B6F5C5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1EC45-9D02-AC87-8A03-97C12DD20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4C588-D0E5-AEEA-D44E-A5CBDE22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7A20-62FC-4C32-9F7E-9E54AA12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0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476B42-04FA-A6C1-CFF9-B84D8640B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2748-2A34-4949-80BB-320065B6F5C5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06F3D-8678-ECED-8E70-E94580FA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73B95-9E53-D784-2A17-40C82E72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7A20-62FC-4C32-9F7E-9E54AA12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8024-A406-9927-404D-C10019B54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3055C-D3D4-EC80-52DB-16C3DFF1A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18871-7DC8-8A54-8996-FCFCF6E7F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0F314-9A94-4A5B-55D6-3B3AEC56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2748-2A34-4949-80BB-320065B6F5C5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896C7-92AF-FBAA-3BE2-F1856254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F4DD9-2562-70DF-640F-F0CB947A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7A20-62FC-4C32-9F7E-9E54AA12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0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F0AC8-5AC0-54A3-77DF-D3749402A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D0E27A-666A-0817-86D0-D3ECE40F0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A327C-CACE-A31E-A1F8-F7922B3DA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E109F-F984-AD32-C7A3-A0AB57A2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2748-2A34-4949-80BB-320065B6F5C5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94E60-43B1-CD8A-4622-105D5502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D693F-6A32-7B57-B40C-8BC3C236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7A20-62FC-4C32-9F7E-9E54AA12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5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5B617D-CD06-E9F9-0FE4-9D416263E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5BD42-A94B-93D8-9BCF-C59135BB2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53B77-1403-D744-D241-892B301A4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A2748-2A34-4949-80BB-320065B6F5C5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664BC-3C96-6E74-D6AB-AAA78E52B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B0C91-B3DC-6275-3D3C-8DC06A4E1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B7A20-62FC-4C32-9F7E-9E54AA12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5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5B72-D805-5389-823B-055477190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CB638-0911-DBD8-B3E5-101C797A25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89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</dc:creator>
  <cp:lastModifiedBy>BA</cp:lastModifiedBy>
  <cp:revision>1</cp:revision>
  <dcterms:created xsi:type="dcterms:W3CDTF">2024-07-31T05:23:46Z</dcterms:created>
  <dcterms:modified xsi:type="dcterms:W3CDTF">2024-07-31T05:23:58Z</dcterms:modified>
</cp:coreProperties>
</file>