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072640"/>
          </a:xfrm>
          <a:prstGeom prst="rect"/>
          <a:noFill/>
        </p:spPr>
        <p:txBody>
          <a:bodyPr rtlCol="0" wrap="square">
            <a:spAutoFit/>
          </a:bodyPr>
          <a:p>
            <a:r>
              <a:rPr dirty="0" sz="2400" lang="en-US"/>
              <a:t>STUDENT NAME</a:t>
            </a:r>
            <a:r>
              <a:rPr dirty="0" sz="2400" lang="en-IN"/>
              <a:t>:</a:t>
            </a:r>
            <a:r>
              <a:rPr dirty="0" sz="2400" lang="en-US"/>
              <a:t> </a:t>
            </a:r>
            <a:r>
              <a:rPr dirty="0" sz="2400" lang="en-US"/>
              <a:t>Rajesh</a:t>
            </a:r>
            <a:r>
              <a:rPr dirty="0" sz="2400" lang="en-US"/>
              <a:t> </a:t>
            </a:r>
            <a:r>
              <a:rPr dirty="0" sz="2400" lang="en-US"/>
              <a:t>k</a:t>
            </a:r>
            <a:r>
              <a:rPr dirty="0" sz="2400" lang="en-US"/>
              <a:t>a</a:t>
            </a:r>
            <a:r>
              <a:rPr dirty="0" sz="2400" lang="en-US"/>
              <a:t>n</a:t>
            </a:r>
            <a:r>
              <a:rPr dirty="0" sz="2400" lang="en-US"/>
              <a:t>n</a:t>
            </a:r>
            <a:r>
              <a:rPr dirty="0" sz="2400" lang="en-US"/>
              <a:t>a</a:t>
            </a:r>
            <a:r>
              <a:rPr dirty="0" sz="2400" lang="en-US"/>
              <a:t> </a:t>
            </a:r>
            <a:r>
              <a:rPr dirty="0" sz="2400" lang="en-US"/>
              <a:t>K</a:t>
            </a:r>
            <a:endParaRPr dirty="0" sz="2400" lang="en-US"/>
          </a:p>
          <a:p>
            <a:r>
              <a:rPr dirty="0" sz="2400" lang="en-US"/>
              <a:t>REGISTER NO: 3122</a:t>
            </a:r>
            <a:r>
              <a:rPr dirty="0" sz="2400" lang="en-US"/>
              <a:t>0</a:t>
            </a:r>
            <a:r>
              <a:rPr dirty="0" sz="2400" lang="en-US"/>
              <a:t>4</a:t>
            </a:r>
            <a:r>
              <a:rPr dirty="0" sz="2400" lang="en-US"/>
              <a:t>9</a:t>
            </a:r>
            <a:r>
              <a:rPr dirty="0" sz="2400" lang="en-US"/>
              <a:t>3</a:t>
            </a:r>
            <a:r>
              <a:rPr dirty="0" sz="2400" lang="en-US"/>
              <a:t>0</a:t>
            </a:r>
            <a:r>
              <a:rPr dirty="0" sz="2400" lang="en-US"/>
              <a:t>,</a:t>
            </a:r>
            <a:r>
              <a:rPr dirty="0" sz="2400" lang="en-US"/>
              <a:t> </a:t>
            </a:r>
            <a:endParaRPr dirty="0" sz="2400" lang="en-US"/>
          </a:p>
          <a:p>
            <a:r>
              <a:rPr dirty="0" sz="2400" lang="en-US"/>
              <a:t>asunm219unm219ncas2225cc11245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88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8821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610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88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88937"/>
            <a:ext cx="6934200" cy="17805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88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283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905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5392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0ee1dc87969a4c289adf0f5940cbd85e</vt:lpwstr>
  </property>
</Properties>
</file>