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31041" y="2123534"/>
            <a:ext cx="358350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>
                <a:latin typeface="Trebuchet MS"/>
                <a:cs typeface="Trebuchet MS"/>
              </a:rPr>
              <a:t>RAJESHKANNA </a:t>
            </a:r>
            <a:r>
              <a:rPr lang="en-IN" sz="3200" dirty="0">
                <a:latin typeface="Trebuchet MS"/>
                <a:cs typeface="Trebuchet MS"/>
              </a:rPr>
              <a:t>A V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7</cp:revision>
  <dcterms:created xsi:type="dcterms:W3CDTF">2024-03-26T08:16:27Z</dcterms:created>
  <dcterms:modified xsi:type="dcterms:W3CDTF">2024-03-26T17:16:37Z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