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tx>
            <c:v>Rank </c:v>
          </c:tx>
          <c:dPt>
            <c:idx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val>
        </c:ser>
        <c:ser>
          <c:idx val="1"/>
          <c:order val="1"/>
          <c:tx>
            <c:v>Count</c:v>
          </c:tx>
          <c:dPt>
            <c:idx val="0"/>
            <c:marker>
              <c:symbol val="dot"/>
              <c:size val="5"/>
            </c:marker>
            <c:invertIfNegative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marker>
              <c:symbol val="dash"/>
              <c:size val="5"/>
            </c:marker>
            <c:invertIfNegative val="0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marker>
              <c:symbol val="diamond"/>
              <c:size val="5"/>
            </c:marker>
            <c:invertIfNegative val="0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marker>
              <c:symbol val="square"/>
              <c:size val="5"/>
            </c:marker>
            <c:invertIfNegative val="0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marker>
              <c:symbol val="triangle"/>
              <c:size val="5"/>
            </c:marker>
            <c:invertIfNegative val="0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"/>
                <c:pt idx="0">
                  <c:v>14.0</c:v>
                </c:pt>
                <c:pt idx="1">
                  <c:v>18.0</c:v>
                </c:pt>
                <c:pt idx="2">
                  <c:v>31.0</c:v>
                </c:pt>
                <c:pt idx="3">
                  <c:v>89.0</c:v>
                </c:pt>
                <c:pt idx="4">
                  <c:v>44.0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20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10/10/2024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82893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69626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93885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4878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04534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31927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1506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25154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03568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6438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83951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1860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88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88900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65787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8267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80060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3958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75117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50485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96535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25095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75933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037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41411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1040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28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676275" y="3073513"/>
            <a:ext cx="9745196" cy="1539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RAJESHKUMAR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asunm1455122203141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		: B. COM(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CORPORATESECRETARYSHIP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TAGORE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&amp; SCIENCE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5951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3303904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1447800" y="1600200"/>
            <a:ext cx="7019926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 the distribution of ranks and identify any patterns or anomalies.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Impact Evaluation: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Determine how the distribution affects organizational performance and employee satisfaction.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Optimization: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Suggest adjustments or initiatives to balance the rank distribution and improve organizational outcomes.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54466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7772400" y="368687"/>
            <a:ext cx="304800" cy="16471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2" name="图表"/>
          <p:cNvGraphicFramePr/>
          <p:nvPr/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97083209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609600" y="685800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1219200" y="2305615"/>
            <a:ext cx="8050604" cy="26776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20815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 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28249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30420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963556" y="1897683"/>
            <a:ext cx="6473939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Challenge: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77012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distribution of employee ranks to evaluate its impact on the organization and propose strategies for optimizing rank distribution and addressing potential imbalances.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7645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21600000">
            <a:off x="598467" y="1973443"/>
            <a:ext cx="8991600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Who Benefits: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 make informed decisions on rank distribution and its effects on performance.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optimizing employee development programs and career progression strategies.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understanding the impact of rank distribution on career development and opportunities.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088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467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21600000">
            <a:off x="3097847" y="1823145"/>
            <a:ext cx="6704985" cy="35394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Approach: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Review the current rank distribution and its implications for organizational effectiveness.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Propose strategies to balance rank distribution and enhance overall performance.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4009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1385994" y="7625319"/>
            <a:ext cx="3740967" cy="5105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矩形"/>
          <p:cNvSpPr>
            <a:spLocks/>
          </p:cNvSpPr>
          <p:nvPr/>
        </p:nvSpPr>
        <p:spPr>
          <a:xfrm rot="0">
            <a:off x="1385994" y="2133600"/>
            <a:ext cx="7543799" cy="31085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Distribution: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1: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14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2: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18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3: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4: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89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5: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44 employees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42654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245297" y="2359474"/>
            <a:ext cx="8534018" cy="193899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0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main feature is identify top performance</a:t>
            </a:r>
            <a:endParaRPr lang="en-US" altLang="zh-CN" sz="3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And it helps to find out the efficiency and effective workers</a:t>
            </a:r>
            <a:endParaRPr lang="zh-CN" altLang="en-US" sz="3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418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9</cp:revision>
  <dcterms:created xsi:type="dcterms:W3CDTF">2024-03-27T08:07:22Z</dcterms:created>
  <dcterms:modified xsi:type="dcterms:W3CDTF">2024-10-10T01:06:22Z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fbc3bbe61107442998017d33f2871dcb</vt:lpwstr>
  </property>
</Properties>
</file>