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4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64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5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1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6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0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5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3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4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1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175A65-08AC-4FE2-9133-2AB04056B4D7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8822-9A8F-46CA-93BD-87AB2915B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1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1524000" y="652463"/>
            <a:ext cx="9144000" cy="4605337"/>
          </a:xfrm>
        </p:spPr>
        <p:txBody>
          <a:bodyPr/>
          <a:lstStyle/>
          <a:p>
            <a:pPr algn="ctr"/>
            <a:r>
              <a:rPr lang="en-US" sz="3600" b="1" u="sng" dirty="0" smtClean="0">
                <a:solidFill>
                  <a:schemeClr val="tx1"/>
                </a:solidFill>
              </a:rPr>
              <a:t>Technology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Maven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JRE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Spring Boot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Drools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326"/>
            <a:ext cx="10515600" cy="5693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dirty="0" smtClean="0"/>
              <a:t>Packaging</a:t>
            </a:r>
          </a:p>
          <a:p>
            <a:pPr marL="0" indent="0">
              <a:buNone/>
            </a:pPr>
            <a:endParaRPr lang="en-US" sz="2400" b="1" u="sng" dirty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Jar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u="sng" dirty="0" smtClean="0"/>
              <a:t>Hardware/Software requirements</a:t>
            </a:r>
          </a:p>
          <a:p>
            <a:pPr marL="0" indent="0">
              <a:buNone/>
            </a:pPr>
            <a:r>
              <a:rPr lang="en-US" sz="2400" dirty="0" smtClean="0"/>
              <a:t>       Linux/Windows, Maven 3.2.2, JDK 1.8</a:t>
            </a:r>
          </a:p>
          <a:p>
            <a:pPr marL="457200" indent="-457200">
              <a:buAutoNum type="arabicParenR" startAt="2"/>
            </a:pPr>
            <a:r>
              <a:rPr lang="en-US" sz="2400" b="1" dirty="0" smtClean="0"/>
              <a:t>War</a:t>
            </a:r>
          </a:p>
          <a:p>
            <a:pPr marL="0" indent="0">
              <a:buNone/>
            </a:pPr>
            <a:r>
              <a:rPr lang="en-US" sz="2400" dirty="0" smtClean="0"/>
              <a:t>      Hardware/Software requirements </a:t>
            </a:r>
          </a:p>
          <a:p>
            <a:pPr marL="0" indent="0">
              <a:buNone/>
            </a:pPr>
            <a:r>
              <a:rPr lang="en-US" sz="2400" dirty="0" smtClean="0"/>
              <a:t>      Linux/Windows, Maven 3.2.2, JDK 1.8,       	 			Tomcat/Jboss/WebLogic,etc...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75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74184"/>
            <a:ext cx="9144000" cy="10843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Embedded Drools Enterprise Architectures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1149531"/>
            <a:ext cx="9144000" cy="531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      Rest  Request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	   Return the </a:t>
            </a:r>
          </a:p>
          <a:p>
            <a:pPr marL="0" indent="0">
              <a:buNone/>
            </a:pPr>
            <a:r>
              <a:rPr lang="en-US" sz="1200" dirty="0" smtClean="0"/>
              <a:t>              Response	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3646" y="2259871"/>
            <a:ext cx="5904411" cy="39515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44983" y="2860766"/>
            <a:ext cx="1502226" cy="2971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Rest Service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/scheduleAssignmentDerivations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/agentValidations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7143" y="2684417"/>
            <a:ext cx="2595154" cy="31481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Business Layer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03121" y="3853541"/>
            <a:ext cx="105809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63932" y="4681944"/>
            <a:ext cx="109728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7209" y="4153989"/>
            <a:ext cx="53993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61212" y="3540033"/>
            <a:ext cx="783772" cy="1345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4056" y="3402874"/>
            <a:ext cx="2148839" cy="1136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KieSession(obtained from embedded jar)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4056" y="4598125"/>
            <a:ext cx="2148839" cy="404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 Model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44056" y="5189221"/>
            <a:ext cx="2148839" cy="404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Fire Rule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Line Callout 1 (Border and Accent Bar) 15"/>
          <p:cNvSpPr/>
          <p:nvPr/>
        </p:nvSpPr>
        <p:spPr>
          <a:xfrm>
            <a:off x="9204970" y="1652449"/>
            <a:ext cx="2909485" cy="4558937"/>
          </a:xfrm>
          <a:prstGeom prst="accentBorderCallout1">
            <a:avLst>
              <a:gd name="adj1" fmla="val 18750"/>
              <a:gd name="adj2" fmla="val -8333"/>
              <a:gd name="adj3" fmla="val 56276"/>
              <a:gd name="adj4" fmla="val -28007"/>
            </a:avLst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226" y="1908128"/>
            <a:ext cx="2468055" cy="1552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991" y="3691344"/>
            <a:ext cx="2529838" cy="990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639" y="5094647"/>
            <a:ext cx="2790145" cy="4995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258" y="1261109"/>
            <a:ext cx="290119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097" y="627017"/>
            <a:ext cx="10215154" cy="3830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Maven Dependencies</a:t>
            </a:r>
          </a:p>
          <a:p>
            <a:pPr marL="0" indent="0" algn="just">
              <a:buNone/>
            </a:pPr>
            <a:r>
              <a:rPr lang="en-US" b="1" dirty="0" smtClean="0"/>
              <a:t>The Consumer </a:t>
            </a:r>
            <a:r>
              <a:rPr lang="en-US" b="1" dirty="0"/>
              <a:t>requires</a:t>
            </a:r>
            <a:r>
              <a:rPr lang="en-US" b="1" dirty="0" smtClean="0"/>
              <a:t> Embedded Drools Schedule-derivations Service </a:t>
            </a:r>
            <a:r>
              <a:rPr lang="en-US" dirty="0" smtClean="0"/>
              <a:t>and so the POM.xml in the </a:t>
            </a:r>
            <a:r>
              <a:rPr lang="en-US" dirty="0"/>
              <a:t>Consumer </a:t>
            </a:r>
            <a:r>
              <a:rPr lang="en-US" dirty="0" smtClean="0"/>
              <a:t>folder has the appropriate dependency entry in it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b="1" u="sng" dirty="0" smtClean="0"/>
              <a:t>Fire the Drools(Consume Schedule </a:t>
            </a:r>
            <a:r>
              <a:rPr lang="en-US" sz="2400" b="1" u="sng" dirty="0"/>
              <a:t>Assignment Service </a:t>
            </a:r>
            <a:r>
              <a:rPr lang="en-US" sz="2400" b="1" u="sng" dirty="0" smtClean="0"/>
              <a:t>to fire the Rules)</a:t>
            </a:r>
            <a:endParaRPr lang="en-US" sz="24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2" y="1776548"/>
            <a:ext cx="7354387" cy="1084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62" y="3749041"/>
            <a:ext cx="8321041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4562"/>
          </a:xfrm>
        </p:spPr>
        <p:txBody>
          <a:bodyPr/>
          <a:lstStyle/>
          <a:p>
            <a:r>
              <a:rPr lang="en-US" sz="2400" b="1" u="sng" dirty="0" smtClean="0"/>
              <a:t>Consuming a </a:t>
            </a:r>
            <a:r>
              <a:rPr lang="en-US" sz="2400" b="1" u="sng" dirty="0" err="1" smtClean="0"/>
              <a:t>RESTFul</a:t>
            </a:r>
            <a:r>
              <a:rPr lang="en-US" sz="2400" b="1" u="sng" dirty="0" smtClean="0"/>
              <a:t> Schedule assignment Service and Retrieving Response POJO instead of </a:t>
            </a:r>
            <a:r>
              <a:rPr lang="en-US" sz="2400" b="1" u="sng" dirty="0" smtClean="0"/>
              <a:t>JSON( Without Maven Depen</a:t>
            </a:r>
            <a:r>
              <a:rPr lang="en-US" sz="2400" b="1" u="sng" dirty="0" smtClean="0"/>
              <a:t>dencies)</a:t>
            </a:r>
            <a:endParaRPr lang="en-US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4" y="1097280"/>
            <a:ext cx="9305270" cy="515111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POST to </a:t>
            </a:r>
            <a:r>
              <a:rPr lang="en-US" dirty="0" smtClean="0"/>
              <a:t>Fire a Rules using </a:t>
            </a:r>
            <a:r>
              <a:rPr lang="en-US" b="1" dirty="0" smtClean="0"/>
              <a:t>RestTemplate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69" y="2029914"/>
            <a:ext cx="8220211" cy="39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6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120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Consuming a RESTFul Schedule assignment Service and Retrieving Response POJO instead of JSON( Without Maven Dependencies)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Perumal, Ramesh (Cognizant)</dc:creator>
  <cp:lastModifiedBy>Perumal, Ramesh (Cognizant)</cp:lastModifiedBy>
  <cp:revision>43</cp:revision>
  <dcterms:created xsi:type="dcterms:W3CDTF">2018-04-23T07:21:49Z</dcterms:created>
  <dcterms:modified xsi:type="dcterms:W3CDTF">2018-04-25T07:26:51Z</dcterms:modified>
</cp:coreProperties>
</file>