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17e8959c3_0_2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17e8959c3_0_2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991200" y="468800"/>
            <a:ext cx="7420500" cy="6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Covid 19 </a:t>
            </a:r>
            <a:r>
              <a:rPr lang="en" sz="2400"/>
              <a:t>impacts studies</a:t>
            </a:r>
            <a:endParaRPr sz="24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22400" y="1238900"/>
            <a:ext cx="2784300" cy="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questions</a:t>
            </a:r>
            <a:endParaRPr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575975" y="1853575"/>
            <a:ext cx="8143800" cy="276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 How has the COVID-19 pandemic affected your academic performance?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/>
              <a:t> Were online classes effective for your learning process 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Did you experience feelings of loneliness during the lockdowns?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Did the pandemic limit your participation in extracurricular activities?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Did the pandemic increase your stress or anxiety levels?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Did your institution provide sufficient support for adapting to online learning?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results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400" y="1330525"/>
            <a:ext cx="2530025" cy="145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75" y="1290213"/>
            <a:ext cx="2669975" cy="14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1875" y="1310375"/>
            <a:ext cx="2838150" cy="14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977" y="3058423"/>
            <a:ext cx="2669975" cy="135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 title="Chart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50388" y="3098750"/>
            <a:ext cx="2530025" cy="13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 title="Chart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21875" y="3098750"/>
            <a:ext cx="2838150" cy="12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