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3" r:id="rId4"/>
    <p:sldId id="264" r:id="rId5"/>
    <p:sldId id="265" r:id="rId6"/>
    <p:sldId id="266" r:id="rId7"/>
    <p:sldId id="260" r:id="rId8"/>
    <p:sldId id="261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33963-EF8E-4394-9663-0C1A8ED04ED1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307B9-2803-4E22-91D9-0E0208704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1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1307B9-2803-4E22-91D9-0E02087043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83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879829"/>
            <a:ext cx="9448800" cy="1825096"/>
          </a:xfrm>
        </p:spPr>
        <p:txBody>
          <a:bodyPr/>
          <a:lstStyle/>
          <a:p>
            <a:pPr algn="ctr"/>
            <a:r>
              <a:rPr lang="en-US" dirty="0"/>
              <a:t>RESEARCH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631" y="2885226"/>
            <a:ext cx="9448800" cy="685800"/>
          </a:xfrm>
        </p:spPr>
        <p:txBody>
          <a:bodyPr/>
          <a:lstStyle/>
          <a:p>
            <a:pPr algn="ctr"/>
            <a:r>
              <a:rPr lang="en-US" dirty="0"/>
              <a:t>Data Science Engineering Methods &amp; Tools</a:t>
            </a:r>
          </a:p>
        </p:txBody>
      </p:sp>
    </p:spTree>
    <p:extLst>
      <p:ext uri="{BB962C8B-B14F-4D97-AF65-F5344CB8AC3E}">
        <p14:creationId xmlns:p14="http://schemas.microsoft.com/office/powerpoint/2010/main" val="62240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114" y="2569029"/>
            <a:ext cx="6444343" cy="42889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771" y="0"/>
            <a:ext cx="7344229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8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going to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Multi – layer perceptron</a:t>
            </a:r>
          </a:p>
          <a:p>
            <a:r>
              <a:rPr lang="en-US" sz="2800" dirty="0"/>
              <a:t> Logistic regression </a:t>
            </a:r>
          </a:p>
          <a:p>
            <a:r>
              <a:rPr lang="en-US" sz="2800" dirty="0"/>
              <a:t> Support vector Machine</a:t>
            </a:r>
          </a:p>
          <a:p>
            <a:r>
              <a:rPr lang="en-US" sz="2800" dirty="0"/>
              <a:t> Random Forest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Finding the set of features to predict the best model.</a:t>
            </a:r>
          </a:p>
        </p:txBody>
      </p:sp>
    </p:spTree>
    <p:extLst>
      <p:ext uri="{BB962C8B-B14F-4D97-AF65-F5344CB8AC3E}">
        <p14:creationId xmlns:p14="http://schemas.microsoft.com/office/powerpoint/2010/main" val="325710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09127" y="395041"/>
            <a:ext cx="59500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+mj-lt"/>
              </a:rPr>
              <a:t>RESEARCH</a:t>
            </a:r>
            <a:r>
              <a:rPr lang="en-US" sz="40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+mj-lt"/>
              </a:rPr>
              <a:t>IDEA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: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12" name="TextBox 11"/>
          <p:cNvSpPr txBox="1"/>
          <p:nvPr/>
        </p:nvSpPr>
        <p:spPr>
          <a:xfrm>
            <a:off x="540913" y="4778061"/>
            <a:ext cx="7521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DOTA 2 is an online </a:t>
            </a:r>
            <a:r>
              <a:rPr lang="en-US" dirty="0" err="1"/>
              <a:t>Moba</a:t>
            </a:r>
            <a:r>
              <a:rPr lang="en-US" dirty="0"/>
              <a:t> (Multiplayer online battle arena) game that is played between 2 teams consisting of 5 players.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Player chooses from over 116 heroes. The main objective of the game is to destroy the enemy teams "Ancient".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This project will try to predict the winning team based on the draft (hero selection) before the game is actually played.</a:t>
            </a:r>
          </a:p>
        </p:txBody>
      </p:sp>
    </p:spTree>
    <p:extLst>
      <p:ext uri="{BB962C8B-B14F-4D97-AF65-F5344CB8AC3E}">
        <p14:creationId xmlns:p14="http://schemas.microsoft.com/office/powerpoint/2010/main" val="89178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19090" cy="1790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90163"/>
            <a:ext cx="5146107" cy="4417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487" y="0"/>
            <a:ext cx="2674513" cy="1793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03" y="1790163"/>
            <a:ext cx="5366198" cy="452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3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-231819"/>
            <a:ext cx="8610600" cy="126213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6" y="734094"/>
            <a:ext cx="11027096" cy="32969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26" y="4198513"/>
            <a:ext cx="11027096" cy="23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83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Hero Win-rate</a:t>
            </a:r>
          </a:p>
          <a:p>
            <a:r>
              <a:rPr lang="en-US" dirty="0"/>
              <a:t>Hero Dire Win-rate</a:t>
            </a:r>
          </a:p>
          <a:p>
            <a:r>
              <a:rPr lang="en-US" dirty="0"/>
              <a:t>Hero Radiant Win-rate</a:t>
            </a:r>
          </a:p>
          <a:p>
            <a:r>
              <a:rPr lang="en-US" dirty="0"/>
              <a:t>Pick-rate * win-rate ?</a:t>
            </a:r>
          </a:p>
          <a:p>
            <a:r>
              <a:rPr lang="en-US" dirty="0"/>
              <a:t>Synergy matrix?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619" y="1934287"/>
            <a:ext cx="3118381" cy="26681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82" y="1934286"/>
            <a:ext cx="4978137" cy="481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16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24" y="1738648"/>
            <a:ext cx="11094076" cy="4945487"/>
          </a:xfrm>
        </p:spPr>
      </p:pic>
      <p:sp>
        <p:nvSpPr>
          <p:cNvPr id="5" name="TextBox 4"/>
          <p:cNvSpPr txBox="1"/>
          <p:nvPr/>
        </p:nvSpPr>
        <p:spPr>
          <a:xfrm>
            <a:off x="2640169" y="850006"/>
            <a:ext cx="6065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HERO WIN RATES BASED ON SKILL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54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the success: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get the data from UCI repository</a:t>
            </a:r>
          </a:p>
          <a:p>
            <a:r>
              <a:rPr lang="en-US" dirty="0"/>
              <a:t> We are using a dataset which has 100,000 matches in which 90,000 will be training on and 10,000 we will use for testing model using techniques like:</a:t>
            </a:r>
          </a:p>
          <a:p>
            <a:pPr marL="0" indent="0">
              <a:buNone/>
            </a:pPr>
            <a:r>
              <a:rPr lang="en-US" dirty="0"/>
              <a:t>            Multi – layer perceptron</a:t>
            </a:r>
          </a:p>
          <a:p>
            <a:pPr marL="0" indent="0">
              <a:buNone/>
            </a:pPr>
            <a:r>
              <a:rPr lang="en-US" dirty="0"/>
              <a:t>            Logistic regression </a:t>
            </a:r>
          </a:p>
          <a:p>
            <a:pPr marL="0" indent="0">
              <a:buNone/>
            </a:pPr>
            <a:r>
              <a:rPr lang="en-US" dirty="0"/>
              <a:t>            Support vector Machine</a:t>
            </a:r>
          </a:p>
          <a:p>
            <a:pPr marL="0" indent="0">
              <a:buNone/>
            </a:pPr>
            <a:r>
              <a:rPr lang="en-US" dirty="0"/>
              <a:t>            Random Forest</a:t>
            </a:r>
          </a:p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dirty="0"/>
              <a:t>to find the best model for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77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research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3" y="2305318"/>
            <a:ext cx="9504609" cy="3284113"/>
          </a:xfrm>
        </p:spPr>
      </p:pic>
      <p:sp>
        <p:nvSpPr>
          <p:cNvPr id="7" name="TextBox 6"/>
          <p:cNvSpPr txBox="1"/>
          <p:nvPr/>
        </p:nvSpPr>
        <p:spPr>
          <a:xfrm>
            <a:off x="1184857" y="5837348"/>
            <a:ext cx="8937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Research paper predicts results on every minute during the game.  Taken from: http://jmcauley.ucsd.edu/cse255/projects/fa15/018.pdf</a:t>
            </a:r>
          </a:p>
        </p:txBody>
      </p:sp>
    </p:spTree>
    <p:extLst>
      <p:ext uri="{BB962C8B-B14F-4D97-AF65-F5344CB8AC3E}">
        <p14:creationId xmlns:p14="http://schemas.microsoft.com/office/powerpoint/2010/main" val="343641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194" y="159063"/>
            <a:ext cx="7136523" cy="4664075"/>
          </a:xfrm>
        </p:spPr>
      </p:pic>
      <p:sp>
        <p:nvSpPr>
          <p:cNvPr id="9" name="TextBox 8"/>
          <p:cNvSpPr txBox="1"/>
          <p:nvPr/>
        </p:nvSpPr>
        <p:spPr>
          <a:xfrm>
            <a:off x="2090056" y="5370287"/>
            <a:ext cx="9593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Research paper uses skill as a feature. The dataset is taken from: https://link.springer.com/chapter/10.1007/978-3-319-52920-2_3#Sec10</a:t>
            </a:r>
          </a:p>
        </p:txBody>
      </p:sp>
    </p:spTree>
    <p:extLst>
      <p:ext uri="{BB962C8B-B14F-4D97-AF65-F5344CB8AC3E}">
        <p14:creationId xmlns:p14="http://schemas.microsoft.com/office/powerpoint/2010/main" val="409833812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476</TotalTime>
  <Words>268</Words>
  <Application>Microsoft Office PowerPoint</Application>
  <PresentationFormat>Widescreen</PresentationFormat>
  <Paragraphs>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RESEARCH Project</vt:lpstr>
      <vt:lpstr>PowerPoint Presentation</vt:lpstr>
      <vt:lpstr>PowerPoint Presentation</vt:lpstr>
      <vt:lpstr>Dataset</vt:lpstr>
      <vt:lpstr>Feature Engineering:</vt:lpstr>
      <vt:lpstr>PowerPoint Presentation</vt:lpstr>
      <vt:lpstr>Evaluate the success:</vt:lpstr>
      <vt:lpstr>Background research</vt:lpstr>
      <vt:lpstr>PowerPoint Presentation</vt:lpstr>
      <vt:lpstr>PowerPoint Presentation</vt:lpstr>
      <vt:lpstr>What we are going to do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Project</dc:title>
  <dc:creator>Rajeshree Kale</dc:creator>
  <cp:lastModifiedBy>manorathbajaj@outlook.com</cp:lastModifiedBy>
  <cp:revision>22</cp:revision>
  <dcterms:created xsi:type="dcterms:W3CDTF">2018-12-03T19:33:22Z</dcterms:created>
  <dcterms:modified xsi:type="dcterms:W3CDTF">2018-12-04T07:13:57Z</dcterms:modified>
</cp:coreProperties>
</file>