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INFO 7374</a:t>
            </a:r>
            <a:br>
              <a:rPr lang="en-US" dirty="0" smtClean="0"/>
            </a:br>
            <a:r>
              <a:rPr lang="en-US" dirty="0" smtClean="0"/>
              <a:t>FUNCTIONAL API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137" y="425364"/>
            <a:ext cx="9884535" cy="73373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Densely connected NETWORKS: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863912" y="5957015"/>
            <a:ext cx="10521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dense network is a network in which the number of links of each node is close to the maximal number of nodes. Each node is linked to almost all other nodes.</a:t>
            </a:r>
            <a:endParaRPr lang="en-US" dirty="0"/>
          </a:p>
        </p:txBody>
      </p:sp>
      <p:sp>
        <p:nvSpPr>
          <p:cNvPr id="9" name="AutoShape 15" descr="blob:https://web.whatsapp.com/5f6922b0-2823-4361-b501-cd8febb7794e"/>
          <p:cNvSpPr>
            <a:spLocks noChangeAspect="1" noChangeArrowheads="1"/>
          </p:cNvSpPr>
          <p:nvPr/>
        </p:nvSpPr>
        <p:spPr bwMode="auto">
          <a:xfrm>
            <a:off x="2847260" y="254722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660" y="1449410"/>
            <a:ext cx="4043966" cy="421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5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546" y="206062"/>
            <a:ext cx="11217499" cy="70833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Multiple input multiple output model:</a:t>
            </a:r>
            <a:endParaRPr lang="en-US" sz="4400" dirty="0"/>
          </a:p>
        </p:txBody>
      </p:sp>
      <p:pic>
        <p:nvPicPr>
          <p:cNvPr id="4098" name="Picture 2" descr="https://s3.amazonaws.com/keras.io/img/multi-input-multi-output-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740" y="914400"/>
            <a:ext cx="7087818" cy="522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24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6445" y="206424"/>
            <a:ext cx="9448800" cy="1145858"/>
          </a:xfrm>
        </p:spPr>
        <p:txBody>
          <a:bodyPr/>
          <a:lstStyle/>
          <a:p>
            <a:pPr algn="ctr"/>
            <a:r>
              <a:rPr lang="en-US" dirty="0" smtClean="0"/>
              <a:t>Inception model:</a:t>
            </a:r>
            <a:endParaRPr lang="en-US" dirty="0"/>
          </a:p>
        </p:txBody>
      </p:sp>
      <p:pic>
        <p:nvPicPr>
          <p:cNvPr id="3074" name="Picture 2" descr="https://cdn-images-1.medium.com/max/1250/1*DKjGRDd_lJeUfVlY50ojO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340" y="2137573"/>
            <a:ext cx="8564449" cy="451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6213" y="1416517"/>
            <a:ext cx="690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concept of Inception module focuses on the kernel size.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9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-images-1.medium.com/max/1600/1*aBdPBGAeta-_AM4aEyqeT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41" y="2784044"/>
            <a:ext cx="10062468" cy="326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13645" y="1236372"/>
            <a:ext cx="806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03388" y="488048"/>
            <a:ext cx="80845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Salient parts in the image can have an extremely large variation in size</a:t>
            </a:r>
          </a:p>
        </p:txBody>
      </p:sp>
    </p:spTree>
    <p:extLst>
      <p:ext uri="{BB962C8B-B14F-4D97-AF65-F5344CB8AC3E}">
        <p14:creationId xmlns:p14="http://schemas.microsoft.com/office/powerpoint/2010/main" val="243511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1217" y="0"/>
            <a:ext cx="10099183" cy="1081825"/>
          </a:xfrm>
        </p:spPr>
        <p:txBody>
          <a:bodyPr/>
          <a:lstStyle/>
          <a:p>
            <a:r>
              <a:rPr lang="en-US" dirty="0" smtClean="0"/>
              <a:t>Shared layers:</a:t>
            </a:r>
            <a:endParaRPr lang="en-US" dirty="0"/>
          </a:p>
        </p:txBody>
      </p:sp>
      <p:pic>
        <p:nvPicPr>
          <p:cNvPr id="6146" name="Picture 2" descr="Neural Network Graph With Shared Inpu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437" y="973540"/>
            <a:ext cx="5420977" cy="581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81870" y="3000777"/>
            <a:ext cx="315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LAYERED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366" y="1803405"/>
            <a:ext cx="11359166" cy="1284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Applications of Functional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2811" y="2395829"/>
            <a:ext cx="9448800" cy="230496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Inception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Residual connection on convolutional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Convolutional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Shared vision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Visual &amp; Video question answering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4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93</TotalTime>
  <Words>90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INFO 7374 FUNCTIONAL API </vt:lpstr>
      <vt:lpstr>Densely connected NETWORKS:</vt:lpstr>
      <vt:lpstr>Multiple input multiple output model:</vt:lpstr>
      <vt:lpstr>Inception model:</vt:lpstr>
      <vt:lpstr>PowerPoint Presentation</vt:lpstr>
      <vt:lpstr>Shared layers:</vt:lpstr>
      <vt:lpstr>Applications of Functional api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7374 FUNCTIONAL API</dc:title>
  <dc:creator>Rajeshree Kale</dc:creator>
  <cp:lastModifiedBy>Rajeshree Kale</cp:lastModifiedBy>
  <cp:revision>8</cp:revision>
  <dcterms:created xsi:type="dcterms:W3CDTF">2019-02-01T22:14:03Z</dcterms:created>
  <dcterms:modified xsi:type="dcterms:W3CDTF">2019-02-01T23:47:36Z</dcterms:modified>
</cp:coreProperties>
</file>