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81" r:id="rId1"/>
  </p:sldMasterIdLst>
  <p:sldIdLst>
    <p:sldId id="257" r:id="rId2"/>
    <p:sldId id="258" r:id="rId3"/>
    <p:sldId id="259" r:id="rId4"/>
    <p:sldId id="260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48"/>
  </p:normalViewPr>
  <p:slideViewPr>
    <p:cSldViewPr snapToGrid="0" snapToObjects="1">
      <p:cViewPr varScale="1">
        <p:scale>
          <a:sx n="115" d="100"/>
          <a:sy n="115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68242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42207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18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14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8EF06-04DE-9048-AB9F-32A682F238EA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4997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12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58EF06-04DE-9048-AB9F-32A682F238EA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1CA0BAA-152F-944B-B9D5-BB63EA66D2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734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3B23-5610-C74B-8246-FAFE3B7C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3" y="84082"/>
            <a:ext cx="12034344" cy="66740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4400" b="1" dirty="0">
                <a:latin typeface="Copperplate Gothic Bold" panose="020E0705020206020404" pitchFamily="34" charset="77"/>
                <a:cs typeface="Apple Chancery" panose="03020702040506060504" pitchFamily="66" charset="-79"/>
              </a:rPr>
              <a:t>CMPE 275 - Term Project</a:t>
            </a:r>
          </a:p>
          <a:p>
            <a:pPr marL="0" indent="0" algn="ctr">
              <a:buNone/>
            </a:pPr>
            <a:endParaRPr lang="en-US" sz="4000" b="1" dirty="0">
              <a:latin typeface="Copperplate Gothic Bold" panose="020E0705020206020404" pitchFamily="34" charset="77"/>
              <a:cs typeface="Apple Chancery" panose="03020702040506060504" pitchFamily="66" charset="-79"/>
            </a:endParaRPr>
          </a:p>
          <a:p>
            <a:pPr marL="0" indent="0" algn="ctr">
              <a:buNone/>
            </a:pPr>
            <a:r>
              <a:rPr lang="en-US" sz="4000" b="1" dirty="0">
                <a:latin typeface="Copperplate Gothic Bold" panose="020E0705020206020404" pitchFamily="34" charset="77"/>
                <a:cs typeface="Apple Chancery" panose="03020702040506060504" pitchFamily="66" charset="-79"/>
              </a:rPr>
              <a:t>SurveyApe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u="sng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</a:rPr>
              <a:t>Team Members</a:t>
            </a:r>
            <a:r>
              <a:rPr lang="en-US" sz="2400" b="1" u="sng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(Group-14)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Anjana Pradeep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Divya Thazhathethil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Rajeshri Sonwane</a:t>
            </a:r>
          </a:p>
          <a:p>
            <a:pPr marL="0" indent="0" algn="ctr">
              <a:buNone/>
            </a:pPr>
            <a:r>
              <a:rPr lang="en-US" sz="2400" b="1" dirty="0">
                <a:latin typeface="Eurostile" panose="020B0504020202050204" pitchFamily="34" charset="77"/>
                <a:ea typeface="Ayuthaya" pitchFamily="2" charset="-34"/>
                <a:cs typeface="Futura Medium" panose="020B0602020204020303" pitchFamily="34" charset="-79"/>
                <a:sym typeface="Wingdings" pitchFamily="2" charset="2"/>
              </a:rPr>
              <a:t>Ujjval Soni</a:t>
            </a:r>
            <a:endParaRPr lang="en-US" sz="2400" b="1" dirty="0">
              <a:latin typeface="Eurostile" panose="020B0504020202050204" pitchFamily="34" charset="77"/>
              <a:ea typeface="Ayuthaya" pitchFamily="2" charset="-34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0244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6CA1-C2BD-2D42-9184-4917B7E4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724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77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2F16-24FF-E644-AC4C-EF59124C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424" y="1862254"/>
            <a:ext cx="10727473" cy="4772722"/>
          </a:xfrm>
        </p:spPr>
        <p:txBody>
          <a:bodyPr>
            <a:normAutofit/>
          </a:bodyPr>
          <a:lstStyle/>
          <a:p>
            <a:r>
              <a:rPr lang="en-US" sz="2800" dirty="0"/>
              <a:t>Created </a:t>
            </a:r>
            <a:r>
              <a:rPr lang="en-US" sz="2800" dirty="0" err="1"/>
              <a:t>SurveyApe</a:t>
            </a:r>
            <a:r>
              <a:rPr lang="en-US" sz="2800" dirty="0"/>
              <a:t> using Spring Boot, MySQL, React</a:t>
            </a:r>
          </a:p>
          <a:p>
            <a:r>
              <a:rPr lang="en-US" sz="2800" dirty="0"/>
              <a:t>Created Model-View-Controller application</a:t>
            </a:r>
          </a:p>
          <a:p>
            <a:r>
              <a:rPr lang="en-US" sz="2800" dirty="0"/>
              <a:t>Allows user to signup to create a survey</a:t>
            </a:r>
          </a:p>
          <a:p>
            <a:r>
              <a:rPr lang="en-US" sz="2800" dirty="0"/>
              <a:t>Allows </a:t>
            </a:r>
            <a:r>
              <a:rPr lang="en-US" sz="2800" dirty="0" err="1"/>
              <a:t>surveyees</a:t>
            </a:r>
            <a:r>
              <a:rPr lang="en-US" sz="2800" dirty="0"/>
              <a:t> to take a survey using participation link</a:t>
            </a:r>
          </a:p>
          <a:p>
            <a:r>
              <a:rPr lang="en-US" sz="2800" dirty="0"/>
              <a:t>Supports creation of text, dropdown, radio, star rating, checkbox type of questions</a:t>
            </a:r>
          </a:p>
          <a:p>
            <a:r>
              <a:rPr lang="en-US" sz="2800" dirty="0"/>
              <a:t>Sends invitation mails and confirmation mail</a:t>
            </a:r>
          </a:p>
          <a:p>
            <a:r>
              <a:rPr lang="en-US" sz="2800" dirty="0"/>
              <a:t>Provides surveyor with stats of surveys created by him</a:t>
            </a:r>
          </a:p>
        </p:txBody>
      </p:sp>
    </p:spTree>
    <p:extLst>
      <p:ext uri="{BB962C8B-B14F-4D97-AF65-F5344CB8AC3E}">
        <p14:creationId xmlns:p14="http://schemas.microsoft.com/office/powerpoint/2010/main" val="10713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B319-C0F0-EC4E-A8CB-C4BDC3DE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77"/>
              </a:rPr>
              <a:t>High Level Design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C32E6F-F325-F543-AA52-BA2219484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398" y="2323944"/>
            <a:ext cx="10774719" cy="3006339"/>
          </a:xfrm>
        </p:spPr>
      </p:pic>
    </p:spTree>
    <p:extLst>
      <p:ext uri="{BB962C8B-B14F-4D97-AF65-F5344CB8AC3E}">
        <p14:creationId xmlns:p14="http://schemas.microsoft.com/office/powerpoint/2010/main" val="3234999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4955-9C7D-B14A-A56A-753BA0B1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opperplate Gothic Bold" panose="020E0705020206020404" pitchFamily="34" charset="77"/>
              </a:rPr>
              <a:t>Features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0D208-A0C5-D043-A30A-5689F291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72" y="655320"/>
            <a:ext cx="11477208" cy="605771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Create/Edit Survey (General, Closed, Open)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D8279-8D28-964E-B72F-B27C234A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650" y="1352887"/>
            <a:ext cx="9529150" cy="53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3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8F60-B888-9C42-86B2-950BA5C0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228600"/>
            <a:ext cx="11385396" cy="62948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Give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C189E-D62C-4348-B8C7-2E3B8DE4E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808463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0111-B72B-084B-95BC-11EF48514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3" y="78059"/>
            <a:ext cx="11363093" cy="67018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Continue Incomplete Surveys / View Completed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4CE1C-F1FA-B84D-A396-C0C984E2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" y="876299"/>
            <a:ext cx="5556405" cy="5903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C8D947-44C2-124E-B02F-94D1E582D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918" y="876299"/>
            <a:ext cx="6369081" cy="5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3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0DC2E-E456-B642-A6B3-55513E9D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0"/>
            <a:ext cx="11338560" cy="672084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Survey Stats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A86D0F-CAAE-4942-9329-3E304944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28" y="901816"/>
            <a:ext cx="1016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094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{05F35C5C-4ADA-C644-8FFA-7DCF53BE85A5}tf10001072</Template>
  <TotalTime>164</TotalTime>
  <Words>106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Apple Chancery</vt:lpstr>
      <vt:lpstr>Ayuthaya</vt:lpstr>
      <vt:lpstr>Copperplate Gothic Bold</vt:lpstr>
      <vt:lpstr>Eurostile</vt:lpstr>
      <vt:lpstr>Franklin Gothic Book</vt:lpstr>
      <vt:lpstr>Futura Medium</vt:lpstr>
      <vt:lpstr>Wingdings</vt:lpstr>
      <vt:lpstr>Crop</vt:lpstr>
      <vt:lpstr>PowerPoint Presentation</vt:lpstr>
      <vt:lpstr>Introduction</vt:lpstr>
      <vt:lpstr>High Level Design</vt:lpstr>
      <vt:lpstr>Features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Anjana Pradeep</dc:creator>
  <cp:lastModifiedBy>Anjana Pradeep</cp:lastModifiedBy>
  <cp:revision>9</cp:revision>
  <dcterms:created xsi:type="dcterms:W3CDTF">2018-05-07T07:52:13Z</dcterms:created>
  <dcterms:modified xsi:type="dcterms:W3CDTF">2018-05-09T07:51:01Z</dcterms:modified>
</cp:coreProperties>
</file>