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1" r:id="rId1"/>
  </p:sldMasterIdLst>
  <p:sldIdLst>
    <p:sldId id="257" r:id="rId2"/>
    <p:sldId id="258" r:id="rId3"/>
    <p:sldId id="268" r:id="rId4"/>
    <p:sldId id="259" r:id="rId5"/>
    <p:sldId id="260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824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4220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8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4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997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2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3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3B23-5610-C74B-8246-FAFE3B7C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3" y="84082"/>
            <a:ext cx="12034344" cy="66740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4400" b="1" dirty="0">
                <a:latin typeface="Copperplate Gothic Bold" panose="020E0705020206020404" pitchFamily="34" charset="77"/>
                <a:cs typeface="Apple Chancery" panose="03020702040506060504" pitchFamily="66" charset="-79"/>
              </a:rPr>
              <a:t>CMPE 275 - Term Project</a:t>
            </a:r>
          </a:p>
          <a:p>
            <a:pPr marL="0" indent="0" algn="ctr">
              <a:buNone/>
            </a:pPr>
            <a:endParaRPr lang="en-US" sz="4000" b="1" dirty="0">
              <a:latin typeface="Copperplate Gothic Bold" panose="020E0705020206020404" pitchFamily="34" charset="77"/>
              <a:cs typeface="Apple Chancery" panose="03020702040506060504" pitchFamily="66" charset="-79"/>
            </a:endParaRPr>
          </a:p>
          <a:p>
            <a:pPr marL="0" indent="0" algn="ctr">
              <a:buNone/>
            </a:pPr>
            <a:r>
              <a:rPr lang="en-US" sz="4000" b="1" dirty="0">
                <a:latin typeface="Copperplate Gothic Bold" panose="020E0705020206020404" pitchFamily="34" charset="77"/>
                <a:cs typeface="Apple Chancery" panose="03020702040506060504" pitchFamily="66" charset="-79"/>
              </a:rPr>
              <a:t>SurveyApe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u="sng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</a:rPr>
              <a:t>Team Members</a:t>
            </a:r>
            <a:r>
              <a:rPr lang="en-US" sz="2400" b="1" u="sng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(Group-14)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Anjana Pradeep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Divya Thazhathethil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Rajeshri Sonwane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Ujjval Soni</a:t>
            </a:r>
            <a:endParaRPr lang="en-US" sz="2400" b="1" dirty="0">
              <a:latin typeface="Eurostile" panose="020B0504020202050204" pitchFamily="34" charset="77"/>
              <a:ea typeface="Ayuthaya" pitchFamily="2" charset="-34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244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6CA1-C2BD-2D42-9184-4917B7E4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72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2F16-24FF-E644-AC4C-EF59124C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4" y="1862254"/>
            <a:ext cx="10727473" cy="4772722"/>
          </a:xfrm>
        </p:spPr>
        <p:txBody>
          <a:bodyPr>
            <a:normAutofit/>
          </a:bodyPr>
          <a:lstStyle/>
          <a:p>
            <a:r>
              <a:rPr lang="en-US" sz="2800" dirty="0"/>
              <a:t>Created </a:t>
            </a:r>
            <a:r>
              <a:rPr lang="en-US" sz="2800" dirty="0" err="1"/>
              <a:t>SurveyApe</a:t>
            </a:r>
            <a:r>
              <a:rPr lang="en-US" sz="2800" dirty="0"/>
              <a:t> using Spring Boot, MySQL, React</a:t>
            </a:r>
          </a:p>
          <a:p>
            <a:r>
              <a:rPr lang="en-US" sz="2800" dirty="0"/>
              <a:t>Created Model-View-Controller application</a:t>
            </a:r>
          </a:p>
          <a:p>
            <a:r>
              <a:rPr lang="en-US" sz="2800" dirty="0"/>
              <a:t>Allows user to signup to create a survey</a:t>
            </a:r>
          </a:p>
          <a:p>
            <a:r>
              <a:rPr lang="en-US" sz="2800" dirty="0"/>
              <a:t>Allows </a:t>
            </a:r>
            <a:r>
              <a:rPr lang="en-US" sz="2800" dirty="0" err="1"/>
              <a:t>surveyees</a:t>
            </a:r>
            <a:r>
              <a:rPr lang="en-US" sz="2800" dirty="0"/>
              <a:t> to take a survey using participation link</a:t>
            </a:r>
          </a:p>
          <a:p>
            <a:r>
              <a:rPr lang="en-US" sz="2800" dirty="0"/>
              <a:t>Supports creation of text, dropdown, radio, star rating, checkbox type of questions</a:t>
            </a:r>
          </a:p>
          <a:p>
            <a:r>
              <a:rPr lang="en-US" sz="2800" dirty="0"/>
              <a:t>Sends invitation mails and confirmation mail</a:t>
            </a:r>
          </a:p>
          <a:p>
            <a:r>
              <a:rPr lang="en-US" sz="2800" dirty="0"/>
              <a:t>Provides surveyor with stats of surveys created by him</a:t>
            </a:r>
          </a:p>
        </p:txBody>
      </p:sp>
    </p:spTree>
    <p:extLst>
      <p:ext uri="{BB962C8B-B14F-4D97-AF65-F5344CB8AC3E}">
        <p14:creationId xmlns:p14="http://schemas.microsoft.com/office/powerpoint/2010/main" val="10713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0FB2-4977-FA40-BA9E-17C0D2BB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7160"/>
            <a:ext cx="11094720" cy="6553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48D1B-4495-BB49-8BB5-638F824A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581060"/>
            <a:ext cx="11173460" cy="62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B319-C0F0-EC4E-A8CB-C4BDC3DE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High Level Design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C32E6F-F325-F543-AA52-BA221948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73"/>
          <a:stretch/>
        </p:blipFill>
        <p:spPr>
          <a:xfrm>
            <a:off x="1041398" y="2323945"/>
            <a:ext cx="10774719" cy="2796696"/>
          </a:xfrm>
        </p:spPr>
      </p:pic>
    </p:spTree>
    <p:extLst>
      <p:ext uri="{BB962C8B-B14F-4D97-AF65-F5344CB8AC3E}">
        <p14:creationId xmlns:p14="http://schemas.microsoft.com/office/powerpoint/2010/main" val="323499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4955-9C7D-B14A-A56A-753BA0B1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D208-A0C5-D043-A30A-5689F291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2" y="655320"/>
            <a:ext cx="11477208" cy="605771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Create/Edit Survey (General, Closed, Open)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D8279-8D28-964E-B72F-B27C234A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50" y="1352887"/>
            <a:ext cx="9529150" cy="53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8F60-B888-9C42-86B2-950BA5C0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228600"/>
            <a:ext cx="11385396" cy="6294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Give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C189E-D62C-4348-B8C7-2E3B8DE4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808463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0111-B72B-084B-95BC-11EF4851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3" y="78059"/>
            <a:ext cx="11363093" cy="6701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Continue Incomplete Surveys / View Completed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4CE1C-F1FA-B84D-A396-C0C984E2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954359"/>
            <a:ext cx="6044747" cy="590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46FF36-1439-1545-985A-562945C2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54359"/>
            <a:ext cx="5987419" cy="59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C2E-E456-B642-A6B3-55513E9D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11338560" cy="67208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Survey Stats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7C3A9-0A5C-124E-BD06-CD9E066E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71500"/>
            <a:ext cx="11176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94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{05F35C5C-4ADA-C644-8FFA-7DCF53BE85A5}tf10001072</Template>
  <TotalTime>438</TotalTime>
  <Words>108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Apple Chancery</vt:lpstr>
      <vt:lpstr>Ayuthaya</vt:lpstr>
      <vt:lpstr>Copperplate Gothic Bold</vt:lpstr>
      <vt:lpstr>Eurostile</vt:lpstr>
      <vt:lpstr>Franklin Gothic Book</vt:lpstr>
      <vt:lpstr>Futura Medium</vt:lpstr>
      <vt:lpstr>Wingdings</vt:lpstr>
      <vt:lpstr>Crop</vt:lpstr>
      <vt:lpstr>PowerPoint Presentation</vt:lpstr>
      <vt:lpstr>Introduction</vt:lpstr>
      <vt:lpstr>PowerPoint Presentation</vt:lpstr>
      <vt:lpstr>High Level Design</vt:lpstr>
      <vt:lpstr>Features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Anjana Pradeep</dc:creator>
  <cp:lastModifiedBy>Anjana Pradeep</cp:lastModifiedBy>
  <cp:revision>14</cp:revision>
  <dcterms:created xsi:type="dcterms:W3CDTF">2018-05-07T07:52:13Z</dcterms:created>
  <dcterms:modified xsi:type="dcterms:W3CDTF">2018-05-09T22:54:51Z</dcterms:modified>
</cp:coreProperties>
</file>