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81E2-3A43-1043-ABAF-5E4A57D0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17136-AE4D-814B-A057-8B457821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F5F0-D5FB-0A48-B2CE-E293B9F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B80D-247A-2142-B0C0-87CF6D1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47FE-7B22-744F-862B-D258EFEB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241B-B767-8A49-9525-AEA4320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50B16-8296-794B-A3E6-840B062E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6394-9BA7-7149-AC6A-54888AB8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63B7-67A3-DB40-B205-B7AD20EC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A5EC-6957-8642-9EC7-785D0726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859B2-FDBF-2742-9CB0-572C7D772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171ED-0C59-CD47-888F-731EE77D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02E1-71D4-6140-903B-B3A674FD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67FC-0EC0-184F-AF55-11DA963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907-83E2-C248-9AF3-02B4928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D267-84BD-9C49-AED2-FD943E2F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5488-4231-8F4D-A9C7-29F3E82C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972B-F181-874D-9657-896BE09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02A8-23D5-124A-9E73-18649DDD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F18B-5442-F242-871B-50EC48C5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1B31-36B8-984C-AC0F-37519DBE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09EC-0E13-8043-A9D5-37B3C9AB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4E98-CA73-6647-8375-809701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332B-4F49-CA46-8253-E9149C0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D57E-5ED9-A54F-8187-7854CEF7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3A22-7262-3443-BEC0-C087CD2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F6ED-5A32-B34B-93DB-0AC69645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6C59C-ECA8-B042-BE19-28DC471D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0D30-946D-3846-BE9B-10AD5536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A1B4-A54D-7F48-8F69-C3DAB5C7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C363-4EA4-874D-83E7-9940CD8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FE4-1DE0-AB47-9793-50FA473A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3550-52E8-4144-85B6-ADF48D6E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03DB8-9807-8B47-95E1-095B464C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ED410-8BBF-2744-922D-642B97384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12374-547D-9C43-A6EB-DB083724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F9A7C-D49A-9642-8E18-E2A3ADF5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CBDD8-31C4-9A46-BB87-333673A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E17F8-68BD-DB4C-8B3B-C3AFB55A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2122-BD8A-194F-8F1E-C45CF168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E2515-763B-8B41-91A4-1E79792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A8008-B084-864E-B582-F25C5C13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65D0A-2A6B-754B-8B50-CD5233E0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1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25335-70FA-DE41-9600-6DE2289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FD2-DD9E-984B-A53F-70B34716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EE47-D742-5E4A-A5FE-5E0F88F6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304E-76E2-DD4C-92B1-A05D72E1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39E2-4EB1-1442-BE7F-FC6052C8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10ADD-5189-A046-8898-389387C37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53B0-8734-044D-8C1A-0712C0F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3BA7-38F7-1045-9EEA-1761BF01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5DB6-E80B-CD46-B1E5-19CCAC49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6F4E-E8C3-644B-8BCD-F430EDB9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C9964-9782-A345-9363-FDF5F5464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AE2D-2571-DB43-9BE5-9E5A7BDE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6926-3FBD-E14E-AF61-F6040A6B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506C-4811-674A-B9F5-067E0EEF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455C-7D95-F74A-B0B3-EB92CD2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0E97-F551-E648-9C97-37E90731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8787-6E58-9441-BC98-22A1099F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E455-E447-9A4A-ACF7-BED3A5C5E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B9B3-33AB-F446-82B4-66D2C98B3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C9BC-2EFA-E044-9034-FEE7BE41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B23-5610-C74B-8246-FAFE3B7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" y="84082"/>
            <a:ext cx="12034344" cy="6674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44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CMPE 275 - Term Project</a:t>
            </a:r>
          </a:p>
          <a:p>
            <a:pPr marL="0" indent="0" algn="ctr">
              <a:buNone/>
            </a:pPr>
            <a:endParaRPr lang="en-US" sz="4000" b="1" dirty="0">
              <a:latin typeface="Copperplate Gothic Bold" panose="020E0705020206020404" pitchFamily="34" charset="77"/>
              <a:cs typeface="Apple Chancery" panose="03020702040506060504" pitchFamily="66" charset="-79"/>
            </a:endParaRPr>
          </a:p>
          <a:p>
            <a:pPr marL="0" indent="0" algn="ctr">
              <a:buNone/>
            </a:pPr>
            <a:r>
              <a:rPr lang="en-US" sz="40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SurveyApe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</a:rPr>
              <a:t>Team Members</a:t>
            </a: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(Group-14)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Anjana Pradeep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Divya Thazhathethil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Rajeshri Sonwane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Ujjval Soni</a:t>
            </a:r>
            <a:endParaRPr lang="en-US" sz="2400" b="1" dirty="0">
              <a:latin typeface="Eurostile" panose="020B0504020202050204" pitchFamily="34" charset="77"/>
              <a:ea typeface="Ayuthaya" pitchFamily="2" charset="-34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24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6CA1-C2BD-2D42-9184-4917B7E4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2F16-24FF-E644-AC4C-EF59124C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319-C0F0-EC4E-A8CB-C4BDC3DE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High Level Design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C32E6F-F325-F543-AA52-BA221948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75" y="2207417"/>
            <a:ext cx="11547049" cy="3221833"/>
          </a:xfrm>
        </p:spPr>
      </p:pic>
    </p:spTree>
    <p:extLst>
      <p:ext uri="{BB962C8B-B14F-4D97-AF65-F5344CB8AC3E}">
        <p14:creationId xmlns:p14="http://schemas.microsoft.com/office/powerpoint/2010/main" val="32349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955-9C7D-B14A-A56A-753BA0B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D208-A0C5-D043-A30A-5689F291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&amp; Signup</a:t>
            </a:r>
          </a:p>
          <a:p>
            <a:r>
              <a:rPr lang="en-US" dirty="0"/>
              <a:t>Create Survey (General, Closed, Open)</a:t>
            </a:r>
          </a:p>
          <a:p>
            <a:r>
              <a:rPr lang="en-US" dirty="0"/>
              <a:t>Get General Survey</a:t>
            </a:r>
          </a:p>
          <a:p>
            <a:r>
              <a:rPr lang="en-US" dirty="0"/>
              <a:t>Get Closed Survey</a:t>
            </a:r>
          </a:p>
          <a:p>
            <a:r>
              <a:rPr lang="en-US" dirty="0"/>
              <a:t>Get Open Survey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CA57-B3AA-E145-A937-D6169AEA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1BC-1AAE-C940-9880-CA9714EF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9966-8ECE-FC43-A7FB-8D871BF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8F60-B888-9C42-86B2-950BA5C0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3E2A-6348-EA4D-881B-66F34137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0111-B72B-084B-95BC-11EF4851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88C-4B12-7040-8390-D5FCBEC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B4B7-C5B5-D243-A42E-461F239E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7569-8CC3-DB4F-9980-299E8A31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5" y="10478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latin typeface="Copperplate Gothic Bold" panose="020E0705020206020404" pitchFamily="34" charset="77"/>
            </a:endParaRPr>
          </a:p>
          <a:p>
            <a:pPr marL="0" indent="0" algn="ctr">
              <a:buNone/>
            </a:pPr>
            <a:r>
              <a:rPr lang="en-US" sz="6000" dirty="0">
                <a:latin typeface="Copperplate Gothic Bold" panose="020E0705020206020404" pitchFamily="34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926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Apple Chancery</vt:lpstr>
      <vt:lpstr>Arial</vt:lpstr>
      <vt:lpstr>Ayuthaya</vt:lpstr>
      <vt:lpstr>Calibri</vt:lpstr>
      <vt:lpstr>Calibri Light</vt:lpstr>
      <vt:lpstr>Copperplate Gothic Bold</vt:lpstr>
      <vt:lpstr>Eurostile</vt:lpstr>
      <vt:lpstr>Futura Medium</vt:lpstr>
      <vt:lpstr>Wingdings</vt:lpstr>
      <vt:lpstr>Office Theme</vt:lpstr>
      <vt:lpstr>PowerPoint Presentation</vt:lpstr>
      <vt:lpstr>Introduction</vt:lpstr>
      <vt:lpstr>High Level Design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Pradeep</dc:creator>
  <cp:lastModifiedBy>Anjana Pradeep</cp:lastModifiedBy>
  <cp:revision>5</cp:revision>
  <dcterms:created xsi:type="dcterms:W3CDTF">2018-05-07T07:52:13Z</dcterms:created>
  <dcterms:modified xsi:type="dcterms:W3CDTF">2018-05-07T08:43:29Z</dcterms:modified>
</cp:coreProperties>
</file>