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5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2E75-336C-4BCC-9C36-6A2286546730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4637-413A-49A0-B434-31A51B6F71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20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D4637-413A-49A0-B434-31A51B6F714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80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</a:t>
            </a:r>
            <a:r>
              <a:rPr lang="en-IN" b="1" dirty="0" err="1"/>
              <a:t>Pemmadi</a:t>
            </a:r>
            <a:r>
              <a:rPr lang="en-IN" b="1" dirty="0"/>
              <a:t> Rajesh Varma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/>
              <a:t>Detection Tools:</a:t>
            </a:r>
          </a:p>
          <a:p>
            <a:r>
              <a:rPr dirty="0"/>
              <a:t>Anti-virus and anti-malware software</a:t>
            </a:r>
            <a:endParaRPr lang="en-US" dirty="0"/>
          </a:p>
          <a:p>
            <a:r>
              <a:rPr dirty="0"/>
              <a:t> Network traffic analysis</a:t>
            </a:r>
            <a:endParaRPr lang="en-US" dirty="0"/>
          </a:p>
          <a:p>
            <a:r>
              <a:rPr b="1" dirty="0"/>
              <a:t>Mitigation Strategies:</a:t>
            </a:r>
          </a:p>
          <a:p>
            <a:r>
              <a:rPr dirty="0"/>
              <a:t> Regular software updates</a:t>
            </a:r>
          </a:p>
          <a:p>
            <a:r>
              <a:rPr dirty="0"/>
              <a:t> User education and awareness</a:t>
            </a:r>
          </a:p>
          <a:p>
            <a:r>
              <a:rPr dirty="0"/>
              <a:t> Strong authentication methods</a:t>
            </a:r>
          </a:p>
          <a:p>
            <a:r>
              <a:rPr dirty="0"/>
              <a:t>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Example 1: </a:t>
            </a:r>
            <a:r>
              <a:rPr dirty="0"/>
              <a:t>High-profile keylogger attack</a:t>
            </a:r>
          </a:p>
          <a:p>
            <a:r>
              <a:rPr dirty="0"/>
              <a:t>- Description, impact, and resolution</a:t>
            </a:r>
          </a:p>
          <a:p>
            <a:r>
              <a:rPr b="1" dirty="0"/>
              <a:t>Example 2: </a:t>
            </a:r>
            <a:r>
              <a:rPr dirty="0"/>
              <a:t>Corporate surveillance</a:t>
            </a:r>
          </a:p>
          <a:p>
            <a:r>
              <a:rPr dirty="0"/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Legal Use:</a:t>
            </a:r>
          </a:p>
          <a:p>
            <a:r>
              <a:rPr dirty="0"/>
              <a:t> Corporate environments for monitoring</a:t>
            </a:r>
          </a:p>
          <a:p>
            <a:r>
              <a:rPr dirty="0"/>
              <a:t> Parental control</a:t>
            </a:r>
          </a:p>
          <a:p>
            <a:r>
              <a:rPr b="1" dirty="0"/>
              <a:t>Illegal Use:</a:t>
            </a:r>
          </a:p>
          <a:p>
            <a:r>
              <a:rPr dirty="0"/>
              <a:t> Unauthorized access to personal information</a:t>
            </a:r>
          </a:p>
          <a:p>
            <a:r>
              <a:rPr dirty="0"/>
              <a:t>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Emerging Technologies:</a:t>
            </a:r>
          </a:p>
          <a:p>
            <a:r>
              <a:rPr dirty="0"/>
              <a:t>Advances in keylogging techniques</a:t>
            </a:r>
          </a:p>
          <a:p>
            <a:r>
              <a:rPr dirty="0"/>
              <a:t> AI and machine learning in detection</a:t>
            </a:r>
          </a:p>
          <a:p>
            <a:r>
              <a:rPr lang="en-US" b="1" dirty="0"/>
              <a:t>C</a:t>
            </a:r>
            <a:r>
              <a:rPr b="1" dirty="0"/>
              <a:t>ybersecurity Measures:</a:t>
            </a:r>
          </a:p>
          <a:p>
            <a:r>
              <a:rPr dirty="0"/>
              <a:t>Enhanced encryption methods</a:t>
            </a:r>
            <a:endParaRPr lang="en-IN" dirty="0"/>
          </a:p>
          <a:p>
            <a:r>
              <a:rPr lang="en-IN" dirty="0"/>
              <a:t>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Summary: </a:t>
            </a:r>
            <a:r>
              <a:rPr dirty="0"/>
              <a:t>Recap of key points</a:t>
            </a:r>
          </a:p>
          <a:p>
            <a:r>
              <a:rPr b="1" dirty="0"/>
              <a:t>Importance of Awareness:</a:t>
            </a:r>
          </a:p>
          <a:p>
            <a:r>
              <a:rPr dirty="0"/>
              <a:t>Staying informed about threats</a:t>
            </a:r>
          </a:p>
          <a:p>
            <a:r>
              <a:rPr dirty="0"/>
              <a:t> Implementing robust security practices</a:t>
            </a:r>
          </a:p>
          <a:p>
            <a:r>
              <a:rPr b="1" dirty="0"/>
              <a:t>Q&amp;A: </a:t>
            </a:r>
            <a:r>
              <a:rPr dirty="0"/>
              <a:t>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Definition: </a:t>
            </a:r>
            <a:r>
              <a:rPr dirty="0"/>
              <a:t>What is a Keylogger?</a:t>
            </a:r>
          </a:p>
          <a:p>
            <a:r>
              <a:rPr dirty="0"/>
              <a:t> Software or hardware that records keystrokes on a keyboard.</a:t>
            </a:r>
          </a:p>
          <a:p>
            <a:r>
              <a:rPr b="1" dirty="0"/>
              <a:t>Purpose:</a:t>
            </a:r>
          </a:p>
          <a:p>
            <a:r>
              <a:rPr dirty="0"/>
              <a:t> Monitoring and surveillance</a:t>
            </a:r>
          </a:p>
          <a:p>
            <a:r>
              <a:rPr dirty="0"/>
              <a:t> Cybersecurity threats</a:t>
            </a:r>
          </a:p>
          <a:p>
            <a:r>
              <a:rPr dirty="0"/>
              <a:t>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Software Keyloggers</a:t>
            </a:r>
          </a:p>
          <a:p>
            <a:r>
              <a:rPr dirty="0"/>
              <a:t> Application-based</a:t>
            </a:r>
          </a:p>
          <a:p>
            <a:r>
              <a:rPr dirty="0"/>
              <a:t> Kernel-based</a:t>
            </a:r>
          </a:p>
          <a:p>
            <a:r>
              <a:rPr dirty="0"/>
              <a:t>Hardware Keyloggers</a:t>
            </a:r>
          </a:p>
          <a:p>
            <a:r>
              <a:rPr dirty="0"/>
              <a:t> USB keyloggers</a:t>
            </a:r>
          </a:p>
          <a:p>
            <a:r>
              <a:rPr dirty="0"/>
              <a:t> Wireless keyloggers</a:t>
            </a:r>
          </a:p>
          <a:p>
            <a:r>
              <a:rPr dirty="0"/>
              <a:t>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Description: </a:t>
            </a:r>
            <a:r>
              <a:rPr dirty="0"/>
              <a:t>Runs as a program on the target system</a:t>
            </a:r>
          </a:p>
          <a:p>
            <a:r>
              <a:rPr b="1" dirty="0"/>
              <a:t>Examples:</a:t>
            </a:r>
          </a:p>
          <a:p>
            <a:r>
              <a:rPr dirty="0"/>
              <a:t>Keylogging applications</a:t>
            </a:r>
          </a:p>
          <a:p>
            <a:r>
              <a:rPr dirty="0"/>
              <a:t> Remote Access Trojans (RATs)</a:t>
            </a:r>
          </a:p>
          <a:p>
            <a:r>
              <a:rPr b="1" dirty="0"/>
              <a:t>Detection Methods:</a:t>
            </a:r>
          </a:p>
          <a:p>
            <a:r>
              <a:rPr dirty="0"/>
              <a:t> Anti-malware/anti-virus software</a:t>
            </a:r>
          </a:p>
          <a:p>
            <a:r>
              <a:rPr dirty="0"/>
              <a:t>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Description: </a:t>
            </a:r>
            <a:r>
              <a:rPr dirty="0"/>
              <a:t>Operates at the system kernel level</a:t>
            </a:r>
          </a:p>
          <a:p>
            <a:r>
              <a:rPr b="1" dirty="0"/>
              <a:t>Advantages:</a:t>
            </a:r>
          </a:p>
          <a:p>
            <a:r>
              <a:rPr dirty="0"/>
              <a:t>Harder to detect</a:t>
            </a:r>
          </a:p>
          <a:p>
            <a:r>
              <a:rPr dirty="0"/>
              <a:t> Can bypass security software</a:t>
            </a:r>
          </a:p>
          <a:p>
            <a:r>
              <a:rPr b="1" dirty="0"/>
              <a:t>Detection Methods:</a:t>
            </a:r>
          </a:p>
          <a:p>
            <a:r>
              <a:rPr dirty="0"/>
              <a:t> Integrity checking tools</a:t>
            </a:r>
          </a:p>
          <a:p>
            <a:r>
              <a:rPr dirty="0"/>
              <a:t>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/>
              <a:t>Description: </a:t>
            </a:r>
            <a:r>
              <a:rPr dirty="0"/>
              <a:t>Plugs into the USB port between the keyboard and the computer</a:t>
            </a:r>
          </a:p>
          <a:p>
            <a:r>
              <a:rPr b="1" dirty="0"/>
              <a:t>Advantages:</a:t>
            </a:r>
          </a:p>
          <a:p>
            <a:r>
              <a:rPr dirty="0"/>
              <a:t> Independent of the operating system</a:t>
            </a:r>
          </a:p>
          <a:p>
            <a:r>
              <a:rPr dirty="0"/>
              <a:t> Difficult to detect by software</a:t>
            </a:r>
          </a:p>
          <a:p>
            <a:r>
              <a:rPr b="1" dirty="0"/>
              <a:t>Prevention:</a:t>
            </a:r>
          </a:p>
          <a:p>
            <a:r>
              <a:rPr dirty="0"/>
              <a:t> Physical security measures</a:t>
            </a:r>
          </a:p>
          <a:p>
            <a:r>
              <a:rPr dirty="0"/>
              <a:t>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/>
              <a:t>Description: </a:t>
            </a:r>
            <a:r>
              <a:rPr dirty="0"/>
              <a:t>Intercepts data transmitted between a wireless keyboard and its receiver</a:t>
            </a:r>
          </a:p>
          <a:p>
            <a:r>
              <a:rPr b="1" dirty="0"/>
              <a:t>Examples:</a:t>
            </a:r>
          </a:p>
          <a:p>
            <a:r>
              <a:rPr dirty="0"/>
              <a:t>Radio frequency interception</a:t>
            </a:r>
          </a:p>
          <a:p>
            <a:r>
              <a:rPr dirty="0"/>
              <a:t> Bluetooth keyloggers</a:t>
            </a:r>
          </a:p>
          <a:p>
            <a:r>
              <a:rPr b="1" dirty="0"/>
              <a:t>Mitigation:</a:t>
            </a:r>
          </a:p>
          <a:p>
            <a:r>
              <a:rPr dirty="0"/>
              <a:t> Use encrypted wireless keyboards</a:t>
            </a:r>
          </a:p>
          <a:p>
            <a:r>
              <a:rPr dirty="0"/>
              <a:t>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Description: </a:t>
            </a:r>
            <a:r>
              <a:rPr dirty="0"/>
              <a:t>Installed in the BIOS or firmware of a device</a:t>
            </a:r>
          </a:p>
          <a:p>
            <a:r>
              <a:rPr b="1" dirty="0"/>
              <a:t>Advantages:</a:t>
            </a:r>
          </a:p>
          <a:p>
            <a:r>
              <a:rPr dirty="0"/>
              <a:t>Persistent and difficult to remove</a:t>
            </a:r>
          </a:p>
          <a:p>
            <a:r>
              <a:rPr dirty="0"/>
              <a:t> Operates at a low level</a:t>
            </a:r>
          </a:p>
          <a:p>
            <a:r>
              <a:rPr b="1" dirty="0"/>
              <a:t>Detection and Prevention:</a:t>
            </a:r>
          </a:p>
          <a:p>
            <a:r>
              <a:rPr dirty="0"/>
              <a:t> Regular firmware updates</a:t>
            </a:r>
          </a:p>
          <a:p>
            <a:r>
              <a:rPr dirty="0"/>
              <a:t>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/>
              <a:t>Social Engineering:</a:t>
            </a:r>
          </a:p>
          <a:p>
            <a:r>
              <a:rPr dirty="0"/>
              <a:t>Phishing emails</a:t>
            </a:r>
          </a:p>
          <a:p>
            <a:r>
              <a:rPr dirty="0"/>
              <a:t> Malicious downloads</a:t>
            </a:r>
          </a:p>
          <a:p>
            <a:r>
              <a:rPr b="1" dirty="0"/>
              <a:t>Physical Access:</a:t>
            </a:r>
          </a:p>
          <a:p>
            <a:r>
              <a:rPr dirty="0"/>
              <a:t> Direct installation on the target device</a:t>
            </a:r>
          </a:p>
          <a:p>
            <a:r>
              <a:rPr b="1" dirty="0"/>
              <a:t>Exploitation of Vulnerabilities:</a:t>
            </a:r>
          </a:p>
          <a:p>
            <a:r>
              <a:rPr dirty="0"/>
              <a:t> Software vulnerabilities</a:t>
            </a:r>
          </a:p>
          <a:p>
            <a:r>
              <a:rPr dirty="0"/>
              <a:t>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</TotalTime>
  <Words>428</Words>
  <Application>Microsoft Office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uday venkat</cp:lastModifiedBy>
  <cp:revision>5</cp:revision>
  <dcterms:created xsi:type="dcterms:W3CDTF">2013-01-27T09:14:16Z</dcterms:created>
  <dcterms:modified xsi:type="dcterms:W3CDTF">2024-06-19T17:14:23Z</dcterms:modified>
  <cp:category/>
</cp:coreProperties>
</file>