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6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Arithmetic Practice App: Learn Math the Fun Way!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Interactive Math Learning Tool by Rajesh Vig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Lack of personalized math tools.</a:t>
            </a:r>
          </a:p>
          <a:p>
            <a:r>
              <a:t>Most learning apps are static and not engaging.</a:t>
            </a:r>
          </a:p>
          <a:p>
            <a:r>
              <a:t>Need for immediate feedback to aid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Difficulty Levels: Easy, Medium, Hard 🎯</a:t>
            </a:r>
          </a:p>
          <a:p>
            <a:r>
              <a:t>Choose Operations: Addition, Subtraction, Multiplication, Division ➕➖✖️➗</a:t>
            </a:r>
          </a:p>
          <a:p>
            <a:r>
              <a:t>Immediate Feedback: Correct/Incorrect Alerts ✅❌</a:t>
            </a:r>
          </a:p>
          <a:p>
            <a:r>
              <a:t>Motivational Achievements 🏆</a:t>
            </a:r>
          </a:p>
          <a:p>
            <a:r>
              <a:t>Score and Percentage Results 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It’s Built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HTML: Structure and layout.</a:t>
            </a:r>
          </a:p>
          <a:p>
            <a:r>
              <a:t>CSS: Styling for an engaging interface.</a:t>
            </a:r>
          </a:p>
          <a:p>
            <a:r>
              <a:t>JavaScript: Core functionality—question generation, answer validation, and scoring.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Dynamic Question Generation: Randomization logic for different operations.</a:t>
            </a:r>
          </a:p>
          <a:p>
            <a:r>
              <a:t>Answer Validation: Immediate feedback to the user.</a:t>
            </a:r>
          </a:p>
          <a:p>
            <a:r>
              <a:t>Score Calculation: Tracks user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See It in Action!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Settings → Questions → 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Handling division rounding (e.g., 3 ÷ 2 = 1.50).</a:t>
            </a:r>
          </a:p>
          <a:p>
            <a:r>
              <a:t>Designing an intuitive user interface.</a:t>
            </a:r>
          </a:p>
          <a:p>
            <a:r>
              <a:t>Keeping code modular and scalable.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do the following enhancements in future.</a:t>
            </a:r>
            <a:endParaRPr dirty="0"/>
          </a:p>
          <a:p>
            <a:r>
              <a:rPr dirty="0"/>
              <a:t>Add a leaderboard for competition.</a:t>
            </a:r>
          </a:p>
          <a:p>
            <a:r>
              <a:rPr dirty="0"/>
              <a:t>Include advanced math operations (square roots, exponents).</a:t>
            </a:r>
          </a:p>
          <a:p>
            <a:r>
              <a:rPr dirty="0"/>
              <a:t>Timer-based challenges for extra engagement.</a:t>
            </a:r>
          </a:p>
          <a:p>
            <a:r>
              <a:rPr dirty="0"/>
              <a:t>Multi-user support for group quizzes.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 or Feedback?</a:t>
            </a:r>
          </a:p>
          <a:p>
            <a:r>
              <a:rPr dirty="0"/>
              <a:t>Contact: r</a:t>
            </a:r>
            <a:r>
              <a:rPr lang="en-US" dirty="0"/>
              <a:t>vig</a:t>
            </a:r>
            <a:r>
              <a:rPr dirty="0"/>
              <a:t>@</a:t>
            </a:r>
            <a:r>
              <a:rPr lang="en-US" dirty="0"/>
              <a:t>aum.edu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236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Arithmetic Practice App: Learn Math the Fun Way!</vt:lpstr>
      <vt:lpstr>Why This Project?</vt:lpstr>
      <vt:lpstr>Key Features</vt:lpstr>
      <vt:lpstr>How It’s Built</vt:lpstr>
      <vt:lpstr>Key Code Highlights</vt:lpstr>
      <vt:lpstr>See It in Action!</vt:lpstr>
      <vt:lpstr>Challenges Faced</vt:lpstr>
      <vt:lpstr>What’s Next?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Rajesh Vig</dc:creator>
  <cp:keywords/>
  <dc:description>generated using python-pptx</dc:description>
  <cp:lastModifiedBy>Rajesh Vig</cp:lastModifiedBy>
  <cp:revision>2</cp:revision>
  <dcterms:created xsi:type="dcterms:W3CDTF">2013-01-27T09:14:16Z</dcterms:created>
  <dcterms:modified xsi:type="dcterms:W3CDTF">2024-11-19T13:58:54Z</dcterms:modified>
  <cp:category/>
</cp:coreProperties>
</file>