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22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2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7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0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0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6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1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32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4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7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3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8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6182-018D-BD58-217A-21CE50C3D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669" y="1986643"/>
            <a:ext cx="8132174" cy="3042557"/>
          </a:xfrm>
        </p:spPr>
        <p:txBody>
          <a:bodyPr/>
          <a:lstStyle/>
          <a:p>
            <a:r>
              <a:rPr lang="en-US" dirty="0"/>
              <a:t>Data Science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368A6-7AF7-91ED-69B3-61C44CFB4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614" y="1565247"/>
            <a:ext cx="7173686" cy="102011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Indian Institute of Technology, </a:t>
            </a:r>
            <a:r>
              <a:rPr lang="en-US" sz="2400" b="1" dirty="0" err="1"/>
              <a:t>Bhilai</a:t>
            </a:r>
            <a:r>
              <a:rPr lang="en-US" sz="2400" b="1" dirty="0"/>
              <a:t> </a:t>
            </a:r>
          </a:p>
          <a:p>
            <a:pPr algn="ctr"/>
            <a:r>
              <a:rPr lang="en-US" sz="2400" b="1" dirty="0"/>
              <a:t>Department of Computer Science </a:t>
            </a:r>
          </a:p>
          <a:p>
            <a:pPr algn="ctr"/>
            <a:endParaRPr lang="en-US" sz="2400" b="1" dirty="0"/>
          </a:p>
        </p:txBody>
      </p:sp>
      <p:pic>
        <p:nvPicPr>
          <p:cNvPr id="1026" name="Picture 2" descr="IIT Bhilai - Wikipedia">
            <a:extLst>
              <a:ext uri="{FF2B5EF4-FFF2-40B4-BE49-F238E27FC236}">
                <a16:creationId xmlns:a16="http://schemas.microsoft.com/office/drawing/2014/main" id="{0D44AB08-1AAB-BECB-7DA2-1CADAAA23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469" y="91431"/>
            <a:ext cx="1109662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C7D59C-A617-A94E-0E1E-66A0DED09B3C}"/>
              </a:ext>
            </a:extLst>
          </p:cNvPr>
          <p:cNvSpPr txBox="1"/>
          <p:nvPr/>
        </p:nvSpPr>
        <p:spPr>
          <a:xfrm>
            <a:off x="2566307" y="4838700"/>
            <a:ext cx="4011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Organized by </a:t>
            </a:r>
          </a:p>
          <a:p>
            <a:pPr algn="ctr"/>
            <a:r>
              <a:rPr lang="en-US" sz="2400" dirty="0"/>
              <a:t>Dr. Gagan Raj Gupta </a:t>
            </a:r>
          </a:p>
        </p:txBody>
      </p:sp>
    </p:spTree>
    <p:extLst>
      <p:ext uri="{BB962C8B-B14F-4D97-AF65-F5344CB8AC3E}">
        <p14:creationId xmlns:p14="http://schemas.microsoft.com/office/powerpoint/2010/main" val="37959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2400" dirty="0"/>
              <a:t>Day 1 – Foundations: Loading, Cleaning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5643"/>
            <a:ext cx="8316686" cy="4887686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/>
              <a:t>🕘 10:00 AM – 1:20 PM (Pre-Lunch)</a:t>
            </a:r>
          </a:p>
          <a:p>
            <a:r>
              <a:rPr dirty="0"/>
              <a:t>- Environment Setup: Anaconda, Repo Clone, Pandas Check</a:t>
            </a:r>
          </a:p>
          <a:p>
            <a:r>
              <a:rPr dirty="0"/>
              <a:t>- Pandas Basics: Series vs. </a:t>
            </a:r>
            <a:r>
              <a:rPr dirty="0" err="1"/>
              <a:t>DataFrame</a:t>
            </a:r>
            <a:endParaRPr dirty="0"/>
          </a:p>
          <a:p>
            <a:r>
              <a:rPr dirty="0"/>
              <a:t>- Data I/O: CSV, Excel, JSON, SQL</a:t>
            </a:r>
          </a:p>
          <a:p>
            <a:r>
              <a:rPr dirty="0"/>
              <a:t>- Performance Tips: </a:t>
            </a:r>
            <a:r>
              <a:rPr dirty="0" err="1"/>
              <a:t>dtype</a:t>
            </a:r>
            <a:r>
              <a:rPr dirty="0"/>
              <a:t>, </a:t>
            </a:r>
            <a:r>
              <a:rPr dirty="0" err="1"/>
              <a:t>usecols</a:t>
            </a:r>
            <a:r>
              <a:rPr dirty="0"/>
              <a:t>, </a:t>
            </a:r>
            <a:r>
              <a:rPr dirty="0" err="1"/>
              <a:t>chunksize</a:t>
            </a:r>
            <a:endParaRPr dirty="0"/>
          </a:p>
          <a:p>
            <a:r>
              <a:rPr dirty="0"/>
              <a:t>🛠 Hands-On: Load and inspect open-source dataset</a:t>
            </a:r>
          </a:p>
          <a:p>
            <a:endParaRPr dirty="0"/>
          </a:p>
          <a:p>
            <a:r>
              <a:rPr dirty="0"/>
              <a:t>🕒 2:30 PM – 5:00 PM (Post-Lunch)</a:t>
            </a:r>
          </a:p>
          <a:p>
            <a:r>
              <a:rPr dirty="0"/>
              <a:t>- Missing Data: Drop vs. Impute</a:t>
            </a:r>
          </a:p>
          <a:p>
            <a:r>
              <a:rPr dirty="0"/>
              <a:t>- Outliers: IQR, Z-score</a:t>
            </a:r>
          </a:p>
          <a:p>
            <a:r>
              <a:rPr dirty="0"/>
              <a:t>- Type Conversion &amp; Date Handling</a:t>
            </a:r>
          </a:p>
          <a:p>
            <a:r>
              <a:rPr dirty="0"/>
              <a:t>- Pipelines: Method chaining with .pipe()</a:t>
            </a:r>
          </a:p>
          <a:p>
            <a:r>
              <a:rPr dirty="0"/>
              <a:t>🛠 Hands-On: Clean DSL250 attendance dataset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Day 2 – Data Acquisition &amp; Exploratory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78586" cy="4659086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🕘 10:00 AM – 1:20 PM (Pre-Lunch)</a:t>
            </a:r>
          </a:p>
          <a:p>
            <a:r>
              <a:rPr dirty="0"/>
              <a:t>- Web Scraping: DOM, CSS Selectors, XPath</a:t>
            </a:r>
          </a:p>
          <a:p>
            <a:r>
              <a:rPr dirty="0"/>
              <a:t>- </a:t>
            </a:r>
            <a:r>
              <a:rPr dirty="0" err="1"/>
              <a:t>BeautifulSoup</a:t>
            </a:r>
            <a:r>
              <a:rPr dirty="0"/>
              <a:t> for static pages</a:t>
            </a:r>
          </a:p>
          <a:p>
            <a:r>
              <a:rPr dirty="0"/>
              <a:t>- Selenium for dynamic content</a:t>
            </a:r>
          </a:p>
          <a:p>
            <a:r>
              <a:rPr dirty="0"/>
              <a:t>🛠 Hands-On: Scrape data from e-commerce or YouTube</a:t>
            </a:r>
          </a:p>
          <a:p>
            <a:endParaRPr dirty="0"/>
          </a:p>
          <a:p>
            <a:r>
              <a:rPr dirty="0"/>
              <a:t>🕒 2:30 PM – 5:00 PM (Post-Lunch)</a:t>
            </a:r>
          </a:p>
          <a:p>
            <a:r>
              <a:rPr dirty="0"/>
              <a:t>- Matplotlib: Line, Bar, Scatter</a:t>
            </a:r>
          </a:p>
          <a:p>
            <a:r>
              <a:rPr dirty="0"/>
              <a:t>- Seaborn: Boxplots, Heatmaps, </a:t>
            </a:r>
            <a:r>
              <a:rPr dirty="0" err="1"/>
              <a:t>Pairplots</a:t>
            </a:r>
            <a:endParaRPr dirty="0"/>
          </a:p>
          <a:p>
            <a:r>
              <a:rPr dirty="0"/>
              <a:t>- Subplots &amp; Facets</a:t>
            </a:r>
          </a:p>
          <a:p>
            <a:r>
              <a:rPr dirty="0"/>
              <a:t>🛠 Hands-On: Create region-wise bar chart and heatmap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Day 3 – Interactive Charts &amp;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0229" cy="4724400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🕘 10:00 AM – 1:20 PM (Pre-Lunch)</a:t>
            </a:r>
          </a:p>
          <a:p>
            <a:r>
              <a:rPr dirty="0"/>
              <a:t>- </a:t>
            </a:r>
            <a:r>
              <a:rPr dirty="0" err="1"/>
              <a:t>Plotly</a:t>
            </a:r>
            <a:r>
              <a:rPr dirty="0"/>
              <a:t> Express vs. Graph Objects</a:t>
            </a:r>
          </a:p>
          <a:p>
            <a:r>
              <a:rPr dirty="0"/>
              <a:t>- Interactivity: Hover, Sliders, Dropdowns</a:t>
            </a:r>
          </a:p>
          <a:p>
            <a:r>
              <a:rPr dirty="0"/>
              <a:t>🛠 Hands-On: Convert plots to </a:t>
            </a:r>
            <a:r>
              <a:rPr dirty="0" err="1"/>
              <a:t>Plotly</a:t>
            </a:r>
            <a:r>
              <a:rPr dirty="0"/>
              <a:t>, add filters</a:t>
            </a:r>
          </a:p>
          <a:p>
            <a:endParaRPr dirty="0"/>
          </a:p>
          <a:p>
            <a:r>
              <a:rPr dirty="0"/>
              <a:t>🕒 2:30 PM – 5:00 PM (Post-Lunch)</a:t>
            </a:r>
          </a:p>
          <a:p>
            <a:r>
              <a:rPr dirty="0"/>
              <a:t>- Time Series: Resampling, Rolling, Decomposition</a:t>
            </a:r>
          </a:p>
          <a:p>
            <a:r>
              <a:rPr dirty="0"/>
              <a:t>- Forecasting with ARIMA</a:t>
            </a:r>
          </a:p>
          <a:p>
            <a:r>
              <a:rPr dirty="0"/>
              <a:t>🛠 Hands-On: Analyze stock CSV, plot MA, forecast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Day 4 – Network Analytics &amp;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16686" cy="4767943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🕘 10:00 AM – 1:20 PM (Pre-Lunch)</a:t>
            </a:r>
          </a:p>
          <a:p>
            <a:r>
              <a:rPr dirty="0"/>
              <a:t>- Graph Theory Basics: Nodes, Edges</a:t>
            </a:r>
          </a:p>
          <a:p>
            <a:r>
              <a:rPr dirty="0"/>
              <a:t>- </a:t>
            </a:r>
            <a:r>
              <a:rPr dirty="0" err="1"/>
              <a:t>NetworkX</a:t>
            </a:r>
            <a:r>
              <a:rPr dirty="0"/>
              <a:t>: Centralities, Communities</a:t>
            </a:r>
          </a:p>
          <a:p>
            <a:r>
              <a:rPr dirty="0"/>
              <a:t>- Gephi: Visualization and Styling</a:t>
            </a:r>
          </a:p>
          <a:p>
            <a:r>
              <a:rPr dirty="0"/>
              <a:t>🛠 Hands-On: Build &amp; visualize social network graph</a:t>
            </a:r>
          </a:p>
          <a:p>
            <a:endParaRPr dirty="0"/>
          </a:p>
          <a:p>
            <a:r>
              <a:rPr dirty="0"/>
              <a:t>🕒 2:30 PM – 5:00 PM (Post-Lunch)</a:t>
            </a:r>
          </a:p>
          <a:p>
            <a:r>
              <a:rPr dirty="0"/>
              <a:t>- Power BI: Import, Model, Visualize</a:t>
            </a:r>
          </a:p>
          <a:p>
            <a:r>
              <a:rPr dirty="0"/>
              <a:t>- Build Reports &amp; Dashboards</a:t>
            </a:r>
          </a:p>
          <a:p>
            <a:r>
              <a:rPr dirty="0"/>
              <a:t>- Publish to Power BI Service</a:t>
            </a:r>
          </a:p>
          <a:p>
            <a:r>
              <a:rPr dirty="0"/>
              <a:t>🛠 Hands-On: Create multi-page report on sales data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Day 5 – Machine Learning &amp;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22129" cy="4615543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🕘 10:00 AM – 1:20 PM (Pre-Lunch)</a:t>
            </a:r>
          </a:p>
          <a:p>
            <a:r>
              <a:rPr dirty="0"/>
              <a:t>- Regression: Linear, Tree</a:t>
            </a:r>
          </a:p>
          <a:p>
            <a:r>
              <a:rPr dirty="0"/>
              <a:t>- Classification: Logistic, SVM, RF</a:t>
            </a:r>
          </a:p>
          <a:p>
            <a:r>
              <a:rPr dirty="0"/>
              <a:t>- Clustering: K-means, DBSCAN</a:t>
            </a:r>
          </a:p>
          <a:p>
            <a:r>
              <a:rPr dirty="0"/>
              <a:t>🛠 Hands-On: Train regression, classifier, clustering</a:t>
            </a:r>
          </a:p>
          <a:p>
            <a:endParaRPr dirty="0"/>
          </a:p>
          <a:p>
            <a:r>
              <a:rPr dirty="0"/>
              <a:t>🕒 2:30 PM – 5:00 PM (Post-Lunch)</a:t>
            </a:r>
          </a:p>
          <a:p>
            <a:r>
              <a:rPr dirty="0"/>
              <a:t>- Evaluation Metrics: MAE, RMSE, F1, ROC</a:t>
            </a:r>
          </a:p>
          <a:p>
            <a:r>
              <a:rPr dirty="0"/>
              <a:t>- Streaming Basics: Real-time vs Batch</a:t>
            </a:r>
          </a:p>
          <a:p>
            <a:r>
              <a:rPr dirty="0"/>
              <a:t>🛠 Hands-On: Evaluate model on test set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Day 6 – Capstone Breakout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583871"/>
            <a:ext cx="8349343" cy="4740729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🕘 10:00 AM – 5:00 PM (Full Day)</a:t>
            </a:r>
          </a:p>
          <a:p>
            <a:r>
              <a:rPr dirty="0"/>
              <a:t>Participants choose a breakout topic:</a:t>
            </a:r>
          </a:p>
          <a:p>
            <a:r>
              <a:rPr dirty="0"/>
              <a:t>🔹 NLP</a:t>
            </a:r>
          </a:p>
          <a:p>
            <a:r>
              <a:rPr dirty="0"/>
              <a:t>🔹 Computer Vision</a:t>
            </a:r>
          </a:p>
          <a:p>
            <a:r>
              <a:rPr dirty="0"/>
              <a:t>🔹 Dashboard Design</a:t>
            </a:r>
          </a:p>
          <a:p>
            <a:r>
              <a:rPr dirty="0"/>
              <a:t>🔹 Streaming &amp; Real-Time Apps</a:t>
            </a:r>
          </a:p>
          <a:p>
            <a:endParaRPr dirty="0"/>
          </a:p>
          <a:p>
            <a:r>
              <a:rPr dirty="0"/>
              <a:t>🛠 Hands-On: Group-based mini projects and final demos</a:t>
            </a:r>
          </a:p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</TotalTime>
  <Words>500</Words>
  <Application>Microsoft Office PowerPoint</Application>
  <PresentationFormat>On-screen Show (4:3)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Rockwell</vt:lpstr>
      <vt:lpstr>Rockwell Condensed</vt:lpstr>
      <vt:lpstr>Wingdings</vt:lpstr>
      <vt:lpstr>Wood Type</vt:lpstr>
      <vt:lpstr>Data Science Workshop</vt:lpstr>
      <vt:lpstr>Day 1 – Foundations: Loading, Cleaning &amp; Preprocessing</vt:lpstr>
      <vt:lpstr>Day 2 – Data Acquisition &amp; Exploratory Visualization</vt:lpstr>
      <vt:lpstr>Day 3 – Interactive Charts &amp; Time Series Analysis</vt:lpstr>
      <vt:lpstr>Day 4 – Network Analytics &amp; Dashboards</vt:lpstr>
      <vt:lpstr>Day 5 – Machine Learning &amp; Streaming</vt:lpstr>
      <vt:lpstr>Day 6 – Capstone Breakout Sessions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Nitin Mane</cp:lastModifiedBy>
  <cp:revision>3</cp:revision>
  <dcterms:created xsi:type="dcterms:W3CDTF">2013-01-27T09:14:16Z</dcterms:created>
  <dcterms:modified xsi:type="dcterms:W3CDTF">2025-06-25T10:44:17Z</dcterms:modified>
  <cp:category/>
</cp:coreProperties>
</file>