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71" r:id="rId13"/>
    <p:sldId id="274" r:id="rId14"/>
    <p:sldId id="275" r:id="rId15"/>
    <p:sldId id="277" r:id="rId16"/>
    <p:sldId id="278" r:id="rId17"/>
    <p:sldId id="280" r:id="rId18"/>
    <p:sldId id="282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0ACEC"/>
    <a:srgbClr val="4D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ED70-C6FB-40B4-8B52-18A90FD9610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C76E-00E2-44AA-A7DD-28B7D10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7C76E-00E2-44AA-A7DD-28B7D1042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B4A87-48A9-4FD2-BE26-8104AB880D8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jeshwaran2001-algorithmvisualizer-qr9q7xqxf4gpx-1337.githubpreview.dev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B71D7-08F6-4571-AB2B-ADAA4DB5EB84}"/>
              </a:ext>
            </a:extLst>
          </p:cNvPr>
          <p:cNvSpPr txBox="1"/>
          <p:nvPr/>
        </p:nvSpPr>
        <p:spPr>
          <a:xfrm>
            <a:off x="2961561" y="199519"/>
            <a:ext cx="645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IT8611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– Mini Project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8FE93-649F-4F81-A96A-F59A9548ADAB}"/>
              </a:ext>
            </a:extLst>
          </p:cNvPr>
          <p:cNvSpPr txBox="1"/>
          <p:nvPr/>
        </p:nvSpPr>
        <p:spPr>
          <a:xfrm>
            <a:off x="3621741" y="4589172"/>
            <a:ext cx="8447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Presented By</a:t>
            </a:r>
          </a:p>
          <a:p>
            <a:r>
              <a:rPr lang="en-US" sz="3600" b="1" dirty="0"/>
              <a:t>		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J. JOFFIN JOEL(910719205009)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P.I. RAJESHWARAN(910719205018)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CBF6E-8B9D-48A7-B564-D81448FA00E0}"/>
              </a:ext>
            </a:extLst>
          </p:cNvPr>
          <p:cNvSpPr txBox="1"/>
          <p:nvPr/>
        </p:nvSpPr>
        <p:spPr>
          <a:xfrm>
            <a:off x="2094928" y="2132408"/>
            <a:ext cx="8188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Pathfinding Algorithm Visualizer </a:t>
            </a:r>
          </a:p>
        </p:txBody>
      </p:sp>
    </p:spTree>
    <p:extLst>
      <p:ext uri="{BB962C8B-B14F-4D97-AF65-F5344CB8AC3E}">
        <p14:creationId xmlns:p14="http://schemas.microsoft.com/office/powerpoint/2010/main" val="350115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6248D-FD47-4D72-9D5C-72FCB7DD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077-92E6-496F-8112-ABEF684D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8741B-AACC-4675-87E4-515F3FB8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14BA6-12E5-43A3-91B5-2B1ABED3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5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00CC4-7542-40D0-A7D8-F5574FCA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7D86F-F219-4440-B8B5-DE82AD40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2E209-2568-42D9-81C7-D55CAFAD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25B2E-9250-41D4-8B74-AF29FFFDF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2"/>
          <a:stretch/>
        </p:blipFill>
        <p:spPr>
          <a:xfrm>
            <a:off x="0" y="1364776"/>
            <a:ext cx="12192000" cy="5650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E9C29-B994-4BEC-A427-542482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5"/>
          <a:stretch/>
        </p:blipFill>
        <p:spPr>
          <a:xfrm>
            <a:off x="0" y="0"/>
            <a:ext cx="12192000" cy="1712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90582-9CE0-4E57-86A3-E0D8DA0B3919}"/>
              </a:ext>
            </a:extLst>
          </p:cNvPr>
          <p:cNvSpPr txBox="1"/>
          <p:nvPr/>
        </p:nvSpPr>
        <p:spPr>
          <a:xfrm>
            <a:off x="2579426" y="533779"/>
            <a:ext cx="764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Architecture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8240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9B2B-63D6-4BCE-ADDB-CC70775E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52" y="2530806"/>
            <a:ext cx="8233440" cy="17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9F09A-5C67-4A7D-A079-34814E99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82BEF-CB14-432C-9C22-4880972BA11F}"/>
              </a:ext>
            </a:extLst>
          </p:cNvPr>
          <p:cNvSpPr txBox="1"/>
          <p:nvPr/>
        </p:nvSpPr>
        <p:spPr>
          <a:xfrm>
            <a:off x="4308142" y="982257"/>
            <a:ext cx="35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Pathfinding Algorithm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8D32-BF74-4E77-B124-CC57E4D7A84D}"/>
              </a:ext>
            </a:extLst>
          </p:cNvPr>
          <p:cNvSpPr txBox="1"/>
          <p:nvPr/>
        </p:nvSpPr>
        <p:spPr>
          <a:xfrm>
            <a:off x="4924945" y="1465880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Pathfinding algorithms are usually an attempt to solve the shortest path problem in graph theory. They try to find the best path given a starting point and ending point based on some predefined criteria.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B88C1-A467-45DF-8056-FAD35DEF48D8}"/>
              </a:ext>
            </a:extLst>
          </p:cNvPr>
          <p:cNvSpPr txBox="1"/>
          <p:nvPr/>
        </p:nvSpPr>
        <p:spPr>
          <a:xfrm>
            <a:off x="1230572" y="3884955"/>
            <a:ext cx="536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ACEC"/>
                </a:solidFill>
                <a:latin typeface="Arial Rounded MT Bold" panose="020F0704030504030204" pitchFamily="34" charset="0"/>
              </a:rPr>
              <a:t>What is the shortest path problem?</a:t>
            </a:r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F2E1-4240-4DE0-9B4F-9E5FCDA7D132}"/>
              </a:ext>
            </a:extLst>
          </p:cNvPr>
          <p:cNvSpPr txBox="1"/>
          <p:nvPr/>
        </p:nvSpPr>
        <p:spPr>
          <a:xfrm>
            <a:off x="1447721" y="4398415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 graph theory, the shortest path problem is the problem of finding a path between two vertices (or nodes) in a graph such that the sum of the weights of its constituent edges is minimized.”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6A1DA-8A38-4850-B0EE-F38C0354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1" y="982257"/>
            <a:ext cx="3477224" cy="196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DE439-F4BD-424F-84C2-58321522738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3" b="90007" l="10000" r="90000">
                        <a14:foregroundMark x1="23828" y1="74537" x2="23828" y2="74537"/>
                        <a14:foregroundMark x1="10586" y1="84382" x2="10586" y2="84382"/>
                        <a14:foregroundMark x1="11719" y1="87713" x2="11719" y2="87713"/>
                        <a14:foregroundMark x1="22969" y1="75130" x2="22969" y2="75130"/>
                        <a14:foregroundMark x1="23555" y1="74019" x2="22695" y2="74019"/>
                        <a14:foregroundMark x1="35664" y1="51073" x2="35664" y2="51073"/>
                        <a14:foregroundMark x1="18359" y1="38490" x2="18359" y2="38490"/>
                        <a14:foregroundMark x1="18945" y1="43375" x2="18945" y2="43375"/>
                        <a14:foregroundMark x1="40273" y1="84974" x2="44609" y2="72391"/>
                        <a14:foregroundMark x1="25859" y1="75648" x2="38047" y2="85492"/>
                        <a14:foregroundMark x1="38047" y1="85492" x2="38555" y2="85492"/>
                        <a14:foregroundMark x1="43750" y1="88749" x2="58867" y2="94226"/>
                        <a14:foregroundMark x1="58867" y1="94226" x2="70391" y2="90007"/>
                        <a14:foregroundMark x1="70391" y1="90007" x2="71719" y2="73501"/>
                        <a14:foregroundMark x1="30469" y1="68024" x2="37109" y2="51591"/>
                        <a14:foregroundMark x1="48633" y1="59808" x2="61211" y2="55662"/>
                        <a14:foregroundMark x1="61211" y1="55662" x2="62227" y2="54330"/>
                        <a14:foregroundMark x1="55273" y1="58179" x2="47500" y2="71281"/>
                        <a14:foregroundMark x1="89023" y1="70170" x2="89023" y2="70170"/>
                        <a14:foregroundMark x1="74922" y1="83864" x2="81523" y2="74537"/>
                        <a14:foregroundMark x1="55859" y1="71281" x2="65391" y2="82235"/>
                        <a14:foregroundMark x1="59336" y1="84382" x2="56719" y2="87121"/>
                        <a14:foregroundMark x1="57031" y1="66395" x2="67070" y2="84160"/>
                        <a14:foregroundMark x1="67070" y1="84160" x2="70586" y2="81125"/>
                        <a14:foregroundMark x1="47227" y1="50481" x2="49805" y2="68542"/>
                        <a14:foregroundMark x1="48086" y1="50481" x2="62148" y2="45818"/>
                        <a14:foregroundMark x1="62148" y1="45818" x2="74922" y2="46114"/>
                        <a14:foregroundMark x1="74922" y1="46114" x2="84375" y2="53220"/>
                        <a14:foregroundMark x1="84375" y1="53220" x2="86445" y2="64175"/>
                        <a14:foregroundMark x1="81836" y1="56551" x2="68203" y2="72243"/>
                        <a14:foregroundMark x1="68203" y1="72243" x2="85859" y2="64175"/>
                        <a14:foregroundMark x1="64219" y1="61436" x2="65078" y2="51591"/>
                        <a14:foregroundMark x1="69141" y1="48853" x2="69141" y2="65803"/>
                        <a14:foregroundMark x1="79805" y1="55440" x2="74336" y2="68024"/>
                        <a14:foregroundMark x1="77773" y1="60326" x2="76641" y2="57069"/>
                        <a14:foregroundMark x1="12891" y1="88231" x2="12891" y2="88231"/>
                        <a14:foregroundMark x1="48086" y1="49963" x2="48086" y2="49963"/>
                        <a14:foregroundMark x1="47500" y1="51073" x2="47500" y2="51073"/>
                        <a14:foregroundMark x1="47500" y1="49445" x2="48945" y2="56551"/>
                        <a14:foregroundMark x1="46914" y1="48335" x2="49531" y2="54330"/>
                        <a14:foregroundMark x1="47500" y1="49963" x2="51836" y2="52184"/>
                        <a14:foregroundMark x1="48945" y1="49445" x2="50391" y2="50481"/>
                        <a14:foregroundMark x1="48359" y1="48853" x2="51250" y2="51073"/>
                        <a14:foregroundMark x1="47500" y1="49445" x2="51836" y2="49445"/>
                        <a14:backgroundMark x1="10586" y1="83272" x2="10586" y2="83272"/>
                        <a14:backgroundMark x1="87031" y1="65803" x2="87031" y2="65803"/>
                        <a14:backgroundMark x1="89336" y1="70762" x2="89336" y2="70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8" y="4115787"/>
            <a:ext cx="4730989" cy="24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AD0A2-439A-47B3-8694-8B29A4463C6E}"/>
              </a:ext>
            </a:extLst>
          </p:cNvPr>
          <p:cNvSpPr txBox="1"/>
          <p:nvPr/>
        </p:nvSpPr>
        <p:spPr>
          <a:xfrm>
            <a:off x="2337179" y="1009513"/>
            <a:ext cx="609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Conclusion: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4E6E6-0090-45DC-A4A2-DE6CC3D83683}"/>
              </a:ext>
            </a:extLst>
          </p:cNvPr>
          <p:cNvSpPr txBox="1"/>
          <p:nvPr/>
        </p:nvSpPr>
        <p:spPr>
          <a:xfrm>
            <a:off x="3016154" y="2088107"/>
            <a:ext cx="8393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With the completion of this project, we have successfully achieved our objective of our project is to embed Graph Path Finding with Visualization and Comparing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The main idea of the system is to provide an integrated educational environment for both instructors and students to facilitate the learning process in efficient way.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F4DFE-736F-4F6C-9A00-48044DDAFE0F}"/>
              </a:ext>
            </a:extLst>
          </p:cNvPr>
          <p:cNvSpPr txBox="1"/>
          <p:nvPr/>
        </p:nvSpPr>
        <p:spPr>
          <a:xfrm>
            <a:off x="2729552" y="5418161"/>
            <a:ext cx="825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LIVE DEMO: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hlinkClick r:id="rId2"/>
              </a:rPr>
              <a:t>https://rajeshwaran2001-algorithmvisualizer-qr9q7xqxf4gpx-1337.githubpreview.dev/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9A689-EF9F-43F9-B131-3F77F1E01365}"/>
              </a:ext>
            </a:extLst>
          </p:cNvPr>
          <p:cNvSpPr txBox="1"/>
          <p:nvPr/>
        </p:nvSpPr>
        <p:spPr>
          <a:xfrm>
            <a:off x="2331487" y="239257"/>
            <a:ext cx="436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interest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61900-F0C4-4B32-B513-9532175B3232}"/>
              </a:ext>
            </a:extLst>
          </p:cNvPr>
          <p:cNvSpPr txBox="1"/>
          <p:nvPr/>
        </p:nvSpPr>
        <p:spPr>
          <a:xfrm>
            <a:off x="4230806" y="1166285"/>
            <a:ext cx="2975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HTML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Javascipt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Node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0A25E-31DE-4356-BC35-8DDDCFF2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9" y="1637432"/>
            <a:ext cx="2039759" cy="114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3DF56-B600-4EF5-B921-3F2F3AEE6577}"/>
              </a:ext>
            </a:extLst>
          </p:cNvPr>
          <p:cNvSpPr txBox="1"/>
          <p:nvPr/>
        </p:nvSpPr>
        <p:spPr>
          <a:xfrm>
            <a:off x="2111982" y="2784143"/>
            <a:ext cx="2623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BCED8-3A65-4FD0-AB9D-1DF5D7946BD3}"/>
              </a:ext>
            </a:extLst>
          </p:cNvPr>
          <p:cNvSpPr txBox="1"/>
          <p:nvPr/>
        </p:nvSpPr>
        <p:spPr>
          <a:xfrm>
            <a:off x="2868300" y="3571517"/>
            <a:ext cx="88824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effectLst/>
              </a:rPr>
              <a:t>Visualizations of algorithms contribute to improving computer science education. The process of teaching and learning of algorithms is often complex and hard to understand the problem. Visualization is a useful technique for learning in any computer science course. In this paper, an e-learning tool for shortest paths algorithms visualization is described. To make this visualizer you need to be at least an intermediate level in front end programming (HTML, Nodes, CSS) and a good understanding of some pathfinding algorithm. </a:t>
            </a:r>
            <a:endParaRPr lang="en-US" sz="2200" dirty="0">
              <a:solidFill>
                <a:srgbClr val="59595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0F5A-DEC8-4A03-B036-35F26D8F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47" y="1478056"/>
            <a:ext cx="1142825" cy="130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B310D-C007-4494-A0A4-D23FBE68018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8438" l="9961" r="89844">
                        <a14:foregroundMark x1="41602" y1="92188" x2="61523" y2="94336"/>
                        <a14:foregroundMark x1="35352" y1="94141" x2="69336" y2="97852"/>
                        <a14:foregroundMark x1="69727" y1="94141" x2="41211" y2="96680"/>
                        <a14:foregroundMark x1="41211" y1="96680" x2="25391" y2="92188"/>
                        <a14:foregroundMark x1="45703" y1="97852" x2="56445" y2="98438"/>
                        <a14:foregroundMark x1="56445" y1="98438" x2="68945" y2="95313"/>
                        <a14:foregroundMark x1="68945" y1="95313" x2="71289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92" y="97034"/>
            <a:ext cx="1281390" cy="1281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A88F0-A10B-4A3A-8971-1203AFE47AE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9714" l="10000" r="90000">
                        <a14:foregroundMark x1="41714" y1="94514" x2="52964" y2="90000"/>
                        <a14:foregroundMark x1="52964" y1="90000" x2="52429" y2="98743"/>
                        <a14:foregroundMark x1="52429" y1="98743" x2="60464" y2="92514"/>
                        <a14:foregroundMark x1="60464" y1="92514" x2="65821" y2="92057"/>
                        <a14:foregroundMark x1="65821" y1="92057" x2="56786" y2="95429"/>
                        <a14:foregroundMark x1="56786" y1="95429" x2="49036" y2="90457"/>
                        <a14:foregroundMark x1="49036" y1="90457" x2="43214" y2="92514"/>
                        <a14:foregroundMark x1="43214" y1="92514" x2="37107" y2="89771"/>
                        <a14:foregroundMark x1="37107" y1="89771" x2="44571" y2="92343"/>
                        <a14:foregroundMark x1="44571" y1="92343" x2="51607" y2="92171"/>
                        <a14:foregroundMark x1="51607" y1="92171" x2="51643" y2="99371"/>
                        <a14:foregroundMark x1="51643" y1="99371" x2="51536" y2="9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11" y="97034"/>
            <a:ext cx="2050224" cy="12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4B143-73B6-493A-9000-793EB2948DF0}"/>
              </a:ext>
            </a:extLst>
          </p:cNvPr>
          <p:cNvSpPr txBox="1"/>
          <p:nvPr/>
        </p:nvSpPr>
        <p:spPr>
          <a:xfrm>
            <a:off x="2569190" y="968570"/>
            <a:ext cx="31492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C2195-5D0E-4C7A-93AB-0BB6FA2A5C1E}"/>
              </a:ext>
            </a:extLst>
          </p:cNvPr>
          <p:cNvSpPr txBox="1"/>
          <p:nvPr/>
        </p:nvSpPr>
        <p:spPr>
          <a:xfrm>
            <a:off x="4036326" y="2151727"/>
            <a:ext cx="6359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Breadth-First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Depth-First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A Star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Greedy Best-First Search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1A1E6-643F-45FE-AF3D-CBBB1BE35958}"/>
              </a:ext>
            </a:extLst>
          </p:cNvPr>
          <p:cNvSpPr txBox="1"/>
          <p:nvPr/>
        </p:nvSpPr>
        <p:spPr>
          <a:xfrm>
            <a:off x="2023280" y="449955"/>
            <a:ext cx="4568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C7FA8-B538-4D6A-ABF1-50DE1F99F90D}"/>
              </a:ext>
            </a:extLst>
          </p:cNvPr>
          <p:cNvSpPr txBox="1"/>
          <p:nvPr/>
        </p:nvSpPr>
        <p:spPr>
          <a:xfrm>
            <a:off x="2483893" y="1358549"/>
            <a:ext cx="9430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It is an algorithm for finding the shortest paths between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nodes in a weighted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We'll use the new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addDirectedEdge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methods to add weights to the edges when creating a graph. Let us look at how this algorithm works.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A0CB-A3C2-4FBF-A717-51D7B195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74" y="3498249"/>
            <a:ext cx="4620803" cy="32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89AAA-1E10-4D32-B62C-C1ACF765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" y="0"/>
            <a:ext cx="1218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AEB54-6443-43BB-8BD4-E1934322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48AFB-FFE7-450A-B486-222388E9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67E6D-5588-47BD-AFDA-5F51932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635</TotalTime>
  <Words>347</Words>
  <Application>Microsoft Office PowerPoint</Application>
  <PresentationFormat>Widescreen</PresentationFormat>
  <Paragraphs>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Corbel</vt:lpstr>
      <vt:lpstr>Lucida Sans Unicode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Aashik</dc:creator>
  <cp:lastModifiedBy>Ajith kumar sj</cp:lastModifiedBy>
  <cp:revision>24</cp:revision>
  <dcterms:created xsi:type="dcterms:W3CDTF">2021-03-08T14:12:08Z</dcterms:created>
  <dcterms:modified xsi:type="dcterms:W3CDTF">2022-06-23T07:14:55Z</dcterms:modified>
</cp:coreProperties>
</file>