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g" ContentType="image/jpg"/>
  <Default Extension="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sldIdLst>
    <p:sldId id="256" r:id="rId3"/>
    <p:sldId id="257" r:id="rId4"/>
    <p:sldId id="258" r:id="rId5"/>
    <p:sldId id="259" r:id="rId6"/>
    <p:sldId id="260" r:id="rId7"/>
    <p:sldId id="261" r:id="rId8"/>
    <p:sldId id="262" r:id="rId9"/>
    <p:sldId id="263" r:id="rId10"/>
    <p:sldId id="264" r:id="rId11"/>
    <p:sldId id="265" r:id="rId12"/>
    <p:sldId id="266" r:id="rId13"/>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varScale="1">
        <p:scale>
          <a:sx n="56" d="100"/>
          <a:sy n="56"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type="title" preserve="1">
  <p:cSld name="标题幻灯片">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ctrTitle"/>
          </p:nvPr>
        </p:nvSpPr>
        <p:spPr>
          <a:xfrm xmlns:a="http://schemas.openxmlformats.org/drawingml/2006/main">
            <a:off x="914400" y="2130425"/>
            <a:ext cx="10363200" cy="1470025"/>
          </a:xfrm>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subTitle" idx="1"/>
          </p:nvPr>
        </p:nvSpPr>
        <p:spPr>
          <a:xfrm xmlns:a="http://schemas.openxmlformats.org/drawingml/2006/main">
            <a:off x="1828800" y="3886199"/>
            <a:ext cx="8534400" cy="1752600"/>
          </a:xfrm>
        </p:spPr>
        <p:txBody>
          <a:bodyPr xmlns:a="http://schemas.openxmlformats.org/drawingml/2006/main"/>
          <a:lstStyle xmlns:a="http://schemas.openxmlformats.org/drawingml/2006/main">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xmlns:a="http://schemas.openxmlformats.org/drawingml/2006/main">
            <a:r>
              <a:rPr lang="zh-CN" altLang="en-US" smtClean="0"/>
              <a:t>单击此处编辑母版副标题样式</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059734445"/>
      </p:ext>
    </p:extLst>
  </p:cSld>
  <p:clrMapOvr>
    <a:masterClrMapping xmlns:a="http://schemas.openxmlformats.org/drawingml/2006/main"/>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2381246"/>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9347418"/>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17"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3"/>
                </a:lnTo>
              </a:path>
            </a:pathLst>
          </a:custGeom>
          <a:noFill xmlns:a="http://schemas.openxmlformats.org/drawingml/2006/main"/>
          <a:ln xmlns:a="http://schemas.openxmlformats.org/drawingml/2006/main" w="9525" cmpd="sng" cap="flat">
            <a:solidFill>
              <a:srgbClr val="5FCAEE"/>
            </a:solidFill>
            <a:prstDash val="solid"/>
            <a:round/>
          </a:ln>
        </p:spPr>
      </p:sp>
      <p:sp>
        <p:nvSpPr>
          <p:cNvPr id="18"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19"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20" name="曲线"/>
          <p:cNvSpPr>
            <a:spLocks xmlns:a="http://schemas.openxmlformats.org/drawingml/2006/main"/>
          </p:cNvSpPr>
          <p:nvPr/>
        </p:nvSpPr>
        <p:spPr>
          <a:xfrm xmlns:a="http://schemas.openxmlformats.org/drawingml/2006/main" rot="0">
            <a:off x="9602878" y="0"/>
            <a:ext cx="2589527" cy="6858000"/>
          </a:xfrm>
          <a:custGeom xmlns:a="http://schemas.openxmlformats.org/drawingml/2006/main">
            <a:gdLst>
              <a:gd name="T1" fmla="*/ 0 w 21600"/>
              <a:gd name="T2" fmla="*/ 0 h 21600"/>
              <a:gd name="T3" fmla="*/ 21600 w 21600"/>
              <a:gd name="T4" fmla="*/ 21600 h 21600"/>
            </a:gdLst>
            <a:rect l="T1" t="T2" r="T3" b="T4"/>
            <a:pathLst>
              <a:path w="21600" h="21600">
                <a:moveTo>
                  <a:pt x="21594" y="0"/>
                </a:moveTo>
                <a:lnTo>
                  <a:pt x="0" y="0"/>
                </a:lnTo>
                <a:lnTo>
                  <a:pt x="10083" y="21599"/>
                </a:lnTo>
                <a:lnTo>
                  <a:pt x="21594" y="21599"/>
                </a:lnTo>
                <a:lnTo>
                  <a:pt x="21594"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21"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2"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23"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24" name="曲线"/>
          <p:cNvSpPr>
            <a:spLocks xmlns:a="http://schemas.openxmlformats.org/drawingml/2006/main"/>
          </p:cNvSpPr>
          <p:nvPr/>
        </p:nvSpPr>
        <p:spPr>
          <a:xfrm xmlns:a="http://schemas.openxmlformats.org/drawingml/2006/main" rot="0">
            <a:off x="10936247" y="0"/>
            <a:ext cx="1256027"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25"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6"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27"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sz="3200" b="0" i="0">
              <a:solidFill>
                <a:schemeClr val="tx1"/>
              </a:solidFill>
              <a:latin typeface="Trebuchet MS" pitchFamily="0" charset="0"/>
              <a:cs typeface="Trebuchet MS" pitchFamily="0" charset="0"/>
            </a:endParaRPr>
          </a:p>
        </p:txBody>
      </p:sp>
      <p:sp>
        <p:nvSpPr>
          <p:cNvPr id="28" name="文本框"/>
          <p:cNvSpPr>
            <a:spLocks xmlns:a="http://schemas.openxmlformats.org/drawingml/2006/main" noGrp="1"/>
          </p:cNvSpPr>
          <p:nvPr>
            <p:ph type="body" idx="4"/>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29"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30"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31"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359759822"/>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42"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3"/>
                </a:lnTo>
              </a:path>
            </a:pathLst>
          </a:custGeom>
          <a:noFill xmlns:a="http://schemas.openxmlformats.org/drawingml/2006/main"/>
          <a:ln xmlns:a="http://schemas.openxmlformats.org/drawingml/2006/main" w="9525" cmpd="sng" cap="flat">
            <a:solidFill>
              <a:srgbClr val="5FCAEE"/>
            </a:solidFill>
            <a:prstDash val="solid"/>
            <a:round/>
          </a:ln>
        </p:spPr>
      </p:sp>
      <p:sp>
        <p:nvSpPr>
          <p:cNvPr id="43"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44"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45" name="曲线"/>
          <p:cNvSpPr>
            <a:spLocks xmlns:a="http://schemas.openxmlformats.org/drawingml/2006/main"/>
          </p:cNvSpPr>
          <p:nvPr/>
        </p:nvSpPr>
        <p:spPr>
          <a:xfrm xmlns:a="http://schemas.openxmlformats.org/drawingml/2006/main" rot="0">
            <a:off x="9602878" y="0"/>
            <a:ext cx="2589527" cy="6858000"/>
          </a:xfrm>
          <a:custGeom xmlns:a="http://schemas.openxmlformats.org/drawingml/2006/main">
            <a:gdLst>
              <a:gd name="T1" fmla="*/ 0 w 21600"/>
              <a:gd name="T2" fmla="*/ 0 h 21600"/>
              <a:gd name="T3" fmla="*/ 21600 w 21600"/>
              <a:gd name="T4" fmla="*/ 21600 h 21600"/>
            </a:gdLst>
            <a:rect l="T1" t="T2" r="T3" b="T4"/>
            <a:pathLst>
              <a:path w="21600" h="21600">
                <a:moveTo>
                  <a:pt x="21594" y="0"/>
                </a:moveTo>
                <a:lnTo>
                  <a:pt x="0" y="0"/>
                </a:lnTo>
                <a:lnTo>
                  <a:pt x="10083" y="21599"/>
                </a:lnTo>
                <a:lnTo>
                  <a:pt x="21594" y="21599"/>
                </a:lnTo>
                <a:lnTo>
                  <a:pt x="21594"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46"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47"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48"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49" name="曲线"/>
          <p:cNvSpPr>
            <a:spLocks xmlns:a="http://schemas.openxmlformats.org/drawingml/2006/main"/>
          </p:cNvSpPr>
          <p:nvPr/>
        </p:nvSpPr>
        <p:spPr>
          <a:xfrm xmlns:a="http://schemas.openxmlformats.org/drawingml/2006/main" rot="0">
            <a:off x="10936247" y="0"/>
            <a:ext cx="1256027"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50"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1"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52"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4800" b="1" i="0">
              <a:solidFill>
                <a:schemeClr val="tx1"/>
              </a:solidFill>
              <a:latin typeface="Trebuchet MS" pitchFamily="0" charset="0"/>
              <a:cs typeface="Trebuchet MS" pitchFamily="0" charset="0"/>
            </a:endParaRPr>
          </a:p>
        </p:txBody>
      </p:sp>
      <p:sp>
        <p:nvSpPr>
          <p:cNvPr id="53"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54"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55"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210295132"/>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077219632"/>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041996332"/>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921349624"/>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81418847"/>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91526152"/>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444542894"/>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19489984"/>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866300112"/>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3"/>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4"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 name="曲线"/>
          <p:cNvSpPr>
            <a:spLocks/>
          </p:cNvSpPr>
          <p:nvPr/>
        </p:nvSpPr>
        <p:spPr>
          <a:xfrm rot="0">
            <a:off x="9602878" y="0"/>
            <a:ext cx="2589527" cy="6858000"/>
          </a:xfrm>
          <a:custGeom>
            <a:gdLst>
              <a:gd name="T1" fmla="*/ 0 w 21600"/>
              <a:gd name="T2" fmla="*/ 0 h 21600"/>
              <a:gd name="T3" fmla="*/ 21600 w 21600"/>
              <a:gd name="T4" fmla="*/ 21600 h 21600"/>
            </a:gdLst>
            <a:rect l="T1" t="T2" r="T3" b="T4"/>
            <a:pathLst>
              <a:path w="21600" h="21600">
                <a:moveTo>
                  <a:pt x="21594" y="0"/>
                </a:moveTo>
                <a:lnTo>
                  <a:pt x="0" y="0"/>
                </a:lnTo>
                <a:lnTo>
                  <a:pt x="10083" y="21599"/>
                </a:lnTo>
                <a:lnTo>
                  <a:pt x="21594" y="21599"/>
                </a:lnTo>
                <a:lnTo>
                  <a:pt x="21594" y="0"/>
                </a:lnTo>
                <a:close/>
              </a:path>
            </a:pathLst>
          </a:custGeom>
          <a:solidFill>
            <a:srgbClr val="5FCAEE">
              <a:alpha val="20000"/>
            </a:srgbClr>
          </a:solidFill>
          <a:ln cmpd="sng" cap="flat">
            <a:noFill/>
            <a:prstDash val="solid"/>
            <a:miter/>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mpd="sng" cap="flat">
            <a:noFill/>
            <a:prstDash val="solid"/>
            <a:miter/>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9" name="曲线"/>
          <p:cNvSpPr>
            <a:spLocks/>
          </p:cNvSpPr>
          <p:nvPr/>
        </p:nvSpPr>
        <p:spPr>
          <a:xfrm rot="0">
            <a:off x="10936247" y="0"/>
            <a:ext cx="1256027" cy="6858000"/>
          </a:xfrm>
          <a:custGeom>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mpd="sng" cap="flat">
            <a:noFill/>
            <a:prstDash val="solid"/>
            <a:miter/>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sz="4800" b="1" i="0">
              <a:solidFill>
                <a:schemeClr val="tx1"/>
              </a:solidFill>
              <a:latin typeface="Trebuchet MS" pitchFamily="0" charset="0"/>
              <a:cs typeface="Trebuchet MS" pitchFamily="0" charset="0"/>
            </a:endParaRPr>
          </a:p>
        </p:txBody>
      </p:sp>
      <p:sp>
        <p:nvSpPr>
          <p:cNvPr id="13" name="文本框"/>
          <p:cNvSpPr>
            <a:spLocks noGrp="1"/>
          </p:cNvSpPr>
          <p:nvPr>
            <p:ph type="body" idx="1"/>
          </p:nvPr>
        </p:nvSpPr>
        <p:spPr>
          <a:xfrm rot="0">
            <a:off x="609600" y="1577340"/>
            <a:ext cx="10972800" cy="4526274"/>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4" name="文本框"/>
          <p:cNvSpPr>
            <a:spLocks noGrp="1"/>
          </p:cNvSpPr>
          <p:nvPr>
            <p:ph type="ftr" idx="5"/>
          </p:nvPr>
        </p:nvSpPr>
        <p:spPr>
          <a:xfrm rot="0">
            <a:off x="4145279" y="6377940"/>
            <a:ext cx="3901439"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solidFill>
                <a:srgbClr val="898989"/>
              </a:solidFill>
              <a:latin typeface="Calibri" pitchFamily="0" charset="0"/>
              <a:ea typeface="宋体" pitchFamily="0" charset="0"/>
              <a:cs typeface="Calibri" pitchFamily="0" charset="0"/>
            </a:endParaRPr>
          </a:p>
        </p:txBody>
      </p:sp>
      <p:sp>
        <p:nvSpPr>
          <p:cNvPr id="15" name="文本框"/>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Calibri" pitchFamily="0" charset="0"/>
                <a:ea typeface="宋体" pitchFamily="0" charset="0"/>
                <a:cs typeface="Calibri" pitchFamily="0" charset="0"/>
              </a:rPr>
              <a:t>6/20/2024</a:t>
            </a:fld>
            <a:endParaRPr lang="zh-CN" altLang="en-US">
              <a:solidFill>
                <a:srgbClr val="898989"/>
              </a:solidFill>
              <a:latin typeface="Calibri" pitchFamily="0" charset="0"/>
              <a:ea typeface="宋体" pitchFamily="0" charset="0"/>
              <a:cs typeface="Calibri" pitchFamily="0" charset="0"/>
            </a:endParaRPr>
          </a:p>
        </p:txBody>
      </p:sp>
      <p:sp>
        <p:nvSpPr>
          <p:cNvPr id="16"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206140384"/>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image" Target="../media/9.png"/><Relationship Id="rId2"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g"/><Relationship Id="rId4"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image" Target="../media/8.jpg"/><Relationship Id="rId2" Type="http://schemas.openxmlformats.org/officeDocument/2006/relationships/image" Target="../media/1.png"/><Relationship Id="rId3"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image" Target="../media/9.png"/><Relationship Id="rId2" Type="http://schemas.openxmlformats.org/officeDocument/2006/relationships/image" Target="../media/10.jpeg"/><Relationship Id="rId3" Type="http://schemas.openxmlformats.org/officeDocument/2006/relationships/slideLayout" Target="../slideLayouts/slideLayout12.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34" name="组合"/>
          <p:cNvGrpSpPr>
            <a:grpSpLocks/>
          </p:cNvGrpSpPr>
          <p:nvPr/>
        </p:nvGrpSpPr>
        <p:grpSpPr>
          <a:xfrm>
            <a:off x="742949" y="1104900"/>
            <a:ext cx="1743076" cy="1333498"/>
            <a:chOff x="742949" y="1104900"/>
            <a:chExt cx="1743076" cy="1333498"/>
          </a:xfrm>
        </p:grpSpPr>
        <p:sp>
          <p:nvSpPr>
            <p:cNvPr id="32" name="曲线"/>
            <p:cNvSpPr>
              <a:spLocks/>
            </p:cNvSpPr>
            <p:nvPr/>
          </p:nvSpPr>
          <p:spPr>
            <a:xfrm rot="0">
              <a:off x="742949" y="1381124"/>
              <a:ext cx="1228724" cy="1057274"/>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600" y="10801"/>
                  </a:lnTo>
                  <a:lnTo>
                    <a:pt x="16954" y="0"/>
                  </a:lnTo>
                  <a:close/>
                </a:path>
              </a:pathLst>
            </a:custGeom>
            <a:solidFill>
              <a:srgbClr val="5FCAEE"/>
            </a:solidFill>
            <a:ln cmpd="sng" cap="flat">
              <a:noFill/>
              <a:prstDash val="solid"/>
              <a:miter/>
            </a:ln>
          </p:spPr>
        </p:sp>
        <p:sp>
          <p:nvSpPr>
            <p:cNvPr id="33" name="曲线"/>
            <p:cNvSpPr>
              <a:spLocks/>
            </p:cNvSpPr>
            <p:nvPr/>
          </p:nvSpPr>
          <p:spPr>
            <a:xfrm rot="0">
              <a:off x="1838325" y="1104900"/>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miter/>
            </a:ln>
          </p:spPr>
        </p:sp>
      </p:grpSp>
      <p:sp>
        <p:nvSpPr>
          <p:cNvPr id="35" name="曲线"/>
          <p:cNvSpPr>
            <a:spLocks/>
          </p:cNvSpPr>
          <p:nvPr/>
        </p:nvSpPr>
        <p:spPr>
          <a:xfrm rot="0">
            <a:off x="3752849" y="1190625"/>
            <a:ext cx="1666874" cy="1438275"/>
          </a:xfrm>
          <a:custGeom>
            <a:gdLst>
              <a:gd name="T1" fmla="*/ 0 w 21600"/>
              <a:gd name="T2" fmla="*/ 0 h 21600"/>
              <a:gd name="T3" fmla="*/ 21600 w 21600"/>
              <a:gd name="T4" fmla="*/ 21600 h 21600"/>
            </a:gdLst>
            <a:rect l="T1" t="T2" r="T3" b="T4"/>
            <a:pathLst>
              <a:path w="21600" h="21600">
                <a:moveTo>
                  <a:pt x="16937" y="0"/>
                </a:moveTo>
                <a:lnTo>
                  <a:pt x="4658" y="0"/>
                </a:lnTo>
                <a:lnTo>
                  <a:pt x="0" y="10798"/>
                </a:lnTo>
                <a:lnTo>
                  <a:pt x="4658" y="21600"/>
                </a:lnTo>
                <a:lnTo>
                  <a:pt x="16937" y="21600"/>
                </a:lnTo>
                <a:lnTo>
                  <a:pt x="21600" y="10798"/>
                </a:lnTo>
                <a:lnTo>
                  <a:pt x="16937" y="0"/>
                </a:lnTo>
                <a:close/>
              </a:path>
            </a:pathLst>
          </a:custGeom>
          <a:solidFill>
            <a:srgbClr val="42D0A1"/>
          </a:solidFill>
          <a:ln cmpd="sng" cap="flat">
            <a:noFill/>
            <a:prstDash val="solid"/>
            <a:miter/>
          </a:ln>
        </p:spPr>
      </p:sp>
      <p:sp>
        <p:nvSpPr>
          <p:cNvPr id="36" name="曲线"/>
          <p:cNvSpPr>
            <a:spLocks/>
          </p:cNvSpPr>
          <p:nvPr/>
        </p:nvSpPr>
        <p:spPr>
          <a:xfrm rot="0">
            <a:off x="3800474" y="522922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1"/>
                </a:lnTo>
                <a:lnTo>
                  <a:pt x="4619" y="21600"/>
                </a:lnTo>
                <a:lnTo>
                  <a:pt x="16980" y="21600"/>
                </a:lnTo>
                <a:lnTo>
                  <a:pt x="21600" y="10801"/>
                </a:lnTo>
                <a:lnTo>
                  <a:pt x="16980" y="0"/>
                </a:lnTo>
                <a:close/>
              </a:path>
            </a:pathLst>
          </a:custGeom>
          <a:solidFill>
            <a:srgbClr val="42AF51"/>
          </a:solidFill>
          <a:ln cmpd="sng" cap="flat">
            <a:noFill/>
            <a:prstDash val="solid"/>
            <a:miter/>
          </a:ln>
        </p:spPr>
      </p:sp>
      <p:sp>
        <p:nvSpPr>
          <p:cNvPr id="37" name="文本框"/>
          <p:cNvSpPr>
            <a:spLocks noGrp="1"/>
          </p:cNvSpPr>
          <p:nvPr>
            <p:ph type="ctrTitle"/>
          </p:nvPr>
        </p:nvSpPr>
        <p:spPr>
          <a:xfrm rot="0">
            <a:off x="5376765" y="2276852"/>
            <a:ext cx="5800852" cy="502283"/>
          </a:xfrm>
          <a:prstGeom prst="rect"/>
          <a:noFill/>
          <a:ln w="12700" cmpd="sng" cap="flat">
            <a:noFill/>
            <a:prstDash val="solid"/>
            <a:miter/>
          </a:ln>
        </p:spPr>
        <p:txBody>
          <a:bodyPr vert="horz" wrap="square" lIns="0" tIns="16510" rIns="0" bIns="0" anchor="t" anchorCtr="0">
            <a:prstTxWarp prst="textNoShape"/>
            <a:spAutoFit/>
          </a:bodyPr>
          <a:lstStyle/>
          <a:p>
            <a:pPr marL="0" indent="0" algn="l">
              <a:lnSpc>
                <a:spcPct val="100000"/>
              </a:lnSpc>
              <a:spcBef>
                <a:spcPts val="130"/>
              </a:spcBef>
              <a:spcAft>
                <a:spcPts val="0"/>
              </a:spcAft>
              <a:buNone/>
            </a:pPr>
            <a:r>
              <a:rPr lang="en-US" altLang="zh-CN" sz="3200" b="0" i="0" u="none" strike="noStrike" kern="0" cap="none" spc="15" baseline="0">
                <a:solidFill>
                  <a:schemeClr val="tx1"/>
                </a:solidFill>
                <a:latin typeface="Trebuchet MS" pitchFamily="0" charset="0"/>
                <a:ea typeface="宋体" pitchFamily="0" charset="0"/>
                <a:cs typeface="Trebuchet MS" pitchFamily="0" charset="0"/>
              </a:rPr>
              <a:t>Y.Rajeshwari</a:t>
            </a:r>
            <a:endParaRPr lang="zh-CN" altLang="en-US" sz="3200" b="0" i="0" u="none" strike="noStrike" kern="0" cap="none" spc="15" baseline="0">
              <a:solidFill>
                <a:schemeClr val="tx1"/>
              </a:solidFill>
              <a:latin typeface="Trebuchet MS" pitchFamily="0" charset="0"/>
              <a:ea typeface="宋体" pitchFamily="0" charset="0"/>
              <a:cs typeface="Trebuchet MS" pitchFamily="0" charset="0"/>
            </a:endParaRPr>
          </a:p>
        </p:txBody>
      </p:sp>
      <p:sp>
        <p:nvSpPr>
          <p:cNvPr id="38" name="矩形"/>
          <p:cNvSpPr>
            <a:spLocks/>
          </p:cNvSpPr>
          <p:nvPr/>
        </p:nvSpPr>
        <p:spPr>
          <a:xfrm rot="13211">
            <a:off x="5375366" y="3145544"/>
            <a:ext cx="4391750" cy="374649"/>
          </a:xfrm>
          <a:prstGeom prst="rect"/>
          <a:noFill/>
          <a:ln w="12700" cmpd="sng" cap="flat">
            <a:noFill/>
            <a:prstDash val="solid"/>
            <a:miter/>
          </a:ln>
        </p:spPr>
        <p:txBody>
          <a:bodyPr vert="horz" wrap="square" lIns="0" tIns="12700" rIns="0" bIns="0" anchor="t" anchorCtr="0">
            <a:prstTxWarp prst="textNoShape"/>
            <a:spAutoFit/>
          </a:bodyPr>
          <a:lstStyle/>
          <a:p>
            <a:pPr marL="12700" indent="0" algn="l">
              <a:lnSpc>
                <a:spcPct val="100000"/>
              </a:lnSpc>
              <a:spcBef>
                <a:spcPts val="100"/>
              </a:spcBef>
              <a:spcAft>
                <a:spcPts val="0"/>
              </a:spcAft>
              <a:buNone/>
            </a:pPr>
            <a:r>
              <a:rPr lang="en-US" altLang="zh-CN" sz="2400" b="0" i="0" u="none" strike="noStrike" kern="1200" cap="none" spc="0" baseline="0">
                <a:solidFill>
                  <a:srgbClr val="A658DF"/>
                </a:solidFill>
                <a:latin typeface="Trebuchet MS" pitchFamily="0" charset="0"/>
                <a:ea typeface="宋体" pitchFamily="0" charset="0"/>
                <a:cs typeface="Trebuchet MS" pitchFamily="0" charset="0"/>
              </a:rPr>
              <a:t>keylogger and security system </a:t>
            </a:r>
            <a:endParaRPr lang="zh-CN" altLang="en-US" sz="2400" b="0" i="0" u="none" strike="noStrike" kern="1200" cap="none" spc="0" baseline="0">
              <a:solidFill>
                <a:srgbClr val="A658DF"/>
              </a:solidFill>
              <a:latin typeface="Trebuchet MS" pitchFamily="0" charset="0"/>
              <a:ea typeface="宋体" pitchFamily="0" charset="0"/>
              <a:cs typeface="Trebuchet MS" pitchFamily="0" charset="0"/>
            </a:endParaRPr>
          </a:p>
        </p:txBody>
      </p:sp>
      <p:pic>
        <p:nvPicPr>
          <p:cNvPr id="39" name="图片"/>
          <p:cNvPicPr>
            <a:picLocks/>
          </p:cNvPicPr>
          <p:nvPr/>
        </p:nvPicPr>
        <p:blipFill>
          <a:blip r:embed="rId1" cstate="print"/>
          <a:stretch>
            <a:fillRect/>
          </a:stretch>
        </p:blipFill>
        <p:spPr>
          <a:xfrm rot="0">
            <a:off x="676275" y="6467475"/>
            <a:ext cx="2143125" cy="200023"/>
          </a:xfrm>
          <a:prstGeom prst="rect"/>
          <a:noFill/>
          <a:ln w="12700" cmpd="sng" cap="flat">
            <a:noFill/>
            <a:prstDash val="solid"/>
            <a:miter/>
          </a:ln>
        </p:spPr>
      </p:pic>
      <p:sp>
        <p:nvSpPr>
          <p:cNvPr id="40" name="矩形"/>
          <p:cNvSpPr>
            <a:spLocks/>
          </p:cNvSpPr>
          <p:nvPr/>
        </p:nvSpPr>
        <p:spPr>
          <a:xfrm rot="0">
            <a:off x="739774" y="6473336"/>
            <a:ext cx="1798953" cy="168909"/>
          </a:xfrm>
          <a:prstGeom prst="rect"/>
          <a:noFill/>
          <a:ln w="12700" cmpd="sng" cap="flat">
            <a:noFill/>
            <a:prstDash val="solid"/>
            <a:miter/>
          </a:ln>
        </p:spPr>
        <p:txBody>
          <a:bodyPr vert="horz" wrap="square" lIns="0" tIns="6985" rIns="0" bIns="0" anchor="t" anchorCtr="0">
            <a:prstTxWarp prst="textNoShape"/>
            <a:spAutoFit/>
          </a:bodyPr>
          <a:lstStyle/>
          <a:p>
            <a:pPr marL="12700" indent="0" algn="l">
              <a:lnSpc>
                <a:spcPct val="100000"/>
              </a:lnSpc>
              <a:spcBef>
                <a:spcPts val="55"/>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41"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680643353"/>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6" name="矩形"/>
          <p:cNvSpPr>
            <a:spLocks/>
          </p:cNvSpPr>
          <p:nvPr/>
        </p:nvSpPr>
        <p:spPr>
          <a:xfrm rot="0">
            <a:off x="752474" y="6486037"/>
            <a:ext cx="1773554" cy="166368"/>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7"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58"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59"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60"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61" name="文本框"/>
          <p:cNvSpPr>
            <a:spLocks noGrp="1"/>
          </p:cNvSpPr>
          <p:nvPr>
            <p:ph type="title"/>
          </p:nvPr>
        </p:nvSpPr>
        <p:spPr>
          <a:xfrm rot="0">
            <a:off x="755332" y="385444"/>
            <a:ext cx="4908675" cy="737233"/>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4800" b="1" i="0" u="none" strike="noStrike" kern="0" cap="none" spc="-40"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S</a:t>
            </a:r>
            <a:r>
              <a:rPr lang="en-US" altLang="zh-CN" sz="4800" b="1" i="0" u="none" strike="noStrike" kern="0" cap="none" spc="-30" baseline="0">
                <a:solidFill>
                  <a:schemeClr val="tx1"/>
                </a:solidFill>
                <a:latin typeface="Trebuchet MS" pitchFamily="0" charset="0"/>
                <a:ea typeface="宋体" pitchFamily="0" charset="0"/>
                <a:cs typeface="Trebuchet MS" pitchFamily="0" charset="0"/>
              </a:rPr>
              <a:t>U</a:t>
            </a:r>
            <a:r>
              <a:rPr lang="en-US" altLang="zh-CN" sz="4800" b="1" i="0" u="none" strike="noStrike" kern="0" cap="none" spc="-405" baseline="0">
                <a:solidFill>
                  <a:schemeClr val="tx1"/>
                </a:solidFill>
                <a:latin typeface="Trebuchet MS" pitchFamily="0" charset="0"/>
                <a:ea typeface="宋体" pitchFamily="0" charset="0"/>
                <a:cs typeface="Trebuchet MS" pitchFamily="0" charset="0"/>
              </a:rPr>
              <a:t>L</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TS</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62"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10</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63" name="矩形"/>
          <p:cNvSpPr>
            <a:spLocks/>
          </p:cNvSpPr>
          <p:nvPr/>
        </p:nvSpPr>
        <p:spPr>
          <a:xfrm rot="0">
            <a:off x="-2257390" y="981059"/>
            <a:ext cx="10657357" cy="6597000"/>
          </a:xfrm>
          <a:prstGeom prst="rect"/>
          <a:noFill/>
          <a:ln w="12700" cmpd="sng" cap="flat">
            <a:noFill/>
            <a:prstDash val="solid"/>
            <a:miter/>
          </a:ln>
        </p:spPr>
        <p:txBody>
          <a:bodyPr vert="horz" wrap="square" lIns="0" tIns="13320" rIns="0" bIns="0" anchor="t" anchorCtr="0">
            <a:prstTxWarp prst="textNoShape"/>
            <a:spAutoFit/>
          </a:bodyPr>
          <a:lstStyle/>
          <a:p>
            <a:pPr lvl="2" marL="12700" indent="0" algn="ctr" eaLnBrk="1" latinLnBrk="0" hangingPunct="1">
              <a:lnSpc>
                <a:spcPct val="100000"/>
              </a:lnSpc>
              <a:spcBef>
                <a:spcPts val="104"/>
              </a:spcBef>
              <a:spcAft>
                <a:spcPts val="300"/>
              </a:spcAft>
              <a:buNone/>
            </a:pPr>
            <a:br>
              <a:rPr lang="zh-CN" altLang="en-US" sz="4000" b="1" i="0" u="none" strike="noStrike" kern="1200" cap="none" spc="0" baseline="0">
                <a:solidFill>
                  <a:schemeClr val="tx1"/>
                </a:solidFill>
                <a:latin typeface="Trebuchet MS" pitchFamily="0" charset="0"/>
                <a:ea typeface="Droid Sans" pitchFamily="0" charset="0"/>
                <a:cs typeface="Trebuchet MS" pitchFamily="0" charset="0"/>
              </a:rPr>
            </a:br>
            <a:r>
              <a:rPr lang="en-US" altLang="zh-CN" sz="3200" b="1" i="0" u="none" strike="noStrike" kern="1200" cap="none" spc="0" baseline="0">
                <a:solidFill>
                  <a:schemeClr val="tx1"/>
                </a:solidFill>
                <a:latin typeface="Arial" pitchFamily="0" charset="0"/>
                <a:ea typeface="Droid Sans" pitchFamily="0" charset="0"/>
                <a:cs typeface="Arial" pitchFamily="0" charset="0"/>
              </a:rPr>
              <a:t>Detection and Prevention:-</a:t>
            </a:r>
            <a:r>
              <a:rPr lang="en-US" altLang="zh-CN" sz="3200" b="0" i="0" u="none" strike="noStrike" kern="1200" cap="none" spc="0" baseline="0">
                <a:solidFill>
                  <a:schemeClr val="tx1"/>
                </a:solidFill>
                <a:latin typeface="Arial" pitchFamily="0" charset="0"/>
                <a:ea typeface="Droid Sans" pitchFamily="0" charset="0"/>
                <a:cs typeface="Arial" pitchFamily="0" charset="0"/>
              </a:rPr>
              <a:t>
 </a:t>
            </a:r>
            <a:r>
              <a:rPr lang="en-US" altLang="zh-CN" sz="3200" b="0" i="0" u="none" strike="noStrike" kern="1200" cap="none" spc="0" baseline="0">
                <a:solidFill>
                  <a:schemeClr val="tx1"/>
                </a:solidFill>
                <a:latin typeface="Arial" pitchFamily="0" charset="0"/>
                <a:ea typeface="Droid Sans" pitchFamily="0" charset="0"/>
                <a:cs typeface="Arial" pitchFamily="0" charset="0"/>
              </a:rPr>
              <a:t>                 1</a:t>
            </a:r>
            <a:r>
              <a:rPr lang="en-US" altLang="zh-CN" sz="3200" b="0" i="0" u="none" strike="noStrike" kern="1200" cap="none" spc="0" baseline="0">
                <a:solidFill>
                  <a:schemeClr val="tx1"/>
                </a:solidFill>
                <a:latin typeface="Arial" pitchFamily="0" charset="0"/>
                <a:ea typeface="Droid Sans" pitchFamily="0" charset="0"/>
                <a:cs typeface="Arial" pitchFamily="0" charset="0"/>
              </a:rPr>
              <a:t>. Antivirus and Anti-malware Software:
 2. Behavioral Analysis Tools:
3. Anti-Keylogging Software</a:t>
            </a:r>
            <a:endParaRPr lang="en-US" altLang="zh-CN" sz="3200" b="0" i="0" u="none" strike="noStrike" kern="1200" cap="none" spc="0" baseline="0">
              <a:solidFill>
                <a:schemeClr val="tx1"/>
              </a:solidFill>
              <a:latin typeface="Arial" pitchFamily="0" charset="0"/>
              <a:ea typeface="Droid Sans" pitchFamily="0" charset="0"/>
              <a:cs typeface="Arial" pitchFamily="0" charset="0"/>
            </a:endParaRPr>
          </a:p>
          <a:p>
            <a:pPr lvl="2" marL="12700" indent="0" algn="ctr" eaLnBrk="1" latinLnBrk="0" hangingPunct="1">
              <a:lnSpc>
                <a:spcPct val="100000"/>
              </a:lnSpc>
              <a:spcBef>
                <a:spcPts val="104"/>
              </a:spcBef>
              <a:spcAft>
                <a:spcPts val="300"/>
              </a:spcAft>
              <a:buNone/>
            </a:pPr>
            <a:endParaRPr lang="en-US" altLang="zh-CN" sz="3200" b="0" i="0" u="none" strike="noStrike" kern="1200" cap="none" spc="0" baseline="0">
              <a:solidFill>
                <a:schemeClr val="tx1"/>
              </a:solidFill>
              <a:latin typeface="Arial" pitchFamily="0" charset="0"/>
              <a:ea typeface="Droid Sans" pitchFamily="0" charset="0"/>
              <a:cs typeface="Arial" pitchFamily="0" charset="0"/>
            </a:endParaRPr>
          </a:p>
          <a:p>
            <a:pPr lvl="2" marL="12700" indent="0" algn="just" eaLnBrk="1" latinLnBrk="0" hangingPunct="1">
              <a:lnSpc>
                <a:spcPct val="100000"/>
              </a:lnSpc>
              <a:spcBef>
                <a:spcPts val="104"/>
              </a:spcBef>
              <a:spcAft>
                <a:spcPts val="300"/>
              </a:spcAft>
              <a:buNone/>
            </a:pPr>
            <a:r>
              <a:rPr lang="en-US" altLang="zh-CN" sz="3200" b="0" i="0" u="none" strike="noStrike" kern="1200" cap="none" spc="0" baseline="0">
                <a:solidFill>
                  <a:schemeClr val="tx1"/>
                </a:solidFill>
                <a:latin typeface="Arial" pitchFamily="0" charset="0"/>
                <a:ea typeface="Droid Sans" pitchFamily="0" charset="0"/>
                <a:cs typeface="Arial" pitchFamily="0" charset="0"/>
              </a:rPr>
              <a:t>                         </a:t>
            </a:r>
            <a:r>
              <a:rPr lang="en-US" altLang="zh-CN" sz="3200" b="1" i="0" u="none" strike="noStrike" kern="1200" cap="none" spc="0" baseline="0">
                <a:solidFill>
                  <a:schemeClr val="tx1"/>
                </a:solidFill>
                <a:latin typeface="Arial" pitchFamily="0" charset="0"/>
                <a:ea typeface="Droid Sans" pitchFamily="0" charset="0"/>
                <a:cs typeface="Arial" pitchFamily="0" charset="0"/>
              </a:rPr>
              <a:t>Security Measures</a:t>
            </a:r>
            <a:r>
              <a:rPr lang="en-US" altLang="zh-CN" sz="3200" b="1" i="0" u="none" strike="noStrike" kern="1200" cap="none" spc="0" baseline="0">
                <a:solidFill>
                  <a:schemeClr val="tx1"/>
                </a:solidFill>
                <a:latin typeface="Arial" pitchFamily="0" charset="0"/>
                <a:ea typeface="Droid Sans" pitchFamily="0" charset="0"/>
                <a:cs typeface="Arial" pitchFamily="0" charset="0"/>
              </a:rPr>
              <a:t>:-</a:t>
            </a:r>
            <a:endParaRPr lang="en-US" altLang="zh-CN" sz="3200" b="1" i="0" u="none" strike="noStrike" kern="1200" cap="none" spc="0" baseline="0">
              <a:solidFill>
                <a:schemeClr val="tx1"/>
              </a:solidFill>
              <a:latin typeface="Arial" pitchFamily="0" charset="0"/>
              <a:ea typeface="Droid Sans" pitchFamily="0" charset="0"/>
              <a:cs typeface="Arial" pitchFamily="0" charset="0"/>
            </a:endParaRPr>
          </a:p>
          <a:p>
            <a:pPr lvl="2" marL="12700" indent="0" algn="just" eaLnBrk="1" latinLnBrk="0" hangingPunct="1">
              <a:lnSpc>
                <a:spcPct val="100000"/>
              </a:lnSpc>
              <a:spcBef>
                <a:spcPts val="104"/>
              </a:spcBef>
              <a:spcAft>
                <a:spcPts val="300"/>
              </a:spcAft>
              <a:buNone/>
            </a:pPr>
            <a:r>
              <a:rPr lang="en-US" altLang="zh-CN" sz="3200" b="1" i="0" u="none" strike="noStrike" kern="1200" cap="none" spc="0" baseline="0">
                <a:solidFill>
                  <a:schemeClr val="tx1"/>
                </a:solidFill>
                <a:latin typeface="Arial" pitchFamily="0" charset="0"/>
                <a:ea typeface="Droid Sans" pitchFamily="0" charset="0"/>
                <a:cs typeface="Arial" pitchFamily="0" charset="0"/>
              </a:rPr>
              <a:t>                           </a:t>
            </a:r>
            <a:r>
              <a:rPr lang="en-US" altLang="zh-CN" sz="3200" b="0" i="0" u="none" strike="noStrike" kern="1200" cap="none" spc="0" baseline="0">
                <a:solidFill>
                  <a:schemeClr val="tx1"/>
                </a:solidFill>
                <a:latin typeface="Arial" pitchFamily="0" charset="0"/>
                <a:ea typeface="Droid Sans" pitchFamily="0" charset="0"/>
                <a:cs typeface="Arial" pitchFamily="0" charset="0"/>
              </a:rPr>
              <a:t>1. Software Updates:
 </a:t>
            </a:r>
            <a:r>
              <a:rPr lang="en-US" altLang="zh-CN" sz="3200" b="0" i="0" u="none" strike="noStrike" kern="1200" cap="none" spc="0" baseline="0">
                <a:solidFill>
                  <a:schemeClr val="tx1"/>
                </a:solidFill>
                <a:latin typeface="Arial" pitchFamily="0" charset="0"/>
                <a:ea typeface="Droid Sans" pitchFamily="0" charset="0"/>
                <a:cs typeface="Arial" pitchFamily="0" charset="0"/>
              </a:rPr>
              <a:t>                        </a:t>
            </a:r>
            <a:r>
              <a:rPr lang="en-US" altLang="zh-CN" sz="3200" b="0" i="0" u="none" strike="noStrike" kern="1200" cap="none" spc="0" baseline="0">
                <a:solidFill>
                  <a:schemeClr val="tx1"/>
                </a:solidFill>
                <a:latin typeface="Arial" pitchFamily="0" charset="0"/>
                <a:ea typeface="Droid Sans" pitchFamily="0" charset="0"/>
                <a:cs typeface="Arial" pitchFamily="0" charset="0"/>
              </a:rPr>
              <a:t>2. Strong Password Policies:
 </a:t>
            </a:r>
            <a:r>
              <a:rPr lang="en-US" altLang="zh-CN" sz="3200" b="0" i="0" u="none" strike="noStrike" kern="1200" cap="none" spc="0" baseline="0">
                <a:solidFill>
                  <a:schemeClr val="tx1"/>
                </a:solidFill>
                <a:latin typeface="Arial" pitchFamily="0" charset="0"/>
                <a:ea typeface="Droid Sans" pitchFamily="0" charset="0"/>
                <a:cs typeface="Arial" pitchFamily="0" charset="0"/>
              </a:rPr>
              <a:t>                        </a:t>
            </a:r>
            <a:r>
              <a:rPr lang="en-US" altLang="zh-CN" sz="3200" b="0" i="0" u="none" strike="noStrike" kern="1200" cap="none" spc="0" baseline="0">
                <a:solidFill>
                  <a:schemeClr val="tx1"/>
                </a:solidFill>
                <a:latin typeface="Arial" pitchFamily="0" charset="0"/>
                <a:ea typeface="Droid Sans" pitchFamily="0" charset="0"/>
                <a:cs typeface="Arial" pitchFamily="0" charset="0"/>
              </a:rPr>
              <a:t>3. User Education:
</a:t>
            </a:r>
            <a:br>
              <a:rPr lang="zh-CN" altLang="en-US" sz="3200" b="1" i="0" u="none" strike="noStrike" kern="1200" cap="none" spc="0" baseline="0">
                <a:solidFill>
                  <a:schemeClr val="tx1"/>
                </a:solidFill>
                <a:latin typeface="Trebuchet MS" pitchFamily="0" charset="0"/>
                <a:ea typeface="Droid Sans" pitchFamily="0" charset="0"/>
                <a:cs typeface="Trebuchet MS" pitchFamily="0" charset="0"/>
              </a:rPr>
            </a:br>
            <a:br>
              <a:rPr lang="zh-CN" altLang="en-US" sz="3200" b="1" i="0" u="none" strike="noStrike" kern="1200" cap="none" spc="0" baseline="0">
                <a:solidFill>
                  <a:schemeClr val="tx1"/>
                </a:solidFill>
                <a:latin typeface="Trebuchet MS" pitchFamily="0" charset="0"/>
                <a:ea typeface="Droid Sans" pitchFamily="0" charset="0"/>
                <a:cs typeface="Trebuchet MS" pitchFamily="0" charset="0"/>
              </a:rPr>
            </a:br>
            <a:r>
              <a:rPr lang="en-US" altLang="zh-CN" sz="3200" b="1" i="0" u="none" strike="noStrike" kern="1200" cap="none" spc="0" baseline="0">
                <a:solidFill>
                  <a:schemeClr val="tx1"/>
                </a:solidFill>
                <a:latin typeface="Trebuchet MS" pitchFamily="0" charset="0"/>
                <a:ea typeface="Droid Sans" pitchFamily="0" charset="0"/>
                <a:cs typeface="Trebuchet MS" pitchFamily="0" charset="0"/>
              </a:rPr>
              <a:t> </a:t>
            </a:r>
            <a:endParaRPr lang="zh-CN" altLang="en-US" sz="3200" b="1" i="0" u="none" strike="noStrike" kern="1200" cap="none" spc="0" baseline="0">
              <a:solidFill>
                <a:schemeClr val="tx1"/>
              </a:solidFill>
              <a:latin typeface="Arial" pitchFamily="0" charset="0"/>
              <a:ea typeface="Droid Sans" pitchFamily="0" charset="0"/>
              <a:cs typeface="Arial" pitchFamily="0" charset="0"/>
            </a:endParaRPr>
          </a:p>
        </p:txBody>
      </p:sp>
    </p:spTree>
    <p:extLst>
      <p:ext uri="{BB962C8B-B14F-4D97-AF65-F5344CB8AC3E}">
        <p14:creationId xmlns:p14="http://schemas.microsoft.com/office/powerpoint/2010/main" val="1762409206"/>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4" name="文本框"/>
          <p:cNvSpPr>
            <a:spLocks noGrp="1"/>
          </p:cNvSpPr>
          <p:nvPr>
            <p:ph type="title"/>
          </p:nvPr>
        </p:nvSpPr>
        <p:spPr>
          <a:xfrm rot="0">
            <a:off x="755332" y="385444"/>
            <a:ext cx="10681335" cy="723900"/>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ct val="100000"/>
              </a:lnSpc>
              <a:spcBef>
                <a:spcPts val="0"/>
              </a:spcBef>
              <a:spcAft>
                <a:spcPts val="0"/>
              </a:spcAft>
              <a:buNone/>
            </a:pPr>
            <a:r>
              <a:rPr lang="en-US" altLang="zh-CN" sz="4800" b="1" i="0" u="none" strike="noStrike" kern="0" cap="none" spc="0" baseline="0">
                <a:latin typeface="Calibri" pitchFamily="0" charset="0"/>
                <a:ea typeface="宋体" pitchFamily="0" charset="0"/>
                <a:cs typeface="Lucida Sans" pitchFamily="0" charset="0"/>
              </a:rPr>
              <a:t>PROJECT RESOURCES :</a:t>
            </a:r>
            <a:endParaRPr lang="zh-CN" altLang="en-US" sz="4800" b="1" i="0" u="none" strike="noStrike" kern="0" cap="none" spc="0" baseline="0">
              <a:latin typeface="Calibri" pitchFamily="0" charset="0"/>
              <a:ea typeface="宋体" pitchFamily="0" charset="0"/>
              <a:cs typeface="Lucida Sans" pitchFamily="0" charset="0"/>
            </a:endParaRPr>
          </a:p>
        </p:txBody>
      </p:sp>
      <p:sp>
        <p:nvSpPr>
          <p:cNvPr id="166" name="文本框"/>
          <p:cNvSpPr txBox="1">
            <a:spLocks/>
          </p:cNvSpPr>
          <p:nvPr/>
        </p:nvSpPr>
        <p:spPr>
          <a:xfrm rot="0">
            <a:off x="1057258" y="2924130"/>
            <a:ext cx="8424940" cy="462914"/>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500" b="0" i="0" u="none" strike="noStrike" kern="1200" cap="none" spc="0" baseline="0">
                <a:solidFill>
                  <a:schemeClr val="tx1"/>
                </a:solidFill>
                <a:latin typeface="Droid Sans" pitchFamily="0" charset="0"/>
                <a:ea typeface="宋体" pitchFamily="0" charset="0"/>
                <a:cs typeface="Lucida Sans" pitchFamily="0" charset="0"/>
              </a:rPr>
              <a:t>https://github.com/Rajeshwari14343/Rajeshwari.git</a:t>
            </a:r>
            <a:endParaRPr lang="zh-CN" altLang="en-US" sz="25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1083055820"/>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grpSp>
        <p:nvGrpSpPr>
          <p:cNvPr id="65" name="组合"/>
          <p:cNvGrpSpPr>
            <a:grpSpLocks/>
          </p:cNvGrpSpPr>
          <p:nvPr/>
        </p:nvGrpSpPr>
        <p:grpSpPr>
          <a:xfrm>
            <a:off x="7448612" y="0"/>
            <a:ext cx="4743793" cy="6858466"/>
            <a:chOff x="7448612" y="0"/>
            <a:chExt cx="4743793" cy="6858466"/>
          </a:xfrm>
        </p:grpSpPr>
        <p:sp>
          <p:nvSpPr>
            <p:cNvPr id="56"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3"/>
                  </a:lnTo>
                </a:path>
              </a:pathLst>
            </a:custGeom>
            <a:noFill/>
            <a:ln w="9525" cmpd="sng" cap="flat">
              <a:solidFill>
                <a:srgbClr val="5FCAEE"/>
              </a:solidFill>
              <a:prstDash val="solid"/>
              <a:round/>
            </a:ln>
          </p:spPr>
        </p:sp>
        <p:sp>
          <p:nvSpPr>
            <p:cNvPr id="57"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58"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9" name="曲线"/>
            <p:cNvSpPr>
              <a:spLocks/>
            </p:cNvSpPr>
            <p:nvPr/>
          </p:nvSpPr>
          <p:spPr>
            <a:xfrm rot="0">
              <a:off x="9602878" y="0"/>
              <a:ext cx="2589527" cy="6858000"/>
            </a:xfrm>
            <a:custGeom>
              <a:gdLst>
                <a:gd name="T1" fmla="*/ 0 w 21600"/>
                <a:gd name="T2" fmla="*/ 0 h 21600"/>
                <a:gd name="T3" fmla="*/ 21600 w 21600"/>
                <a:gd name="T4" fmla="*/ 21600 h 21600"/>
              </a:gdLst>
              <a:rect l="T1" t="T2" r="T3" b="T4"/>
              <a:pathLst>
                <a:path w="21600" h="21600">
                  <a:moveTo>
                    <a:pt x="21594" y="0"/>
                  </a:moveTo>
                  <a:lnTo>
                    <a:pt x="0" y="0"/>
                  </a:lnTo>
                  <a:lnTo>
                    <a:pt x="10083" y="21599"/>
                  </a:lnTo>
                  <a:lnTo>
                    <a:pt x="21594" y="21599"/>
                  </a:lnTo>
                  <a:lnTo>
                    <a:pt x="21594" y="0"/>
                  </a:lnTo>
                  <a:close/>
                </a:path>
              </a:pathLst>
            </a:custGeom>
            <a:solidFill>
              <a:srgbClr val="5FCAEE">
                <a:alpha val="20000"/>
              </a:srgbClr>
            </a:solidFill>
            <a:ln cmpd="sng" cap="flat">
              <a:noFill/>
              <a:prstDash val="solid"/>
              <a:miter/>
            </a:ln>
          </p:spPr>
        </p:sp>
        <p:sp>
          <p:nvSpPr>
            <p:cNvPr id="60"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61"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mpd="sng" cap="flat">
              <a:noFill/>
              <a:prstDash val="solid"/>
              <a:miter/>
            </a:ln>
          </p:spPr>
        </p:sp>
        <p:sp>
          <p:nvSpPr>
            <p:cNvPr id="62"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63" name="曲线"/>
            <p:cNvSpPr>
              <a:spLocks/>
            </p:cNvSpPr>
            <p:nvPr/>
          </p:nvSpPr>
          <p:spPr>
            <a:xfrm rot="0">
              <a:off x="10936247" y="0"/>
              <a:ext cx="1256027" cy="6858000"/>
            </a:xfrm>
            <a:custGeom>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mpd="sng" cap="flat">
              <a:noFill/>
              <a:prstDash val="solid"/>
              <a:miter/>
            </a:ln>
          </p:spPr>
        </p:sp>
        <p:sp>
          <p:nvSpPr>
            <p:cNvPr id="64"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66"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67"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68" name="曲线"/>
          <p:cNvSpPr>
            <a:spLocks/>
          </p:cNvSpPr>
          <p:nvPr/>
        </p:nvSpPr>
        <p:spPr>
          <a:xfrm rot="0">
            <a:off x="1200074" y="1695450"/>
            <a:ext cx="8639867" cy="2885532"/>
          </a:xfrm>
          <a:custGeom>
            <a:gdLst>
              <a:gd name="T1" fmla="*/ 0 w 21600"/>
              <a:gd name="T2" fmla="*/ 0 h 21600"/>
              <a:gd name="T3" fmla="*/ 21600 w 21600"/>
              <a:gd name="T4" fmla="*/ 21600 h 21600"/>
            </a:gdLst>
            <a:rect l="T1" t="T2" r="T3" b="T4"/>
            <a:pathLst>
              <a:path w="21600" h="21600">
                <a:moveTo>
                  <a:pt x="21600" y="0"/>
                </a:moveTo>
                <a:lnTo>
                  <a:pt x="0" y="0"/>
                </a:lnTo>
                <a:lnTo>
                  <a:pt x="0" y="21599"/>
                </a:lnTo>
                <a:lnTo>
                  <a:pt x="21600" y="21599"/>
                </a:lnTo>
                <a:lnTo>
                  <a:pt x="21600" y="0"/>
                </a:lnTo>
                <a:close/>
              </a:path>
            </a:pathLst>
          </a:custGeom>
          <a:noFill/>
          <a:ln cmpd="sng" cap="flat">
            <a:noFill/>
            <a:prstDash val="solid"/>
            <a:miter/>
          </a:ln>
        </p:spPr>
      </p:sp>
      <p:sp>
        <p:nvSpPr>
          <p:cNvPr id="69"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70" name="文本框"/>
          <p:cNvSpPr>
            <a:spLocks noGrp="1"/>
          </p:cNvSpPr>
          <p:nvPr>
            <p:ph type="title"/>
          </p:nvPr>
        </p:nvSpPr>
        <p:spPr>
          <a:xfrm rot="0">
            <a:off x="739774" y="829626"/>
            <a:ext cx="390969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5" baseline="0">
                <a:solidFill>
                  <a:schemeClr val="tx1"/>
                </a:solidFill>
                <a:latin typeface="Trebuchet MS" pitchFamily="0" charset="0"/>
                <a:ea typeface="宋体" pitchFamily="0" charset="0"/>
                <a:cs typeface="Trebuchet MS" pitchFamily="0" charset="0"/>
              </a:rPr>
              <a:t>TITLE:</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grpSp>
        <p:nvGrpSpPr>
          <p:cNvPr id="73" name="组合"/>
          <p:cNvGrpSpPr>
            <a:grpSpLocks/>
          </p:cNvGrpSpPr>
          <p:nvPr/>
        </p:nvGrpSpPr>
        <p:grpSpPr>
          <a:xfrm>
            <a:off x="466725" y="6410325"/>
            <a:ext cx="3705224" cy="295275"/>
            <a:chOff x="466725" y="6410325"/>
            <a:chExt cx="3705224" cy="295275"/>
          </a:xfrm>
        </p:grpSpPr>
        <p:pic>
          <p:nvPicPr>
            <p:cNvPr id="71" name="图片"/>
            <p:cNvPicPr>
              <a:picLocks/>
            </p:cNvPicPr>
            <p:nvPr/>
          </p:nvPicPr>
          <p:blipFill>
            <a:blip r:embed="rId1" cstate="print"/>
            <a:stretch>
              <a:fillRect/>
            </a:stretch>
          </p:blipFill>
          <p:spPr>
            <a:xfrm rot="0">
              <a:off x="676275" y="6467475"/>
              <a:ext cx="2143125" cy="200023"/>
            </a:xfrm>
            <a:prstGeom prst="rect"/>
            <a:noFill/>
            <a:ln w="12700" cmpd="sng" cap="flat">
              <a:noFill/>
              <a:prstDash val="solid"/>
              <a:miter/>
            </a:ln>
          </p:spPr>
        </p:pic>
        <p:pic>
          <p:nvPicPr>
            <p:cNvPr id="72"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grpSp>
      <p:sp>
        <p:nvSpPr>
          <p:cNvPr id="74" name="矩形"/>
          <p:cNvSpPr>
            <a:spLocks/>
          </p:cNvSpPr>
          <p:nvPr/>
        </p:nvSpPr>
        <p:spPr>
          <a:xfrm rot="0">
            <a:off x="739774" y="6473336"/>
            <a:ext cx="1798953" cy="168909"/>
          </a:xfrm>
          <a:prstGeom prst="rect"/>
          <a:noFill/>
          <a:ln w="12700" cmpd="sng" cap="flat">
            <a:noFill/>
            <a:prstDash val="solid"/>
            <a:miter/>
          </a:ln>
        </p:spPr>
        <p:txBody>
          <a:bodyPr vert="horz" wrap="square" lIns="0" tIns="6985" rIns="0" bIns="0" anchor="t" anchorCtr="0">
            <a:prstTxWarp prst="textNoShape"/>
            <a:spAutoFit/>
          </a:bodyPr>
          <a:lstStyle/>
          <a:p>
            <a:pPr marL="12700" indent="0" algn="l">
              <a:lnSpc>
                <a:spcPct val="100000"/>
              </a:lnSpc>
              <a:spcBef>
                <a:spcPts val="55"/>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75"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2</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76" name="矩形"/>
          <p:cNvSpPr>
            <a:spLocks/>
          </p:cNvSpPr>
          <p:nvPr/>
        </p:nvSpPr>
        <p:spPr>
          <a:xfrm rot="0">
            <a:off x="691881" y="3064893"/>
            <a:ext cx="7272189" cy="664208"/>
          </a:xfrm>
          <a:prstGeom prst="rect"/>
          <a:noFill/>
          <a:ln w="12700" cmpd="sng" cap="flat">
            <a:noFill/>
            <a:prstDash val="solid"/>
            <a:miter/>
          </a:ln>
        </p:spPr>
        <p:txBody>
          <a:bodyPr vert="horz" wrap="square" lIns="0" tIns="16510" rIns="0" bIns="0" anchor="t" anchorCtr="0">
            <a:prstTxWarp prst="textNoShape"/>
            <a:spAutoFit/>
          </a:bodyPr>
          <a:lstStyle/>
          <a:p>
            <a:pPr marL="0" indent="0" algn="l" eaLnBrk="1" fontAlgn="auto" latinLnBrk="0" hangingPunct="1">
              <a:lnSpc>
                <a:spcPct val="100000"/>
              </a:lnSpc>
              <a:spcBef>
                <a:spcPts val="130"/>
              </a:spcBef>
              <a:spcAft>
                <a:spcPts val="0"/>
              </a:spcAft>
              <a:buNone/>
            </a:pPr>
            <a:r>
              <a:rPr lang="en-US" altLang="zh-CN" sz="4250" b="1" i="0" u="none" strike="noStrike" kern="1200" cap="none" spc="0" baseline="0">
                <a:solidFill>
                  <a:srgbClr val="3B63D2"/>
                </a:solidFill>
                <a:latin typeface="Trebuchet MS" pitchFamily="0" charset="0"/>
                <a:ea typeface="宋体" pitchFamily="0" charset="0"/>
                <a:cs typeface="Trebuchet MS" pitchFamily="0" charset="0"/>
              </a:rPr>
              <a:t>keylogger and security system </a:t>
            </a:r>
            <a:endParaRPr lang="zh-CN" altLang="en-US" sz="4250" b="1" i="0" u="none" strike="noStrike" kern="1200" cap="none" spc="0" baseline="0">
              <a:solidFill>
                <a:srgbClr val="3B63D2"/>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146827221"/>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grpSp>
        <p:nvGrpSpPr>
          <p:cNvPr id="86" name="组合"/>
          <p:cNvGrpSpPr>
            <a:grpSpLocks/>
          </p:cNvGrpSpPr>
          <p:nvPr/>
        </p:nvGrpSpPr>
        <p:grpSpPr>
          <a:xfrm>
            <a:off x="7448612" y="0"/>
            <a:ext cx="4743793" cy="6858466"/>
            <a:chOff x="7448612" y="0"/>
            <a:chExt cx="4743793" cy="6858466"/>
          </a:xfrm>
        </p:grpSpPr>
        <p:sp>
          <p:nvSpPr>
            <p:cNvPr id="77"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3"/>
                  </a:lnTo>
                </a:path>
              </a:pathLst>
            </a:custGeom>
            <a:noFill/>
            <a:ln w="9525" cmpd="sng" cap="flat">
              <a:solidFill>
                <a:srgbClr val="5FCAEE"/>
              </a:solidFill>
              <a:prstDash val="solid"/>
              <a:round/>
            </a:ln>
          </p:spPr>
        </p:sp>
        <p:sp>
          <p:nvSpPr>
            <p:cNvPr id="78"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79"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80" name="曲线"/>
            <p:cNvSpPr>
              <a:spLocks/>
            </p:cNvSpPr>
            <p:nvPr/>
          </p:nvSpPr>
          <p:spPr>
            <a:xfrm rot="0">
              <a:off x="9602878" y="0"/>
              <a:ext cx="2589527" cy="6858000"/>
            </a:xfrm>
            <a:custGeom>
              <a:gdLst>
                <a:gd name="T1" fmla="*/ 0 w 21600"/>
                <a:gd name="T2" fmla="*/ 0 h 21600"/>
                <a:gd name="T3" fmla="*/ 21600 w 21600"/>
                <a:gd name="T4" fmla="*/ 21600 h 21600"/>
              </a:gdLst>
              <a:rect l="T1" t="T2" r="T3" b="T4"/>
              <a:pathLst>
                <a:path w="21600" h="21600">
                  <a:moveTo>
                    <a:pt x="21594" y="0"/>
                  </a:moveTo>
                  <a:lnTo>
                    <a:pt x="0" y="0"/>
                  </a:lnTo>
                  <a:lnTo>
                    <a:pt x="10083" y="21599"/>
                  </a:lnTo>
                  <a:lnTo>
                    <a:pt x="21594" y="21599"/>
                  </a:lnTo>
                  <a:lnTo>
                    <a:pt x="21594" y="0"/>
                  </a:lnTo>
                  <a:close/>
                </a:path>
              </a:pathLst>
            </a:custGeom>
            <a:solidFill>
              <a:srgbClr val="5FCAEE">
                <a:alpha val="20000"/>
              </a:srgbClr>
            </a:solidFill>
            <a:ln cmpd="sng" cap="flat">
              <a:noFill/>
              <a:prstDash val="solid"/>
              <a:miter/>
            </a:ln>
          </p:spPr>
        </p:sp>
        <p:sp>
          <p:nvSpPr>
            <p:cNvPr id="81"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82"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mpd="sng" cap="flat">
              <a:noFill/>
              <a:prstDash val="solid"/>
              <a:miter/>
            </a:ln>
          </p:spPr>
        </p:sp>
        <p:sp>
          <p:nvSpPr>
            <p:cNvPr id="83"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84" name="曲线"/>
            <p:cNvSpPr>
              <a:spLocks/>
            </p:cNvSpPr>
            <p:nvPr/>
          </p:nvSpPr>
          <p:spPr>
            <a:xfrm rot="0">
              <a:off x="10936247" y="0"/>
              <a:ext cx="1256027" cy="6858000"/>
            </a:xfrm>
            <a:custGeom>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mpd="sng" cap="flat">
              <a:noFill/>
              <a:prstDash val="solid"/>
              <a:miter/>
            </a:ln>
          </p:spPr>
        </p:sp>
        <p:sp>
          <p:nvSpPr>
            <p:cNvPr id="85"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87"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88" name="矩形"/>
          <p:cNvSpPr>
            <a:spLocks/>
          </p:cNvSpPr>
          <p:nvPr/>
        </p:nvSpPr>
        <p:spPr>
          <a:xfrm rot="0">
            <a:off x="752474" y="6486037"/>
            <a:ext cx="1773554" cy="166368"/>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89"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58" y="3161"/>
                </a:lnTo>
                <a:lnTo>
                  <a:pt x="1473" y="5347"/>
                </a:lnTo>
                <a:lnTo>
                  <a:pt x="383" y="7928"/>
                </a:lnTo>
                <a:lnTo>
                  <a:pt x="0" y="10800"/>
                </a:lnTo>
                <a:lnTo>
                  <a:pt x="383" y="13671"/>
                </a:lnTo>
                <a:lnTo>
                  <a:pt x="1473" y="16250"/>
                </a:lnTo>
                <a:lnTo>
                  <a:pt x="3158" y="18436"/>
                </a:lnTo>
                <a:lnTo>
                  <a:pt x="5349" y="20124"/>
                </a:lnTo>
                <a:lnTo>
                  <a:pt x="7928" y="21214"/>
                </a:lnTo>
                <a:lnTo>
                  <a:pt x="10800" y="21600"/>
                </a:lnTo>
                <a:lnTo>
                  <a:pt x="13668" y="21214"/>
                </a:lnTo>
                <a:lnTo>
                  <a:pt x="16250" y="20124"/>
                </a:lnTo>
                <a:lnTo>
                  <a:pt x="18435" y="18436"/>
                </a:lnTo>
                <a:lnTo>
                  <a:pt x="20124" y="16250"/>
                </a:lnTo>
                <a:lnTo>
                  <a:pt x="21214" y="13671"/>
                </a:lnTo>
                <a:lnTo>
                  <a:pt x="21600" y="10800"/>
                </a:lnTo>
                <a:lnTo>
                  <a:pt x="21214" y="7928"/>
                </a:lnTo>
                <a:lnTo>
                  <a:pt x="20124" y="5347"/>
                </a:lnTo>
                <a:lnTo>
                  <a:pt x="18435" y="3161"/>
                </a:lnTo>
                <a:lnTo>
                  <a:pt x="16250" y="1474"/>
                </a:lnTo>
                <a:lnTo>
                  <a:pt x="13668" y="385"/>
                </a:lnTo>
                <a:lnTo>
                  <a:pt x="10800" y="0"/>
                </a:lnTo>
                <a:close/>
              </a:path>
            </a:pathLst>
          </a:custGeom>
          <a:solidFill>
            <a:srgbClr val="EBEBEB"/>
          </a:solidFill>
          <a:ln cmpd="sng" cap="flat">
            <a:noFill/>
            <a:prstDash val="solid"/>
            <a:miter/>
          </a:ln>
        </p:spPr>
      </p:sp>
      <p:sp>
        <p:nvSpPr>
          <p:cNvPr id="90"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3" y="117"/>
                </a:lnTo>
                <a:lnTo>
                  <a:pt x="7681" y="455"/>
                </a:lnTo>
                <a:lnTo>
                  <a:pt x="6245" y="1003"/>
                </a:lnTo>
                <a:lnTo>
                  <a:pt x="4915" y="1739"/>
                </a:lnTo>
                <a:lnTo>
                  <a:pt x="3710" y="2648"/>
                </a:lnTo>
                <a:lnTo>
                  <a:pt x="2649" y="3713"/>
                </a:lnTo>
                <a:lnTo>
                  <a:pt x="1740" y="4915"/>
                </a:lnTo>
                <a:lnTo>
                  <a:pt x="1002" y="6246"/>
                </a:lnTo>
                <a:lnTo>
                  <a:pt x="456" y="7680"/>
                </a:lnTo>
                <a:lnTo>
                  <a:pt x="115" y="9201"/>
                </a:lnTo>
                <a:lnTo>
                  <a:pt x="0" y="10800"/>
                </a:lnTo>
                <a:lnTo>
                  <a:pt x="115" y="12395"/>
                </a:lnTo>
                <a:lnTo>
                  <a:pt x="456" y="13916"/>
                </a:lnTo>
                <a:lnTo>
                  <a:pt x="1002" y="15352"/>
                </a:lnTo>
                <a:lnTo>
                  <a:pt x="1740" y="16679"/>
                </a:lnTo>
                <a:lnTo>
                  <a:pt x="2649" y="17883"/>
                </a:lnTo>
                <a:lnTo>
                  <a:pt x="3710" y="18950"/>
                </a:lnTo>
                <a:lnTo>
                  <a:pt x="4915" y="19857"/>
                </a:lnTo>
                <a:lnTo>
                  <a:pt x="6245" y="20596"/>
                </a:lnTo>
                <a:lnTo>
                  <a:pt x="7681" y="21142"/>
                </a:lnTo>
                <a:lnTo>
                  <a:pt x="9203" y="21481"/>
                </a:lnTo>
                <a:lnTo>
                  <a:pt x="10800" y="21600"/>
                </a:lnTo>
                <a:lnTo>
                  <a:pt x="12391" y="21481"/>
                </a:lnTo>
                <a:lnTo>
                  <a:pt x="13916" y="21142"/>
                </a:lnTo>
                <a:lnTo>
                  <a:pt x="15349" y="20596"/>
                </a:lnTo>
                <a:lnTo>
                  <a:pt x="16680" y="19857"/>
                </a:lnTo>
                <a:lnTo>
                  <a:pt x="17884" y="18950"/>
                </a:lnTo>
                <a:lnTo>
                  <a:pt x="18950" y="17883"/>
                </a:lnTo>
                <a:lnTo>
                  <a:pt x="19858" y="16679"/>
                </a:lnTo>
                <a:lnTo>
                  <a:pt x="20592" y="15352"/>
                </a:lnTo>
                <a:lnTo>
                  <a:pt x="21138" y="13916"/>
                </a:lnTo>
                <a:lnTo>
                  <a:pt x="21482" y="12395"/>
                </a:lnTo>
                <a:lnTo>
                  <a:pt x="21600" y="10800"/>
                </a:lnTo>
                <a:lnTo>
                  <a:pt x="21482" y="9201"/>
                </a:lnTo>
                <a:lnTo>
                  <a:pt x="21138" y="7680"/>
                </a:lnTo>
                <a:lnTo>
                  <a:pt x="20592" y="6246"/>
                </a:lnTo>
                <a:lnTo>
                  <a:pt x="19858" y="4915"/>
                </a:lnTo>
                <a:lnTo>
                  <a:pt x="18950" y="3713"/>
                </a:lnTo>
                <a:lnTo>
                  <a:pt x="17884" y="2648"/>
                </a:lnTo>
                <a:lnTo>
                  <a:pt x="16680" y="1739"/>
                </a:lnTo>
                <a:lnTo>
                  <a:pt x="15349" y="1003"/>
                </a:lnTo>
                <a:lnTo>
                  <a:pt x="13916" y="455"/>
                </a:lnTo>
                <a:lnTo>
                  <a:pt x="12391" y="117"/>
                </a:lnTo>
                <a:lnTo>
                  <a:pt x="10800" y="0"/>
                </a:lnTo>
                <a:close/>
              </a:path>
            </a:pathLst>
          </a:custGeom>
          <a:solidFill>
            <a:srgbClr val="2D83C3"/>
          </a:solidFill>
          <a:ln cmpd="sng" cap="flat">
            <a:noFill/>
            <a:prstDash val="solid"/>
            <a:miter/>
          </a:ln>
        </p:spPr>
      </p:sp>
      <p:pic>
        <p:nvPicPr>
          <p:cNvPr id="91" name="图片"/>
          <p:cNvPicPr>
            <a:picLocks/>
          </p:cNvPicPr>
          <p:nvPr/>
        </p:nvPicPr>
        <p:blipFill>
          <a:blip r:embed="rId1" cstate="print"/>
          <a:stretch>
            <a:fillRect/>
          </a:stretch>
        </p:blipFill>
        <p:spPr>
          <a:xfrm rot="0">
            <a:off x="10687050" y="6134100"/>
            <a:ext cx="247648" cy="247650"/>
          </a:xfrm>
          <a:prstGeom prst="rect"/>
          <a:noFill/>
          <a:ln w="12700" cmpd="sng" cap="flat">
            <a:noFill/>
            <a:prstDash val="solid"/>
            <a:miter/>
          </a:ln>
        </p:spPr>
      </p:pic>
      <p:grpSp>
        <p:nvGrpSpPr>
          <p:cNvPr id="94" name="组合"/>
          <p:cNvGrpSpPr>
            <a:grpSpLocks/>
          </p:cNvGrpSpPr>
          <p:nvPr/>
        </p:nvGrpSpPr>
        <p:grpSpPr>
          <a:xfrm>
            <a:off x="47625" y="3716995"/>
            <a:ext cx="3672410" cy="3112423"/>
            <a:chOff x="47625" y="3716995"/>
            <a:chExt cx="3672410" cy="3112423"/>
          </a:xfrm>
        </p:grpSpPr>
        <p:pic>
          <p:nvPicPr>
            <p:cNvPr id="92" name="图片"/>
            <p:cNvPicPr>
              <a:picLocks/>
            </p:cNvPicPr>
            <p:nvPr/>
          </p:nvPicPr>
          <p:blipFill>
            <a:blip r:embed="rId2" cstate="print"/>
            <a:stretch>
              <a:fillRect/>
            </a:stretch>
          </p:blipFill>
          <p:spPr>
            <a:xfrm rot="0">
              <a:off x="420802" y="6396049"/>
              <a:ext cx="3299233" cy="305336"/>
            </a:xfrm>
            <a:prstGeom prst="rect"/>
            <a:noFill/>
            <a:ln w="12700" cmpd="sng" cap="flat">
              <a:noFill/>
              <a:prstDash val="solid"/>
              <a:miter/>
            </a:ln>
          </p:spPr>
        </p:pic>
        <p:pic>
          <p:nvPicPr>
            <p:cNvPr id="93" name="图片"/>
            <p:cNvPicPr>
              <a:picLocks/>
            </p:cNvPicPr>
            <p:nvPr/>
          </p:nvPicPr>
          <p:blipFill>
            <a:blip r:embed="rId3" cstate="print"/>
            <a:stretch>
              <a:fillRect/>
            </a:stretch>
          </p:blipFill>
          <p:spPr>
            <a:xfrm rot="0">
              <a:off x="47625" y="3716995"/>
              <a:ext cx="1543600" cy="3112423"/>
            </a:xfrm>
            <a:prstGeom prst="rect"/>
            <a:noFill/>
            <a:ln w="12700" cmpd="sng" cap="flat">
              <a:noFill/>
              <a:prstDash val="solid"/>
              <a:miter/>
            </a:ln>
          </p:spPr>
        </p:pic>
      </p:grpSp>
      <p:sp>
        <p:nvSpPr>
          <p:cNvPr id="95" name="文本框"/>
          <p:cNvSpPr>
            <a:spLocks noGrp="1"/>
          </p:cNvSpPr>
          <p:nvPr>
            <p:ph type="title"/>
          </p:nvPr>
        </p:nvSpPr>
        <p:spPr>
          <a:xfrm rot="0">
            <a:off x="692148" y="121541"/>
            <a:ext cx="3556252"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pitchFamily="0" charset="0"/>
                <a:ea typeface="宋体" pitchFamily="0" charset="0"/>
                <a:cs typeface="Trebuchet MS" pitchFamily="0" charset="0"/>
              </a:rPr>
              <a:t>A</a:t>
            </a:r>
            <a:r>
              <a:rPr lang="en-US" altLang="zh-CN" sz="4800" b="1" i="0" u="none" strike="noStrike" kern="0" cap="none" spc="-5" baseline="0">
                <a:solidFill>
                  <a:schemeClr val="tx1"/>
                </a:solidFill>
                <a:latin typeface="Trebuchet MS" pitchFamily="0" charset="0"/>
                <a:ea typeface="宋体" pitchFamily="0" charset="0"/>
                <a:cs typeface="Trebuchet MS" pitchFamily="0" charset="0"/>
              </a:rPr>
              <a:t>G</a:t>
            </a:r>
            <a:r>
              <a:rPr lang="en-US" altLang="zh-CN" sz="4800" b="1" i="0" u="none" strike="noStrike" kern="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N</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96"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3</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97" name="矩形"/>
          <p:cNvSpPr>
            <a:spLocks/>
          </p:cNvSpPr>
          <p:nvPr/>
        </p:nvSpPr>
        <p:spPr>
          <a:xfrm rot="0">
            <a:off x="1774908" y="1699593"/>
            <a:ext cx="3556250" cy="556259"/>
          </a:xfrm>
          <a:prstGeom prst="rect"/>
          <a:noFill/>
          <a:ln w="12700" cmpd="sng" cap="flat">
            <a:noFill/>
            <a:prstDash val="solid"/>
            <a:miter/>
          </a:ln>
        </p:spPr>
      </p:sp>
      <p:sp>
        <p:nvSpPr>
          <p:cNvPr id="98" name="矩形"/>
          <p:cNvSpPr>
            <a:spLocks/>
          </p:cNvSpPr>
          <p:nvPr/>
        </p:nvSpPr>
        <p:spPr>
          <a:xfrm rot="0">
            <a:off x="628640" y="1123932"/>
            <a:ext cx="6983536" cy="2651110"/>
          </a:xfrm>
          <a:prstGeom prst="rect"/>
          <a:noFill/>
          <a:ln w="12700" cmpd="sng" cap="flat">
            <a:noFill/>
            <a:prstDash val="solid"/>
            <a:miter/>
          </a:ln>
        </p:spPr>
        <p:txBody>
          <a:bodyPr vert="horz" wrap="square" lIns="0" tIns="13320" rIns="0" bIns="0" anchor="t" anchorCtr="0">
            <a:prstTxWarp prst="textNoShape"/>
            <a:spAutoFit/>
          </a:bodyPr>
          <a:lstStyle/>
          <a:p>
            <a:pPr marL="0" indent="0" algn="l" eaLnBrk="1" fontAlgn="auto" latinLnBrk="0" hangingPunct="1">
              <a:lnSpc>
                <a:spcPct val="100000"/>
              </a:lnSpc>
              <a:spcBef>
                <a:spcPts val="104"/>
              </a:spcBef>
              <a:spcAft>
                <a:spcPts val="0"/>
              </a:spcAft>
              <a:buNone/>
            </a:pPr>
            <a:r>
              <a:rPr lang="en-US" altLang="zh-CN" sz="2800" b="0" i="0" u="none" strike="noStrike" kern="0" cap="none" spc="0" baseline="0">
                <a:solidFill>
                  <a:schemeClr val="tx1"/>
                </a:solidFill>
                <a:latin typeface="Trebuchet MS" pitchFamily="0" charset="0"/>
                <a:ea typeface="宋体" pitchFamily="0" charset="0"/>
                <a:cs typeface="Trebuchet MS" pitchFamily="0" charset="0"/>
              </a:rPr>
              <a:t>•Introduction  to  keylogger</a:t>
            </a:r>
            <a:endParaRPr lang="en-US" altLang="zh-CN" sz="2800" b="0" i="0" u="none" strike="noStrike" kern="0" cap="none" spc="0" baseline="0">
              <a:solidFill>
                <a:schemeClr val="tx1"/>
              </a:solidFill>
              <a:latin typeface="Trebuchet MS" pitchFamily="0" charset="0"/>
              <a:ea typeface="宋体" pitchFamily="0" charset="0"/>
              <a:cs typeface="Trebuchet MS" pitchFamily="0" charset="0"/>
            </a:endParaRPr>
          </a:p>
          <a:p>
            <a:pPr marL="0" indent="0" algn="l" eaLnBrk="1" fontAlgn="auto" latinLnBrk="0" hangingPunct="1">
              <a:lnSpc>
                <a:spcPct val="100000"/>
              </a:lnSpc>
              <a:spcBef>
                <a:spcPts val="104"/>
              </a:spcBef>
              <a:spcAft>
                <a:spcPts val="0"/>
              </a:spcAft>
              <a:buNone/>
            </a:pPr>
            <a:r>
              <a:rPr lang="en-US" altLang="zh-CN" sz="2800" b="0" i="0" u="none" strike="noStrike" kern="0" cap="none" spc="0" baseline="0">
                <a:solidFill>
                  <a:schemeClr val="tx1"/>
                </a:solidFill>
                <a:latin typeface="Trebuchet MS" pitchFamily="0" charset="0"/>
                <a:ea typeface="宋体" pitchFamily="0" charset="0"/>
                <a:cs typeface="Trebuchet MS" pitchFamily="0" charset="0"/>
              </a:rPr>
              <a:t>•Problem  statement</a:t>
            </a:r>
            <a:endParaRPr lang="en-US" altLang="zh-CN" sz="2800" b="0" i="0" u="none" strike="noStrike" kern="0" cap="none" spc="0" baseline="0">
              <a:solidFill>
                <a:schemeClr val="tx1"/>
              </a:solidFill>
              <a:latin typeface="Trebuchet MS" pitchFamily="0" charset="0"/>
              <a:ea typeface="宋体" pitchFamily="0" charset="0"/>
              <a:cs typeface="Trebuchet MS" pitchFamily="0" charset="0"/>
            </a:endParaRPr>
          </a:p>
          <a:p>
            <a:pPr marL="0" indent="0" algn="l" eaLnBrk="1" fontAlgn="auto" latinLnBrk="0" hangingPunct="1">
              <a:lnSpc>
                <a:spcPct val="100000"/>
              </a:lnSpc>
              <a:spcBef>
                <a:spcPts val="104"/>
              </a:spcBef>
              <a:spcAft>
                <a:spcPts val="0"/>
              </a:spcAft>
              <a:buNone/>
            </a:pPr>
            <a:r>
              <a:rPr lang="en-US" altLang="zh-CN" sz="2800" b="0" i="0" u="none" strike="noStrike" kern="0" cap="none" spc="0" baseline="0">
                <a:solidFill>
                  <a:schemeClr val="tx1"/>
                </a:solidFill>
                <a:latin typeface="Trebuchet MS" pitchFamily="0" charset="0"/>
                <a:ea typeface="宋体" pitchFamily="0" charset="0"/>
                <a:cs typeface="Trebuchet MS" pitchFamily="0" charset="0"/>
              </a:rPr>
              <a:t>•Project  overview </a:t>
            </a:r>
            <a:endParaRPr lang="en-US" altLang="zh-CN" sz="2800" b="0" i="0" u="none" strike="noStrike" kern="0" cap="none" spc="0" baseline="0">
              <a:solidFill>
                <a:schemeClr val="tx1"/>
              </a:solidFill>
              <a:latin typeface="Trebuchet MS" pitchFamily="0" charset="0"/>
              <a:ea typeface="宋体" pitchFamily="0" charset="0"/>
              <a:cs typeface="Trebuchet MS" pitchFamily="0" charset="0"/>
            </a:endParaRPr>
          </a:p>
          <a:p>
            <a:pPr marL="0" indent="0" algn="l" eaLnBrk="1" fontAlgn="auto" latinLnBrk="0" hangingPunct="1">
              <a:lnSpc>
                <a:spcPct val="100000"/>
              </a:lnSpc>
              <a:spcBef>
                <a:spcPts val="104"/>
              </a:spcBef>
              <a:spcAft>
                <a:spcPts val="0"/>
              </a:spcAft>
              <a:buNone/>
            </a:pPr>
            <a:r>
              <a:rPr lang="en-US" altLang="zh-CN" sz="2800" b="0" i="0" u="none" strike="noStrike" kern="0" cap="none" spc="0" baseline="0">
                <a:solidFill>
                  <a:schemeClr val="tx1"/>
                </a:solidFill>
                <a:latin typeface="Trebuchet MS" pitchFamily="0" charset="0"/>
                <a:ea typeface="宋体" pitchFamily="0" charset="0"/>
                <a:cs typeface="Trebuchet MS" pitchFamily="0" charset="0"/>
              </a:rPr>
              <a:t>•End users </a:t>
            </a:r>
            <a:endParaRPr lang="en-US" altLang="zh-CN" sz="2800" b="0" i="0" u="none" strike="noStrike" kern="0" cap="none" spc="0" baseline="0">
              <a:solidFill>
                <a:schemeClr val="tx1"/>
              </a:solidFill>
              <a:latin typeface="Trebuchet MS" pitchFamily="0" charset="0"/>
              <a:ea typeface="宋体" pitchFamily="0" charset="0"/>
              <a:cs typeface="Trebuchet MS" pitchFamily="0" charset="0"/>
            </a:endParaRPr>
          </a:p>
          <a:p>
            <a:pPr marL="0" indent="0" algn="l" eaLnBrk="1" fontAlgn="auto" latinLnBrk="0" hangingPunct="1">
              <a:lnSpc>
                <a:spcPct val="100000"/>
              </a:lnSpc>
              <a:spcBef>
                <a:spcPts val="104"/>
              </a:spcBef>
              <a:spcAft>
                <a:spcPts val="0"/>
              </a:spcAft>
              <a:buNone/>
            </a:pPr>
            <a:r>
              <a:rPr lang="en-US" altLang="zh-CN" sz="2800" b="0" i="0" u="none" strike="noStrike" kern="0" cap="none" spc="0" baseline="0">
                <a:solidFill>
                  <a:schemeClr val="tx1"/>
                </a:solidFill>
                <a:latin typeface="Trebuchet MS" pitchFamily="0" charset="0"/>
                <a:ea typeface="宋体" pitchFamily="0" charset="0"/>
                <a:cs typeface="Trebuchet MS" pitchFamily="0" charset="0"/>
              </a:rPr>
              <a:t>•Modelling</a:t>
            </a:r>
            <a:endParaRPr lang="en-US" altLang="zh-CN" sz="2800" b="0" i="0" u="none" strike="noStrike" kern="0" cap="none" spc="0" baseline="0">
              <a:solidFill>
                <a:schemeClr val="tx1"/>
              </a:solidFill>
              <a:latin typeface="Trebuchet MS" pitchFamily="0" charset="0"/>
              <a:ea typeface="宋体" pitchFamily="0" charset="0"/>
              <a:cs typeface="Trebuchet MS" pitchFamily="0" charset="0"/>
            </a:endParaRPr>
          </a:p>
          <a:p>
            <a:pPr marL="0" indent="0" algn="l" eaLnBrk="1" fontAlgn="auto" latinLnBrk="0" hangingPunct="1">
              <a:lnSpc>
                <a:spcPct val="100000"/>
              </a:lnSpc>
              <a:spcBef>
                <a:spcPts val="104"/>
              </a:spcBef>
              <a:spcAft>
                <a:spcPts val="0"/>
              </a:spcAft>
              <a:buNone/>
            </a:pPr>
            <a:r>
              <a:rPr lang="en-US" altLang="zh-CN" sz="2800" b="0" i="0" u="none" strike="noStrike" kern="0" cap="none" spc="0" baseline="0">
                <a:solidFill>
                  <a:schemeClr val="tx1"/>
                </a:solidFill>
                <a:latin typeface="Trebuchet MS" pitchFamily="0" charset="0"/>
                <a:ea typeface="宋体" pitchFamily="0" charset="0"/>
                <a:cs typeface="Trebuchet MS" pitchFamily="0" charset="0"/>
              </a:rPr>
              <a:t>•Result</a:t>
            </a:r>
            <a:endParaRPr lang="zh-CN" altLang="en-US" sz="2800" b="0" i="0" u="none" strike="noStrike" kern="0" cap="none" spc="0" baseline="0">
              <a:solidFill>
                <a:schemeClr val="tx1"/>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87079594"/>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99"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00" name="文本框"/>
          <p:cNvSpPr>
            <a:spLocks noGrp="1"/>
          </p:cNvSpPr>
          <p:nvPr>
            <p:ph type="title"/>
          </p:nvPr>
        </p:nvSpPr>
        <p:spPr>
          <a:xfrm rot="0">
            <a:off x="548325" y="184536"/>
            <a:ext cx="5254354" cy="664210"/>
          </a:xfrm>
          <a:prstGeom prst="rect"/>
          <a:noFill/>
          <a:ln w="12700" cmpd="sng" cap="flat">
            <a:noFill/>
            <a:prstDash val="solid"/>
            <a:miter/>
          </a:ln>
        </p:spPr>
        <p:txBody>
          <a:bodyPr vert="horz" wrap="square" lIns="0" tIns="16510" rIns="0" bIns="0" anchor="t" anchorCtr="0">
            <a:prstTxWarp prst="textNoShape"/>
            <a:spAutoFit/>
          </a:bodyPr>
          <a:lstStyle/>
          <a:p>
            <a:pPr marL="0" indent="0" algn="l">
              <a:lnSpc>
                <a:spcPct val="100000"/>
              </a:lnSpc>
              <a:spcBef>
                <a:spcPts val="130"/>
              </a:spcBef>
              <a:spcAft>
                <a:spcPts val="0"/>
              </a:spcAft>
              <a:buNone/>
              <a:tabLst>
                <a:tab pos="2727960" algn="l"/>
              </a:tabLst>
            </a:pPr>
            <a:r>
              <a:rPr lang="en-US" altLang="zh-CN" sz="4250" b="1" i="0" u="none" strike="noStrike" kern="0" cap="none" spc="0" baseline="0">
                <a:solidFill>
                  <a:schemeClr val="tx1"/>
                </a:solidFill>
                <a:latin typeface="Trebuchet MS" pitchFamily="0" charset="0"/>
                <a:ea typeface="宋体" pitchFamily="0" charset="0"/>
                <a:cs typeface="Trebuchet MS" pitchFamily="0" charset="0"/>
              </a:rPr>
              <a:t>Introduction :</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01" name="图片"/>
          <p:cNvPicPr>
            <a:picLocks/>
          </p:cNvPicPr>
          <p:nvPr/>
        </p:nvPicPr>
        <p:blipFill>
          <a:blip r:embed="rId1" cstate="print"/>
          <a:stretch>
            <a:fillRect/>
          </a:stretch>
        </p:blipFill>
        <p:spPr>
          <a:xfrm rot="0">
            <a:off x="676275" y="6467475"/>
            <a:ext cx="2143125" cy="200023"/>
          </a:xfrm>
          <a:prstGeom prst="rect"/>
          <a:noFill/>
          <a:ln w="12700" cmpd="sng" cap="flat">
            <a:noFill/>
            <a:prstDash val="solid"/>
            <a:miter/>
          </a:ln>
        </p:spPr>
      </p:pic>
      <p:sp>
        <p:nvSpPr>
          <p:cNvPr id="102" name="矩形"/>
          <p:cNvSpPr>
            <a:spLocks/>
          </p:cNvSpPr>
          <p:nvPr/>
        </p:nvSpPr>
        <p:spPr>
          <a:xfrm rot="0">
            <a:off x="739774" y="6473336"/>
            <a:ext cx="1798953" cy="168909"/>
          </a:xfrm>
          <a:prstGeom prst="rect"/>
          <a:noFill/>
          <a:ln w="12700" cmpd="sng" cap="flat">
            <a:noFill/>
            <a:prstDash val="solid"/>
            <a:miter/>
          </a:ln>
        </p:spPr>
        <p:txBody>
          <a:bodyPr vert="horz" wrap="square" lIns="0" tIns="6985" rIns="0" bIns="0" anchor="t" anchorCtr="0">
            <a:prstTxWarp prst="textNoShape"/>
            <a:spAutoFit/>
          </a:bodyPr>
          <a:lstStyle/>
          <a:p>
            <a:pPr marL="12700" indent="0" algn="l">
              <a:lnSpc>
                <a:spcPct val="100000"/>
              </a:lnSpc>
              <a:spcBef>
                <a:spcPts val="55"/>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03"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4</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04" name="矩形"/>
          <p:cNvSpPr>
            <a:spLocks/>
          </p:cNvSpPr>
          <p:nvPr/>
        </p:nvSpPr>
        <p:spPr>
          <a:xfrm rot="0">
            <a:off x="409568" y="1057258"/>
            <a:ext cx="9430372" cy="51587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Droid Sans" pitchFamily="0" charset="0"/>
                <a:ea typeface="宋体" pitchFamily="0" charset="0"/>
                <a:cs typeface="Lucida Sans" pitchFamily="0" charset="0"/>
              </a:rPr>
              <a:t>              A keylogger in cybersecurity is a type of software or hardware that is designed to record every keystroke you make on your computer or device. This means it can capture sensitive information like passwords, credit card numbers, or messages you type. </a:t>
            </a:r>
            <a:endParaRPr lang="en-US" altLang="zh-CN" sz="24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Droid Sans" pitchFamily="0" charset="0"/>
                <a:ea typeface="宋体" pitchFamily="0" charset="0"/>
                <a:cs typeface="Lucida Sans" pitchFamily="0" charset="0"/>
              </a:rPr>
              <a:t>              keyloggers can be used for both legitimate and malicious purposes. Legitimate uses include monitoring children's online activities or employee computer usage. However, cybercriminals can use keyloggers to steal personal information, financial details, or login credentials.</a:t>
            </a:r>
            <a:endParaRPr lang="en-US" altLang="zh-CN" sz="24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Droid Sans" pitchFamily="0" charset="0"/>
                <a:ea typeface="宋体" pitchFamily="0" charset="0"/>
                <a:cs typeface="Lucida Sans" pitchFamily="0" charset="0"/>
              </a:rPr>
              <a:t>              To protect yourself from keyloggers, you can use antivirus software, be cautious of clicking on suspicious links or downloading unknown files, and consider using virtual keyboards for sensitive information entery.</a:t>
            </a:r>
            <a:endParaRPr lang="zh-CN" altLang="en-US" sz="24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2022749709"/>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5" name="文本框"/>
          <p:cNvSpPr>
            <a:spLocks noGrp="1"/>
          </p:cNvSpPr>
          <p:nvPr>
            <p:ph type="title"/>
          </p:nvPr>
        </p:nvSpPr>
        <p:spPr>
          <a:xfrm rot="0">
            <a:off x="336237" y="118747"/>
            <a:ext cx="10681334" cy="72389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ct val="100000"/>
              </a:lnSpc>
              <a:spcBef>
                <a:spcPts val="0"/>
              </a:spcBef>
              <a:spcAft>
                <a:spcPts val="0"/>
              </a:spcAft>
              <a:buNone/>
            </a:pPr>
            <a:r>
              <a:rPr lang="en-US" altLang="zh-CN" sz="4800" b="1" i="0" u="none" strike="noStrike" kern="0" cap="none" spc="0" baseline="0">
                <a:latin typeface="Calibri" pitchFamily="0" charset="0"/>
                <a:ea typeface="宋体" pitchFamily="0" charset="0"/>
                <a:cs typeface="Lucida Sans" pitchFamily="0" charset="0"/>
              </a:rPr>
              <a:t>PROBLEM STATEMENT </a:t>
            </a:r>
            <a:endParaRPr lang="zh-CN" altLang="en-US" sz="4800" b="1" i="0" u="none" strike="noStrike" kern="0" cap="none" spc="0" baseline="0">
              <a:latin typeface="Calibri" pitchFamily="0" charset="0"/>
              <a:ea typeface="宋体" pitchFamily="0" charset="0"/>
              <a:cs typeface="Lucida Sans" pitchFamily="0" charset="0"/>
            </a:endParaRPr>
          </a:p>
        </p:txBody>
      </p:sp>
      <p:grpSp>
        <p:nvGrpSpPr>
          <p:cNvPr id="109" name="组合"/>
          <p:cNvGrpSpPr>
            <a:grpSpLocks/>
          </p:cNvGrpSpPr>
          <p:nvPr/>
        </p:nvGrpSpPr>
        <p:grpSpPr>
          <a:xfrm rot="20799334">
            <a:off x="9628590" y="4581954"/>
            <a:ext cx="2663109" cy="2236849"/>
            <a:chOff x="9628590" y="4581954"/>
            <a:chExt cx="2663109" cy="2236849"/>
          </a:xfrm>
        </p:grpSpPr>
        <p:sp>
          <p:nvSpPr>
            <p:cNvPr id="106" name="曲线"/>
            <p:cNvSpPr>
              <a:spLocks/>
            </p:cNvSpPr>
            <p:nvPr/>
          </p:nvSpPr>
          <p:spPr>
            <a:xfrm rot="0">
              <a:off x="10941863" y="4836163"/>
              <a:ext cx="440466" cy="313696"/>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lnTo>
                    <a:pt x="21600" y="0"/>
                  </a:lnTo>
                  <a:close/>
                </a:path>
              </a:pathLst>
            </a:custGeom>
            <a:solidFill>
              <a:srgbClr val="42AF51"/>
            </a:solidFill>
            <a:ln w="12700" cmpd="sng" cap="flat">
              <a:noFill/>
              <a:prstDash val="solid"/>
              <a:miter/>
            </a:ln>
          </p:spPr>
        </p:sp>
        <p:sp>
          <p:nvSpPr>
            <p:cNvPr id="107" name="曲线"/>
            <p:cNvSpPr>
              <a:spLocks/>
            </p:cNvSpPr>
            <p:nvPr/>
          </p:nvSpPr>
          <p:spPr>
            <a:xfrm rot="0">
              <a:off x="10941863" y="4660000"/>
              <a:ext cx="173906" cy="123628"/>
            </a:xfrm>
            <a:custGeom>
              <a:gdLst>
                <a:gd name="T1" fmla="*/ 0 w 21600"/>
                <a:gd name="T2" fmla="*/ 0 h 21600"/>
                <a:gd name="T3" fmla="*/ 21600 w 21600"/>
                <a:gd name="T4" fmla="*/ 21600 h 21600"/>
              </a:gdLst>
              <a:rect l="T1" t="T2" r="T3" b="T4"/>
              <a:pathLst>
                <a:path w="21600" h="21600">
                  <a:moveTo>
                    <a:pt x="21595" y="0"/>
                  </a:moveTo>
                  <a:lnTo>
                    <a:pt x="0" y="0"/>
                  </a:lnTo>
                  <a:lnTo>
                    <a:pt x="0" y="21600"/>
                  </a:lnTo>
                  <a:lnTo>
                    <a:pt x="21595" y="21600"/>
                  </a:lnTo>
                  <a:lnTo>
                    <a:pt x="21595" y="0"/>
                  </a:lnTo>
                  <a:lnTo>
                    <a:pt x="21595" y="0"/>
                  </a:lnTo>
                  <a:close/>
                </a:path>
              </a:pathLst>
            </a:custGeom>
            <a:solidFill>
              <a:srgbClr val="2D936B"/>
            </a:solidFill>
            <a:ln w="12700" cmpd="sng" cap="flat">
              <a:noFill/>
              <a:prstDash val="solid"/>
              <a:miter/>
            </a:ln>
          </p:spPr>
        </p:sp>
        <p:pic>
          <p:nvPicPr>
            <p:cNvPr id="108" name="图片"/>
            <p:cNvPicPr>
              <a:picLocks noChangeAspect="1"/>
            </p:cNvPicPr>
            <p:nvPr/>
          </p:nvPicPr>
          <p:blipFill>
            <a:blip r:embed="rId1" cstate="print"/>
            <a:stretch>
              <a:fillRect/>
            </a:stretch>
          </p:blipFill>
          <p:spPr>
            <a:xfrm rot="0">
              <a:off x="9628590" y="4581954"/>
              <a:ext cx="2663109" cy="2236849"/>
            </a:xfrm>
            <a:prstGeom prst="rect"/>
            <a:noFill/>
            <a:ln w="12700" cmpd="sng" cap="flat">
              <a:noFill/>
              <a:prstDash val="solid"/>
              <a:miter/>
            </a:ln>
          </p:spPr>
        </p:pic>
      </p:grpSp>
      <p:sp>
        <p:nvSpPr>
          <p:cNvPr id="110" name="矩形"/>
          <p:cNvSpPr>
            <a:spLocks/>
          </p:cNvSpPr>
          <p:nvPr/>
        </p:nvSpPr>
        <p:spPr>
          <a:xfrm rot="0">
            <a:off x="117015" y="1057258"/>
            <a:ext cx="10435116" cy="272414"/>
          </a:xfrm>
          <a:prstGeom prst="rect"/>
          <a:noFill/>
          <a:ln w="12700" cmpd="sng" cap="flat">
            <a:noFill/>
            <a:prstDash val="solid"/>
            <a:miter/>
          </a:ln>
        </p:spPr>
      </p:sp>
      <p:sp>
        <p:nvSpPr>
          <p:cNvPr id="111" name="矩形"/>
          <p:cNvSpPr>
            <a:spLocks/>
          </p:cNvSpPr>
          <p:nvPr/>
        </p:nvSpPr>
        <p:spPr>
          <a:xfrm rot="0">
            <a:off x="628640" y="-6362603"/>
            <a:ext cx="9865217" cy="272415"/>
          </a:xfrm>
          <a:prstGeom prst="rect"/>
          <a:noFill/>
          <a:ln w="12700" cmpd="sng" cap="flat">
            <a:noFill/>
            <a:prstDash val="solid"/>
            <a:miter/>
          </a:ln>
        </p:spPr>
      </p:sp>
      <p:sp>
        <p:nvSpPr>
          <p:cNvPr id="112" name="矩形"/>
          <p:cNvSpPr>
            <a:spLocks/>
          </p:cNvSpPr>
          <p:nvPr/>
        </p:nvSpPr>
        <p:spPr>
          <a:xfrm rot="0">
            <a:off x="259887" y="695313"/>
            <a:ext cx="9071863" cy="6816091"/>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0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500" b="1" i="0" u="none" strike="noStrike" kern="1200" cap="none" spc="0" baseline="0">
                <a:solidFill>
                  <a:schemeClr val="tx1"/>
                </a:solidFill>
                <a:latin typeface="Droid Sans" pitchFamily="0" charset="0"/>
                <a:ea typeface="宋体" pitchFamily="0" charset="0"/>
                <a:cs typeface="Lucida Sans" pitchFamily="0" charset="0"/>
              </a:rPr>
              <a:t>1.Privacy concerns:</a:t>
            </a:r>
            <a:endParaRPr lang="en-US" altLang="zh-CN" sz="2500" b="1"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Droid Sans" pitchFamily="0" charset="0"/>
                <a:ea typeface="宋体" pitchFamily="0" charset="0"/>
                <a:cs typeface="Lucida Sans" pitchFamily="0" charset="0"/>
              </a:rPr>
              <a:t>   Keyloggers raise significant privacy issues as they can capture sensitive information like passwords, personal messages, and financial details without the user's consent, leading to potential breaches of privacy and confidentiality .</a:t>
            </a:r>
            <a:endParaRPr lang="en-US" altLang="zh-CN" sz="20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20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500" b="1" i="0" u="none" strike="noStrike" kern="1200" cap="none" spc="0" baseline="0">
                <a:solidFill>
                  <a:schemeClr val="tx1"/>
                </a:solidFill>
                <a:latin typeface="Droid Sans" pitchFamily="0" charset="0"/>
                <a:ea typeface="宋体" pitchFamily="0" charset="0"/>
                <a:cs typeface="Lucida Sans" pitchFamily="0" charset="0"/>
              </a:rPr>
              <a:t>2.Security risks:</a:t>
            </a:r>
            <a:endParaRPr lang="en-US" altLang="zh-CN" sz="2500" b="1"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Droid Sans" pitchFamily="0" charset="0"/>
                <a:ea typeface="宋体" pitchFamily="0" charset="0"/>
                <a:cs typeface="Lucida Sans" pitchFamily="0" charset="0"/>
              </a:rPr>
              <a:t>   Keyloggers pose security risks by potentially exposing confidential data to unauthorized individuals. If the captured keystrokes include login credentials or other sensitive information, it can result in identity theft, financial loss, or unauthorized access to accounts.</a:t>
            </a:r>
            <a:endParaRPr lang="en-US" altLang="zh-CN" sz="20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20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500" b="1" i="0" u="none" strike="noStrike" kern="1200" cap="none" spc="0" baseline="0">
                <a:solidFill>
                  <a:schemeClr val="tx1"/>
                </a:solidFill>
                <a:latin typeface="Droid Sans" pitchFamily="0" charset="0"/>
                <a:ea typeface="宋体" pitchFamily="0" charset="0"/>
                <a:cs typeface="Lucida Sans" pitchFamily="0" charset="0"/>
              </a:rPr>
              <a:t>3.Detection challengers:</a:t>
            </a:r>
            <a:endParaRPr lang="en-US" altLang="zh-CN" sz="2500" b="1"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Droid Sans" pitchFamily="0" charset="0"/>
                <a:ea typeface="宋体" pitchFamily="0" charset="0"/>
                <a:cs typeface="Lucida Sans" pitchFamily="0" charset="0"/>
              </a:rPr>
              <a:t>   Keyloggers can be challenging to detect as they often operate stealthily in the background without the user's knowledge. Advanced keyloggers may evade traditional antivirus software, making it difficult for users to identify and remove them from their systems.</a:t>
            </a:r>
            <a:endParaRPr lang="en-US" altLang="zh-CN" sz="20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20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2000" b="1"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20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zh-CN" altLang="en-US" sz="20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1207443145"/>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16" name="组合"/>
          <p:cNvGrpSpPr>
            <a:grpSpLocks/>
          </p:cNvGrpSpPr>
          <p:nvPr/>
        </p:nvGrpSpPr>
        <p:grpSpPr>
          <a:xfrm>
            <a:off x="8829673" y="3209915"/>
            <a:ext cx="3533774" cy="3809999"/>
            <a:chOff x="8829673" y="3209915"/>
            <a:chExt cx="3533774" cy="3809999"/>
          </a:xfrm>
        </p:grpSpPr>
        <p:sp>
          <p:nvSpPr>
            <p:cNvPr id="113" name="曲线"/>
            <p:cNvSpPr>
              <a:spLocks/>
            </p:cNvSpPr>
            <p:nvPr/>
          </p:nvSpPr>
          <p:spPr>
            <a:xfrm rot="0">
              <a:off x="9524997" y="5924542"/>
              <a:ext cx="457196"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14" name="曲线"/>
            <p:cNvSpPr>
              <a:spLocks/>
            </p:cNvSpPr>
            <p:nvPr/>
          </p:nvSpPr>
          <p:spPr>
            <a:xfrm rot="0">
              <a:off x="9524997" y="6457941"/>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15" name="图片"/>
            <p:cNvPicPr>
              <a:picLocks/>
            </p:cNvPicPr>
            <p:nvPr/>
          </p:nvPicPr>
          <p:blipFill>
            <a:blip r:embed="rId1" cstate="print"/>
            <a:stretch>
              <a:fillRect/>
            </a:stretch>
          </p:blipFill>
          <p:spPr>
            <a:xfrm rot="0">
              <a:off x="8829673" y="3209915"/>
              <a:ext cx="3533774" cy="3809999"/>
            </a:xfrm>
            <a:prstGeom prst="rect"/>
            <a:noFill/>
            <a:ln w="12700" cmpd="sng" cap="flat">
              <a:noFill/>
              <a:prstDash val="solid"/>
              <a:miter/>
            </a:ln>
          </p:spPr>
        </p:pic>
      </p:grpSp>
      <p:sp>
        <p:nvSpPr>
          <p:cNvPr id="117"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18" name="文本框"/>
          <p:cNvSpPr>
            <a:spLocks noGrp="1"/>
          </p:cNvSpPr>
          <p:nvPr>
            <p:ph type="title"/>
          </p:nvPr>
        </p:nvSpPr>
        <p:spPr>
          <a:xfrm rot="0">
            <a:off x="549276" y="334333"/>
            <a:ext cx="5263514"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OVERVIEW</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19"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20" name="矩形"/>
          <p:cNvSpPr>
            <a:spLocks/>
          </p:cNvSpPr>
          <p:nvPr/>
        </p:nvSpPr>
        <p:spPr>
          <a:xfrm rot="0">
            <a:off x="739774" y="6473336"/>
            <a:ext cx="1798953" cy="168909"/>
          </a:xfrm>
          <a:prstGeom prst="rect"/>
          <a:noFill/>
          <a:ln w="12700" cmpd="sng" cap="flat">
            <a:noFill/>
            <a:prstDash val="solid"/>
            <a:miter/>
          </a:ln>
        </p:spPr>
        <p:txBody>
          <a:bodyPr vert="horz" wrap="square" lIns="0" tIns="6985" rIns="0" bIns="0" anchor="t" anchorCtr="0">
            <a:prstTxWarp prst="textNoShape"/>
            <a:spAutoFit/>
          </a:bodyPr>
          <a:lstStyle/>
          <a:p>
            <a:pPr marL="12700" indent="0" algn="l">
              <a:lnSpc>
                <a:spcPct val="100000"/>
              </a:lnSpc>
              <a:spcBef>
                <a:spcPts val="55"/>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21"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6</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22" name="矩形"/>
          <p:cNvSpPr>
            <a:spLocks/>
          </p:cNvSpPr>
          <p:nvPr/>
        </p:nvSpPr>
        <p:spPr>
          <a:xfrm rot="0">
            <a:off x="622400" y="1912384"/>
            <a:ext cx="7849562" cy="2508885"/>
          </a:xfrm>
          <a:prstGeom prst="rect"/>
          <a:noFill/>
          <a:ln w="12700" cmpd="sng" cap="flat">
            <a:noFill/>
            <a:prstDash val="solid"/>
            <a:miter/>
          </a:ln>
        </p:spPr>
        <p:txBody>
          <a:bodyPr vert="horz" wrap="square" lIns="0" tIns="16510" rIns="0" bIns="0" anchor="t" anchorCtr="0">
            <a:prstTxWarp prst="textNoShape"/>
            <a:spAutoFit/>
          </a:bodyPr>
          <a:lstStyle/>
          <a:p>
            <a:pPr marL="0" indent="0" algn="l" eaLnBrk="1" fontAlgn="auto" latinLnBrk="0" hangingPunct="1">
              <a:lnSpc>
                <a:spcPct val="100000"/>
              </a:lnSpc>
              <a:spcBef>
                <a:spcPts val="130"/>
              </a:spcBef>
              <a:spcAft>
                <a:spcPts val="0"/>
              </a:spcAft>
              <a:buNone/>
              <a:tabLst>
                <a:tab pos="2642870" algn="l"/>
              </a:tabLst>
            </a:pPr>
            <a:r>
              <a:rPr lang="en-US" altLang="zh-CN" sz="2500" b="1" i="0" u="none" strike="noStrike" kern="0" cap="none" spc="0" baseline="0">
                <a:solidFill>
                  <a:schemeClr val="tx1"/>
                </a:solidFill>
                <a:latin typeface="Trebuchet MS" pitchFamily="0" charset="0"/>
                <a:ea typeface="宋体" pitchFamily="0" charset="0"/>
                <a:cs typeface="Trebuchet MS" pitchFamily="0" charset="0"/>
              </a:rPr>
              <a:t>1.Project Title:</a:t>
            </a:r>
            <a:endParaRPr lang="en-US" altLang="zh-CN" sz="2500" b="1" i="0" u="none" strike="noStrike" kern="0" cap="none" spc="0" baseline="0">
              <a:solidFill>
                <a:schemeClr val="tx1"/>
              </a:solidFill>
              <a:latin typeface="Trebuchet MS" pitchFamily="0" charset="0"/>
              <a:ea typeface="宋体" pitchFamily="0" charset="0"/>
              <a:cs typeface="Trebuchet MS" pitchFamily="0" charset="0"/>
            </a:endParaRPr>
          </a:p>
          <a:p>
            <a:pPr marL="0" indent="0" algn="l" eaLnBrk="1" fontAlgn="auto" latinLnBrk="0" hangingPunct="1">
              <a:lnSpc>
                <a:spcPct val="100000"/>
              </a:lnSpc>
              <a:spcBef>
                <a:spcPts val="130"/>
              </a:spcBef>
              <a:spcAft>
                <a:spcPts val="0"/>
              </a:spcAft>
              <a:buNone/>
              <a:tabLst>
                <a:tab pos="2642870" algn="l"/>
              </a:tabLst>
            </a:pPr>
            <a:r>
              <a:rPr lang="en-US" altLang="zh-CN" sz="2200" b="0" i="0" u="none" strike="noStrike" kern="0" cap="none" spc="0" baseline="0">
                <a:solidFill>
                  <a:schemeClr val="tx1"/>
                </a:solidFill>
                <a:latin typeface="Trebuchet MS" pitchFamily="0" charset="0"/>
                <a:ea typeface="宋体" pitchFamily="0" charset="0"/>
                <a:cs typeface="Trebuchet MS" pitchFamily="0" charset="0"/>
              </a:rPr>
              <a:t>•keylogger and security system  </a:t>
            </a:r>
            <a:endParaRPr lang="en-US" altLang="zh-CN" sz="2200" b="0" i="0" u="none" strike="noStrike" kern="0" cap="none" spc="0" baseline="0">
              <a:solidFill>
                <a:schemeClr val="tx1"/>
              </a:solidFill>
              <a:latin typeface="Trebuchet MS" pitchFamily="0" charset="0"/>
              <a:ea typeface="宋体" pitchFamily="0" charset="0"/>
              <a:cs typeface="Trebuchet MS" pitchFamily="0" charset="0"/>
            </a:endParaRPr>
          </a:p>
          <a:p>
            <a:pPr marL="0" indent="0" algn="l" eaLnBrk="1" fontAlgn="auto" latinLnBrk="0" hangingPunct="1">
              <a:lnSpc>
                <a:spcPct val="100000"/>
              </a:lnSpc>
              <a:spcBef>
                <a:spcPts val="130"/>
              </a:spcBef>
              <a:spcAft>
                <a:spcPts val="0"/>
              </a:spcAft>
              <a:buNone/>
              <a:tabLst>
                <a:tab pos="2642870" algn="l"/>
              </a:tabLst>
            </a:pPr>
            <a:endParaRPr lang="en-US" altLang="zh-CN" sz="2200" b="1" i="0" u="none" strike="noStrike" kern="0" cap="none" spc="0" baseline="0">
              <a:solidFill>
                <a:schemeClr val="tx1"/>
              </a:solidFill>
              <a:latin typeface="Trebuchet MS" pitchFamily="0" charset="0"/>
              <a:ea typeface="宋体" pitchFamily="0" charset="0"/>
              <a:cs typeface="Trebuchet MS" pitchFamily="0" charset="0"/>
            </a:endParaRPr>
          </a:p>
          <a:p>
            <a:pPr marL="0" indent="0" algn="l" eaLnBrk="1" fontAlgn="auto" latinLnBrk="0" hangingPunct="1">
              <a:lnSpc>
                <a:spcPct val="100000"/>
              </a:lnSpc>
              <a:spcBef>
                <a:spcPts val="130"/>
              </a:spcBef>
              <a:spcAft>
                <a:spcPts val="0"/>
              </a:spcAft>
              <a:buNone/>
              <a:tabLst>
                <a:tab pos="2642870" algn="l"/>
              </a:tabLst>
            </a:pPr>
            <a:r>
              <a:rPr lang="en-US" altLang="zh-CN" sz="2500" b="1" i="0" u="none" strike="noStrike" kern="0" cap="none" spc="0" baseline="0">
                <a:solidFill>
                  <a:schemeClr val="tx1"/>
                </a:solidFill>
                <a:latin typeface="Trebuchet MS" pitchFamily="0" charset="0"/>
                <a:ea typeface="宋体" pitchFamily="0" charset="0"/>
                <a:cs typeface="Trebuchet MS" pitchFamily="0" charset="0"/>
              </a:rPr>
              <a:t>2.Project objective:</a:t>
            </a:r>
            <a:endParaRPr lang="en-US" altLang="zh-CN" sz="2500" b="1" i="0" u="none" strike="noStrike" kern="0" cap="none" spc="0" baseline="0">
              <a:solidFill>
                <a:schemeClr val="tx1"/>
              </a:solidFill>
              <a:latin typeface="Trebuchet MS" pitchFamily="0" charset="0"/>
              <a:ea typeface="宋体" pitchFamily="0" charset="0"/>
              <a:cs typeface="Trebuchet MS" pitchFamily="0" charset="0"/>
            </a:endParaRPr>
          </a:p>
          <a:p>
            <a:pPr marL="0" indent="0" algn="l" eaLnBrk="1" fontAlgn="auto" latinLnBrk="0" hangingPunct="1">
              <a:lnSpc>
                <a:spcPct val="100000"/>
              </a:lnSpc>
              <a:spcBef>
                <a:spcPts val="130"/>
              </a:spcBef>
              <a:spcAft>
                <a:spcPts val="0"/>
              </a:spcAft>
              <a:buNone/>
              <a:tabLst>
                <a:tab pos="2642870" algn="l"/>
              </a:tabLst>
            </a:pPr>
            <a:r>
              <a:rPr lang="en-US" altLang="zh-CN" sz="2200" b="0" i="0" u="none" strike="noStrike" kern="0" cap="none" spc="0" baseline="0">
                <a:solidFill>
                  <a:schemeClr val="tx1"/>
                </a:solidFill>
                <a:latin typeface="Trebuchet MS" pitchFamily="0" charset="0"/>
                <a:ea typeface="宋体" pitchFamily="0" charset="0"/>
                <a:cs typeface="Trebuchet MS" pitchFamily="0" charset="0"/>
              </a:rPr>
              <a:t>•To develop a comprehensive key logging system with robust security </a:t>
            </a:r>
            <a:endParaRPr lang="en-US" altLang="zh-CN" sz="2200" b="0" i="0" u="none" strike="noStrike" kern="0" cap="none" spc="0" baseline="0">
              <a:solidFill>
                <a:schemeClr val="tx1"/>
              </a:solidFill>
              <a:latin typeface="Trebuchet MS" pitchFamily="0" charset="0"/>
              <a:ea typeface="宋体" pitchFamily="0" charset="0"/>
              <a:cs typeface="Trebuchet MS" pitchFamily="0" charset="0"/>
            </a:endParaRPr>
          </a:p>
          <a:p>
            <a:pPr marL="0" indent="0" algn="l" eaLnBrk="1" fontAlgn="auto" latinLnBrk="0" hangingPunct="1">
              <a:lnSpc>
                <a:spcPct val="100000"/>
              </a:lnSpc>
              <a:spcBef>
                <a:spcPts val="130"/>
              </a:spcBef>
              <a:spcAft>
                <a:spcPts val="0"/>
              </a:spcAft>
              <a:buNone/>
              <a:tabLst>
                <a:tab pos="2642870" algn="l"/>
              </a:tabLst>
            </a:pPr>
            <a:endParaRPr lang="zh-CN" altLang="en-US" sz="2200" b="0" i="0" u="none" strike="noStrike" kern="0" cap="none" spc="0" baseline="0">
              <a:solidFill>
                <a:schemeClr val="tx1"/>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706223513"/>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23"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24"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25"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26" name="文本框"/>
          <p:cNvSpPr>
            <a:spLocks noGrp="1"/>
          </p:cNvSpPr>
          <p:nvPr>
            <p:ph type="title"/>
          </p:nvPr>
        </p:nvSpPr>
        <p:spPr>
          <a:xfrm rot="0">
            <a:off x="766126" y="548898"/>
            <a:ext cx="7340517" cy="711835"/>
          </a:xfrm>
          <a:prstGeom prst="rect"/>
          <a:noFill/>
          <a:ln w="12700" cmpd="sng" cap="flat">
            <a:noFill/>
            <a:prstDash val="solid"/>
            <a:miter/>
          </a:ln>
        </p:spPr>
        <p:txBody>
          <a:bodyPr vert="horz" wrap="square" lIns="0" tIns="16510" rIns="0" bIns="0" anchor="t" anchorCtr="0">
            <a:prstTxWarp prst="textNoShape"/>
            <a:spAutoFit/>
          </a:bodyPr>
          <a:lstStyle/>
          <a:p>
            <a:pPr marL="0" indent="0" algn="l">
              <a:lnSpc>
                <a:spcPct val="100000"/>
              </a:lnSpc>
              <a:spcBef>
                <a:spcPts val="130"/>
              </a:spcBef>
              <a:spcAft>
                <a:spcPts val="0"/>
              </a:spcAft>
              <a:buNone/>
            </a:pPr>
            <a:r>
              <a:rPr lang="en-US" altLang="zh-CN" sz="4600" b="1" i="0" u="none" strike="noStrike" kern="0" cap="none" spc="0" baseline="0">
                <a:solidFill>
                  <a:schemeClr val="tx1"/>
                </a:solidFill>
                <a:latin typeface="Trebuchet MS" pitchFamily="0" charset="0"/>
                <a:ea typeface="宋体" pitchFamily="0" charset="0"/>
                <a:cs typeface="Trebuchet MS" pitchFamily="0" charset="0"/>
              </a:rPr>
              <a:t>End users of this system :</a:t>
            </a:r>
            <a:endParaRPr lang="zh-CN" altLang="en-US" sz="46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7"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miter/>
          </a:ln>
        </p:spPr>
      </p:pic>
      <p:sp>
        <p:nvSpPr>
          <p:cNvPr id="128" name="矩形"/>
          <p:cNvSpPr>
            <a:spLocks/>
          </p:cNvSpPr>
          <p:nvPr/>
        </p:nvSpPr>
        <p:spPr>
          <a:xfrm rot="0">
            <a:off x="739774" y="6473336"/>
            <a:ext cx="1798953" cy="168909"/>
          </a:xfrm>
          <a:prstGeom prst="rect"/>
          <a:noFill/>
          <a:ln w="12700" cmpd="sng" cap="flat">
            <a:noFill/>
            <a:prstDash val="solid"/>
            <a:miter/>
          </a:ln>
        </p:spPr>
        <p:txBody>
          <a:bodyPr vert="horz" wrap="square" lIns="0" tIns="6985" rIns="0" bIns="0" anchor="t" anchorCtr="0">
            <a:prstTxWarp prst="textNoShape"/>
            <a:spAutoFit/>
          </a:bodyPr>
          <a:lstStyle/>
          <a:p>
            <a:pPr marL="12700" indent="0" algn="l">
              <a:lnSpc>
                <a:spcPct val="100000"/>
              </a:lnSpc>
              <a:spcBef>
                <a:spcPts val="55"/>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29"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7</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30" name="矩形"/>
          <p:cNvSpPr>
            <a:spLocks/>
          </p:cNvSpPr>
          <p:nvPr/>
        </p:nvSpPr>
        <p:spPr>
          <a:xfrm rot="0">
            <a:off x="695314" y="1990693"/>
            <a:ext cx="5252486" cy="386715"/>
          </a:xfrm>
          <a:prstGeom prst="rect"/>
          <a:noFill/>
          <a:ln w="12700" cmpd="sng" cap="flat">
            <a:noFill/>
            <a:prstDash val="solid"/>
            <a:miter/>
          </a:ln>
        </p:spPr>
      </p:sp>
      <p:sp>
        <p:nvSpPr>
          <p:cNvPr id="131" name="矩形"/>
          <p:cNvSpPr>
            <a:spLocks/>
          </p:cNvSpPr>
          <p:nvPr/>
        </p:nvSpPr>
        <p:spPr>
          <a:xfrm rot="0">
            <a:off x="695314" y="2057367"/>
            <a:ext cx="9072630" cy="27584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200" b="0" i="0" u="none" strike="noStrike" kern="1200" cap="none" spc="0" baseline="0">
                <a:solidFill>
                  <a:schemeClr val="tx1"/>
                </a:solidFill>
                <a:latin typeface="Droid Sans" pitchFamily="0" charset="0"/>
                <a:ea typeface="宋体" pitchFamily="0" charset="0"/>
                <a:cs typeface="Lucida Sans" pitchFamily="0" charset="0"/>
              </a:rPr>
              <a:t>1. Individuals monitoring own computer use.</a:t>
            </a:r>
            <a:endParaRPr lang="en-US" altLang="zh-CN" sz="22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200" b="0" i="0" u="none" strike="noStrike" kern="1200" cap="none" spc="0" baseline="0">
                <a:solidFill>
                  <a:schemeClr val="tx1"/>
                </a:solidFill>
                <a:latin typeface="Droid Sans" pitchFamily="0" charset="0"/>
                <a:ea typeface="宋体" pitchFamily="0" charset="0"/>
                <a:cs typeface="Lucida Sans" pitchFamily="0" charset="0"/>
              </a:rPr>
              <a:t>2. Parents tracking kids' online behavior.</a:t>
            </a:r>
            <a:endParaRPr lang="en-US" altLang="zh-CN" sz="22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200" b="0" i="0" u="none" strike="noStrike" kern="1200" cap="none" spc="0" baseline="0">
                <a:solidFill>
                  <a:schemeClr val="tx1"/>
                </a:solidFill>
                <a:latin typeface="Droid Sans" pitchFamily="0" charset="0"/>
                <a:ea typeface="宋体" pitchFamily="0" charset="0"/>
                <a:cs typeface="Lucida Sans" pitchFamily="0" charset="0"/>
              </a:rPr>
              <a:t>3. Employers watching over employees.</a:t>
            </a:r>
            <a:endParaRPr lang="en-US" altLang="zh-CN" sz="22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200" b="0" i="0" u="none" strike="noStrike" kern="1200" cap="none" spc="0" baseline="0">
                <a:solidFill>
                  <a:schemeClr val="tx1"/>
                </a:solidFill>
                <a:latin typeface="Droid Sans" pitchFamily="0" charset="0"/>
                <a:ea typeface="宋体" pitchFamily="0" charset="0"/>
                <a:cs typeface="Lucida Sans" pitchFamily="0" charset="0"/>
              </a:rPr>
              <a:t>4. Organizations boosting cybersecurity.</a:t>
            </a:r>
            <a:endParaRPr lang="en-US" altLang="zh-CN" sz="22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200" b="0" i="0" u="none" strike="noStrike" kern="1200" cap="none" spc="0" baseline="0">
                <a:solidFill>
                  <a:schemeClr val="tx1"/>
                </a:solidFill>
                <a:latin typeface="Droid Sans" pitchFamily="0" charset="0"/>
                <a:ea typeface="宋体" pitchFamily="0" charset="0"/>
                <a:cs typeface="Lucida Sans" pitchFamily="0" charset="0"/>
              </a:rPr>
              <a:t>5. Law enforcement for investigations.</a:t>
            </a:r>
            <a:endParaRPr lang="en-US" altLang="zh-CN" sz="22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200" b="0" i="0" u="none" strike="noStrike" kern="1200" cap="none" spc="0" baseline="0">
                <a:solidFill>
                  <a:schemeClr val="tx1"/>
                </a:solidFill>
                <a:latin typeface="Droid Sans" pitchFamily="0" charset="0"/>
                <a:ea typeface="宋体" pitchFamily="0" charset="0"/>
                <a:cs typeface="Lucida Sans" pitchFamily="0" charset="0"/>
              </a:rPr>
              <a:t>6. Schools monitoring student activities.</a:t>
            </a:r>
            <a:endParaRPr lang="en-US" altLang="zh-CN" sz="22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200" b="0" i="0" u="none" strike="noStrike" kern="1200" cap="none" spc="0" baseline="0">
                <a:solidFill>
                  <a:schemeClr val="tx1"/>
                </a:solidFill>
                <a:latin typeface="Droid Sans" pitchFamily="0" charset="0"/>
                <a:ea typeface="宋体" pitchFamily="0" charset="0"/>
                <a:cs typeface="Lucida Sans" pitchFamily="0" charset="0"/>
              </a:rPr>
              <a:t>7. Individuals for productivity.</a:t>
            </a:r>
            <a:endParaRPr lang="en-US" altLang="zh-CN" sz="22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zh-CN" altLang="en-US" sz="22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374072837"/>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32" name="图片"/>
          <p:cNvPicPr>
            <a:picLocks/>
          </p:cNvPicPr>
          <p:nvPr/>
        </p:nvPicPr>
        <p:blipFill>
          <a:blip r:embed="rId1" cstate="print"/>
          <a:stretch>
            <a:fillRect/>
          </a:stretch>
        </p:blipFill>
        <p:spPr>
          <a:xfrm rot="0">
            <a:off x="0" y="1476375"/>
            <a:ext cx="2695574" cy="3248025"/>
          </a:xfrm>
          <a:prstGeom prst="rect"/>
          <a:noFill/>
          <a:ln w="12700" cmpd="sng" cap="flat">
            <a:noFill/>
            <a:prstDash val="solid"/>
            <a:miter/>
          </a:ln>
        </p:spPr>
      </p:pic>
      <p:sp>
        <p:nvSpPr>
          <p:cNvPr id="133"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34"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35"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36" name="文本框"/>
          <p:cNvSpPr>
            <a:spLocks noGrp="1"/>
          </p:cNvSpPr>
          <p:nvPr>
            <p:ph type="title"/>
          </p:nvPr>
        </p:nvSpPr>
        <p:spPr>
          <a:xfrm rot="0">
            <a:off x="262894" y="400692"/>
            <a:ext cx="9763125" cy="556260"/>
          </a:xfrm>
          <a:prstGeom prst="rect"/>
          <a:noFill/>
          <a:ln w="12700" cmpd="sng" cap="flat">
            <a:noFill/>
            <a:prstDash val="solid"/>
            <a:miter/>
          </a:ln>
        </p:spPr>
        <p:txBody>
          <a:bodyPr vert="horz" wrap="square" lIns="0" tIns="13334" rIns="0" bIns="0" anchor="t" anchorCtr="0">
            <a:prstTxWarp prst="textNoShape"/>
            <a:spAutoFit/>
          </a:bodyPr>
          <a:lstStyle/>
          <a:p>
            <a:pPr marL="0" indent="0" algn="l">
              <a:lnSpc>
                <a:spcPct val="100000"/>
              </a:lnSpc>
              <a:spcBef>
                <a:spcPts val="104"/>
              </a:spcBef>
              <a:spcAft>
                <a:spcPts val="0"/>
              </a:spcAft>
              <a:buNone/>
            </a:pP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34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D</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60"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95" baseline="0">
                <a:solidFill>
                  <a:schemeClr val="tx1"/>
                </a:solidFill>
                <a:latin typeface="Trebuchet MS" pitchFamily="0" charset="0"/>
                <a:ea typeface="宋体" pitchFamily="0" charset="0"/>
                <a:cs typeface="Trebuchet MS" pitchFamily="0" charset="0"/>
              </a:rPr>
              <a:t>V</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E</a:t>
            </a:r>
            <a:r>
              <a:rPr lang="en-US" altLang="zh-CN" sz="3600" b="1" i="0" u="none" strike="noStrike" kern="0" cap="none" spc="-6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endParaRPr lang="zh-CN" altLang="en-US" sz="36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37"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38" name="矩形"/>
          <p:cNvSpPr>
            <a:spLocks/>
          </p:cNvSpPr>
          <p:nvPr/>
        </p:nvSpPr>
        <p:spPr>
          <a:xfrm rot="0">
            <a:off x="739774" y="6473336"/>
            <a:ext cx="1798953" cy="168909"/>
          </a:xfrm>
          <a:prstGeom prst="rect"/>
          <a:noFill/>
          <a:ln w="12700" cmpd="sng" cap="flat">
            <a:noFill/>
            <a:prstDash val="solid"/>
            <a:miter/>
          </a:ln>
        </p:spPr>
        <p:txBody>
          <a:bodyPr vert="horz" wrap="square" lIns="0" tIns="6985" rIns="0" bIns="0" anchor="t" anchorCtr="0">
            <a:prstTxWarp prst="textNoShape"/>
            <a:spAutoFit/>
          </a:bodyPr>
          <a:lstStyle/>
          <a:p>
            <a:pPr marL="12700" indent="0" algn="l">
              <a:lnSpc>
                <a:spcPct val="100000"/>
              </a:lnSpc>
              <a:spcBef>
                <a:spcPts val="55"/>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39"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8</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40" name="矩形"/>
          <p:cNvSpPr>
            <a:spLocks/>
          </p:cNvSpPr>
          <p:nvPr/>
        </p:nvSpPr>
        <p:spPr>
          <a:xfrm rot="0">
            <a:off x="190497" y="257170"/>
            <a:ext cx="10153438" cy="73971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2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2500" b="1"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500" b="1" i="0" u="none" strike="noStrike" kern="1200" cap="none" spc="0" baseline="0">
                <a:solidFill>
                  <a:schemeClr val="tx1"/>
                </a:solidFill>
                <a:latin typeface="Droid Sans" pitchFamily="0" charset="0"/>
                <a:ea typeface="宋体" pitchFamily="0" charset="0"/>
                <a:cs typeface="Lucida Sans" pitchFamily="0" charset="0"/>
              </a:rPr>
              <a:t>1.Antivirus software:</a:t>
            </a:r>
            <a:endParaRPr lang="en-US" altLang="zh-CN" sz="2500" b="1"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200" b="0" i="0" u="none" strike="noStrike" kern="1200" cap="none" spc="0" baseline="0">
                <a:solidFill>
                  <a:schemeClr val="tx1"/>
                </a:solidFill>
                <a:latin typeface="Droid Sans" pitchFamily="0" charset="0"/>
                <a:ea typeface="宋体" pitchFamily="0" charset="0"/>
                <a:cs typeface="Lucida Sans" pitchFamily="0" charset="0"/>
              </a:rPr>
              <a:t>            Using reputable antivirus software helps detect and remove keyloggers, ensuring the security and privacy of personal information.</a:t>
            </a:r>
            <a:endParaRPr lang="en-US" altLang="zh-CN" sz="22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200" b="0" i="0" u="none" strike="noStrike" kern="1200" cap="none" spc="0" baseline="0">
                <a:solidFill>
                  <a:schemeClr val="tx1"/>
                </a:solidFill>
                <a:latin typeface="Droid Sans" pitchFamily="0" charset="0"/>
                <a:ea typeface="宋体" pitchFamily="0" charset="0"/>
                <a:cs typeface="Lucida Sans" pitchFamily="0" charset="0"/>
              </a:rPr>
              <a:t>   </a:t>
            </a:r>
            <a:endParaRPr lang="en-US" altLang="zh-CN" sz="22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500" b="1" i="0" u="none" strike="noStrike" kern="1200" cap="none" spc="0" baseline="0">
                <a:solidFill>
                  <a:schemeClr val="tx1"/>
                </a:solidFill>
                <a:latin typeface="Droid Sans" pitchFamily="0" charset="0"/>
                <a:ea typeface="宋体" pitchFamily="0" charset="0"/>
                <a:cs typeface="Lucida Sans" pitchFamily="0" charset="0"/>
              </a:rPr>
              <a:t>2.Education:</a:t>
            </a:r>
            <a:endParaRPr lang="en-US" altLang="zh-CN" sz="2500" b="1"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500" b="1" i="0" u="none" strike="noStrike" kern="1200" cap="none" spc="0" baseline="0">
                <a:solidFill>
                  <a:schemeClr val="tx1"/>
                </a:solidFill>
                <a:latin typeface="Droid Sans" pitchFamily="0" charset="0"/>
                <a:ea typeface="宋体" pitchFamily="0" charset="0"/>
                <a:cs typeface="Lucida Sans" pitchFamily="0" charset="0"/>
              </a:rPr>
              <a:t>          </a:t>
            </a:r>
            <a:r>
              <a:rPr lang="en-US" altLang="zh-CN" sz="2200" b="0" i="0" u="none" strike="noStrike" kern="1200" cap="none" spc="0" baseline="0">
                <a:solidFill>
                  <a:schemeClr val="tx1"/>
                </a:solidFill>
                <a:latin typeface="Droid Sans" pitchFamily="0" charset="0"/>
                <a:ea typeface="宋体" pitchFamily="0" charset="0"/>
                <a:cs typeface="Lucida Sans" pitchFamily="0" charset="0"/>
              </a:rPr>
              <a:t> Educating individuals on safe online practices helps prevent keylogger installation, reducing the risk of unauthorized monitoring.</a:t>
            </a:r>
            <a:endParaRPr lang="en-US" altLang="zh-CN" sz="22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200" b="0" i="0" u="none" strike="noStrike" kern="1200" cap="none" spc="0" baseline="0">
                <a:solidFill>
                  <a:schemeClr val="tx1"/>
                </a:solidFill>
                <a:latin typeface="Droid Sans" pitchFamily="0" charset="0"/>
                <a:ea typeface="宋体" pitchFamily="0" charset="0"/>
                <a:cs typeface="Lucida Sans" pitchFamily="0" charset="0"/>
              </a:rPr>
              <a:t>   </a:t>
            </a:r>
            <a:endParaRPr lang="en-US" altLang="zh-CN" sz="22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500" b="1" i="0" u="none" strike="noStrike" kern="1200" cap="none" spc="0" baseline="0">
                <a:solidFill>
                  <a:schemeClr val="tx1"/>
                </a:solidFill>
                <a:latin typeface="Droid Sans" pitchFamily="0" charset="0"/>
                <a:ea typeface="宋体" pitchFamily="0" charset="0"/>
                <a:cs typeface="Lucida Sans" pitchFamily="0" charset="0"/>
              </a:rPr>
              <a:t>3.Multi factor authentication:</a:t>
            </a:r>
            <a:endParaRPr lang="en-US" altLang="zh-CN" sz="2500" b="1"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500" b="1" i="0" u="none" strike="noStrike" kern="1200" cap="none" spc="0" baseline="0">
                <a:solidFill>
                  <a:schemeClr val="tx1"/>
                </a:solidFill>
                <a:latin typeface="Droid Sans" pitchFamily="0" charset="0"/>
                <a:ea typeface="宋体" pitchFamily="0" charset="0"/>
                <a:cs typeface="Lucida Sans" pitchFamily="0" charset="0"/>
              </a:rPr>
              <a:t>          </a:t>
            </a:r>
            <a:r>
              <a:rPr lang="en-US" altLang="zh-CN" sz="2200" b="0" i="0" u="none" strike="noStrike" kern="1200" cap="none" spc="0" baseline="0">
                <a:solidFill>
                  <a:schemeClr val="tx1"/>
                </a:solidFill>
                <a:latin typeface="Droid Sans" pitchFamily="0" charset="0"/>
                <a:ea typeface="宋体" pitchFamily="0" charset="0"/>
                <a:cs typeface="Lucida Sans" pitchFamily="0" charset="0"/>
              </a:rPr>
              <a:t> Implementing multi-factor authentication for accounts adds an extra layer of security, making it harder for keyloggers to compromise sensitive information.</a:t>
            </a:r>
            <a:endParaRPr lang="en-US" altLang="zh-CN" sz="22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200" b="0" i="0" u="none" strike="noStrike" kern="1200" cap="none" spc="0" baseline="0">
                <a:solidFill>
                  <a:schemeClr val="tx1"/>
                </a:solidFill>
                <a:latin typeface="Droid Sans" pitchFamily="0" charset="0"/>
                <a:ea typeface="宋体" pitchFamily="0" charset="0"/>
                <a:cs typeface="Lucida Sans" pitchFamily="0" charset="0"/>
              </a:rPr>
              <a:t>   </a:t>
            </a:r>
            <a:endParaRPr lang="en-US" altLang="zh-CN" sz="22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500" b="1" i="0" u="none" strike="noStrike" kern="1200" cap="none" spc="0" baseline="0">
                <a:solidFill>
                  <a:schemeClr val="tx1"/>
                </a:solidFill>
                <a:latin typeface="Droid Sans" pitchFamily="0" charset="0"/>
                <a:ea typeface="宋体" pitchFamily="0" charset="0"/>
                <a:cs typeface="Lucida Sans" pitchFamily="0" charset="0"/>
              </a:rPr>
              <a:t>4.Legal guidance:</a:t>
            </a:r>
            <a:endParaRPr lang="en-US" altLang="zh-CN" sz="2500" b="1"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500" b="1" i="0" u="none" strike="noStrike" kern="1200" cap="none" spc="0" baseline="0">
                <a:solidFill>
                  <a:schemeClr val="tx1"/>
                </a:solidFill>
                <a:latin typeface="Droid Sans" pitchFamily="0" charset="0"/>
                <a:ea typeface="宋体" pitchFamily="0" charset="0"/>
                <a:cs typeface="Lucida Sans" pitchFamily="0" charset="0"/>
              </a:rPr>
              <a:t>           </a:t>
            </a:r>
            <a:r>
              <a:rPr lang="en-US" altLang="zh-CN" sz="2200" b="0" i="0" u="none" strike="noStrike" kern="1200" cap="none" spc="0" baseline="0">
                <a:solidFill>
                  <a:schemeClr val="tx1"/>
                </a:solidFill>
                <a:latin typeface="Droid Sans" pitchFamily="0" charset="0"/>
                <a:ea typeface="宋体" pitchFamily="0" charset="0"/>
                <a:cs typeface="Lucida Sans" pitchFamily="0" charset="0"/>
              </a:rPr>
              <a:t>Seeking legal advice ensures the permissible use of keyloggers, helping individuals and organizations comply with relevant laws and regulations.</a:t>
            </a:r>
            <a:endParaRPr lang="en-US" altLang="zh-CN" sz="22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200" b="0" i="0" u="none" strike="noStrike" kern="1200" cap="none" spc="0" baseline="0">
                <a:solidFill>
                  <a:schemeClr val="tx1"/>
                </a:solidFill>
                <a:latin typeface="Droid Sans" pitchFamily="0" charset="0"/>
                <a:ea typeface="宋体" pitchFamily="0" charset="0"/>
                <a:cs typeface="Lucida Sans" pitchFamily="0" charset="0"/>
              </a:rPr>
              <a:t>   </a:t>
            </a:r>
            <a:endParaRPr lang="en-US" altLang="zh-CN" sz="22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zh-CN" altLang="en-US" sz="22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1166446698"/>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8" name="矩形"/>
          <p:cNvSpPr>
            <a:spLocks/>
          </p:cNvSpPr>
          <p:nvPr/>
        </p:nvSpPr>
        <p:spPr>
          <a:xfrm rot="0">
            <a:off x="752474" y="6486037"/>
            <a:ext cx="1773554" cy="166368"/>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49"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50"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51"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52"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53"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9</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4" name="矩形"/>
          <p:cNvSpPr>
            <a:spLocks/>
          </p:cNvSpPr>
          <p:nvPr/>
        </p:nvSpPr>
        <p:spPr>
          <a:xfrm rot="0">
            <a:off x="739774" y="291147"/>
            <a:ext cx="4420240" cy="737233"/>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M</a:t>
            </a:r>
            <a:r>
              <a:rPr lang="en-US" altLang="zh-CN" sz="4800" b="1" i="0" u="none" strike="noStrike" kern="1200" cap="none" spc="0" baseline="0">
                <a:solidFill>
                  <a:schemeClr val="tx1"/>
                </a:solidFill>
                <a:latin typeface="Trebuchet MS" pitchFamily="0" charset="0"/>
                <a:ea typeface="宋体" pitchFamily="0" charset="0"/>
                <a:cs typeface="Trebuchet MS" pitchFamily="0" charset="0"/>
              </a:rPr>
              <a:t>O</a:t>
            </a: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D</a:t>
            </a:r>
            <a:r>
              <a:rPr lang="en-US" altLang="zh-CN" sz="4800" b="1" i="0" u="none" strike="noStrike" kern="120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LL</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I</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N</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G</a:t>
            </a:r>
            <a:endParaRPr lang="zh-CN" altLang="en-US" sz="4800" b="0" i="0" u="none" strike="noStrike" kern="1200" cap="none" spc="0" baseline="0">
              <a:solidFill>
                <a:schemeClr val="tx1"/>
              </a:solidFill>
              <a:latin typeface="Trebuchet MS" pitchFamily="0" charset="0"/>
              <a:ea typeface="宋体" pitchFamily="0" charset="0"/>
              <a:cs typeface="Trebuchet MS" pitchFamily="0" charset="0"/>
            </a:endParaRPr>
          </a:p>
        </p:txBody>
      </p:sp>
      <p:pic>
        <p:nvPicPr>
          <p:cNvPr id="155" name="图片"/>
          <p:cNvPicPr>
            <a:picLocks noChangeAspect="1"/>
          </p:cNvPicPr>
          <p:nvPr/>
        </p:nvPicPr>
        <p:blipFill>
          <a:blip r:embed="rId2" cstate="print"/>
          <a:stretch>
            <a:fillRect/>
          </a:stretch>
        </p:blipFill>
        <p:spPr>
          <a:xfrm rot="0">
            <a:off x="404806" y="981037"/>
            <a:ext cx="8716273" cy="5831911"/>
          </a:xfrm>
          <a:prstGeom prst="rect"/>
          <a:noFill/>
          <a:ln w="12700" cmpd="sng" cap="flat">
            <a:noFill/>
            <a:prstDash val="solid"/>
            <a:miter/>
          </a:ln>
        </p:spPr>
      </p:pic>
    </p:spTree>
    <p:extLst>
      <p:ext uri="{BB962C8B-B14F-4D97-AF65-F5344CB8AC3E}">
        <p14:creationId xmlns:p14="http://schemas.microsoft.com/office/powerpoint/2010/main" val="288749726"/>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138</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cp:lastModifiedBy>root</cp:lastModifiedBy>
  <cp:revision>1</cp:revision>
  <dcterms:created xsi:type="dcterms:W3CDTF">2024-06-03T05:48:59Z</dcterms:created>
  <dcterms:modified xsi:type="dcterms:W3CDTF">2024-06-20T02:33:21Z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2024-03-20T16:00:00Z</vt:filetime>
  </property>
  <property fmtid="{D5CDD505-2E9C-101B-9397-08002B2CF9AE}" pid="3" name="LastSaved">
    <vt:filetime>2024-06-02T16:00:00Z</vt:filetime>
  </property>
</Properties>
</file>