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Rajeshwari</a:t>
            </a:r>
            <a:r>
              <a:rPr lang="en-US" sz="2400" dirty="0"/>
              <a:t> P</a:t>
            </a:r>
          </a:p>
          <a:p>
            <a:r>
              <a:rPr lang="en-US" sz="2400" dirty="0"/>
              <a:t>REGISTER NO:312217032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Bcom</a:t>
            </a:r>
            <a:r>
              <a:rPr lang="en-US" sz="2400" dirty="0"/>
              <a:t>(general)</a:t>
            </a:r>
          </a:p>
          <a:p>
            <a:r>
              <a:rPr lang="en-US" sz="2400" dirty="0" err="1"/>
              <a:t>COLLEGE:Shri</a:t>
            </a:r>
            <a:r>
              <a:rPr lang="en-US" sz="2400" dirty="0"/>
              <a:t> Krishna </a:t>
            </a:r>
            <a:r>
              <a:rPr lang="en-US" sz="2400" dirty="0" err="1"/>
              <a:t>swamy</a:t>
            </a:r>
            <a:r>
              <a:rPr lang="en-US" sz="2400" dirty="0"/>
              <a:t>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480" y="0"/>
            <a:ext cx="8966557" cy="66999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latin typeface="Trebuchet MS"/>
                <a:cs typeface="Trebuchet MS"/>
              </a:rPr>
              <a:t>M</a:t>
            </a:r>
            <a:r>
              <a:rPr lang="en-US" sz="4800" b="1" dirty="0">
                <a:latin typeface="Trebuchet MS"/>
                <a:cs typeface="Trebuchet MS"/>
              </a:rPr>
              <a:t>O</a:t>
            </a:r>
            <a:r>
              <a:rPr lang="en-US" sz="4800" b="1" spc="-15" dirty="0">
                <a:latin typeface="Trebuchet MS"/>
                <a:cs typeface="Trebuchet MS"/>
              </a:rPr>
              <a:t>D</a:t>
            </a:r>
            <a:r>
              <a:rPr lang="en-US" sz="4800" b="1" spc="-35" dirty="0">
                <a:latin typeface="Trebuchet MS"/>
                <a:cs typeface="Trebuchet MS"/>
              </a:rPr>
              <a:t>E</a:t>
            </a:r>
            <a:r>
              <a:rPr lang="en-US" sz="4800" b="1" spc="-30" dirty="0">
                <a:latin typeface="Trebuchet MS"/>
                <a:cs typeface="Trebuchet MS"/>
              </a:rPr>
              <a:t>LL</a:t>
            </a:r>
            <a:r>
              <a:rPr lang="en-US" sz="4800" b="1" spc="-5" dirty="0">
                <a:latin typeface="Trebuchet MS"/>
                <a:cs typeface="Trebuchet MS"/>
              </a:rPr>
              <a:t>I</a:t>
            </a:r>
            <a:r>
              <a:rPr lang="en-US" sz="4800" b="1" spc="30" dirty="0">
                <a:latin typeface="Trebuchet MS"/>
                <a:cs typeface="Trebuchet MS"/>
              </a:rPr>
              <a:t>N</a:t>
            </a:r>
            <a:r>
              <a:rPr lang="en-US" sz="4800" b="1" spc="5" dirty="0">
                <a:latin typeface="Trebuchet MS"/>
                <a:cs typeface="Trebuchet MS"/>
              </a:rPr>
              <a:t>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Trebuchet MS"/>
                <a:cs typeface="Trebuchet MS"/>
              </a:rPr>
              <a:t>1. *Data Tables*: Organized tables for employee data, salary, benefits, performance ratings, and market data.
2. *Relationships*: Established connections between tables to enable seamless data analysis </a:t>
            </a:r>
            <a:endParaRPr lang="en-US"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0803" y="0"/>
            <a:ext cx="5755197" cy="74257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R</a:t>
            </a:r>
            <a:r>
              <a:rPr lang="en-US" spc="-40" dirty="0"/>
              <a:t>E</a:t>
            </a:r>
            <a:r>
              <a:rPr lang="en-US" spc="15" dirty="0"/>
              <a:t>S</a:t>
            </a:r>
            <a:r>
              <a:rPr lang="en-US" spc="-30" dirty="0"/>
              <a:t>U</a:t>
            </a:r>
            <a:r>
              <a:rPr lang="en-US" spc="-405" dirty="0"/>
              <a:t>L</a:t>
            </a:r>
            <a:r>
              <a:rPr lang="en-US" dirty="0"/>
              <a:t>TS</a:t>
            </a:r>
            <a:br>
              <a:rPr lang="en-US" dirty="0"/>
            </a:br>
            <a:r>
              <a:rPr lang="en-US" dirty="0"/>
              <a:t>
1. *Pay Equity Gaps*: Identification of gender, racial, or other demographic-based pay disparities.
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CC62C9-5F11-DE7A-463A-5B9B34667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44" y="892396"/>
            <a:ext cx="5629979" cy="53751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087887" cy="59093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
Salary and Compensation Analysis through Excel data modeling offers a powerful solution for organizations to optimize their compensation strategies. By leveraging Excel’s data modeling capabilities, organizations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88278" y="0"/>
            <a:ext cx="3908546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rot="10800000">
            <a:off x="4649470" y="14437252"/>
            <a:ext cx="345720" cy="23703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956168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sz="4250" spc="5" dirty="0"/>
              <a:t>PROJ</a:t>
            </a:r>
            <a:r>
              <a:rPr lang="en-US" sz="4250" spc="5" dirty="0"/>
              <a:t>ECT</a:t>
            </a:r>
            <a:r>
              <a:rPr lang="en-US" sz="4250" spc="-85" dirty="0"/>
              <a:t> </a:t>
            </a:r>
            <a:r>
              <a:rPr lang="en-US" sz="4250" spc="25" dirty="0"/>
              <a:t>TI</a:t>
            </a:r>
            <a:r>
              <a:rPr sz="4250" spc="25" dirty="0"/>
              <a:t>TLE</a:t>
            </a:r>
            <a:br>
              <a:rPr lang="en-US" sz="4250" spc="25" dirty="0"/>
            </a:br>
            <a:r>
              <a:rPr lang="en-US" sz="4250" spc="25" dirty="0"/>
              <a:t> Salary and compensation  </a:t>
            </a:r>
            <a:r>
              <a:rPr lang="en-US" sz="4250" spc="25" dirty="0" err="1"/>
              <a:t>Ananlysis</a:t>
            </a:r>
            <a:r>
              <a:rPr lang="en-US" sz="4250" spc="25" dirty="0"/>
              <a:t> Through Excel data modeling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DC714-71DC-9CBC-8350-993E6029E69F}"/>
              </a:ext>
            </a:extLst>
          </p:cNvPr>
          <p:cNvSpPr txBox="1"/>
          <p:nvPr/>
        </p:nvSpPr>
        <p:spPr>
          <a:xfrm>
            <a:off x="834072" y="914145"/>
            <a:ext cx="61000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
*Problem Statement:*
“Our organization is facing challenges in managing its compensation structure, with concerns about internal equity, market competitiveness, and budget control. As a result, we need to conduct a comprehensive salary and compensation analysis to:
1. Identify trends and disparities in current compensation practices
2. Evaluate internal equity and ensure fair pay for similar roles and performances
3. Develop a data-driven approach to inform compensation decisions and budget planning
4.Create a scalable and sustainable compensation model that aligns with business 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09944" y="92704"/>
            <a:ext cx="7924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*Project Objective:* To design and develop an Excel-based data model that enables comprehensive analysis of salary and compensation data, providing insights for informed decision-making and ensuring fair and competitive compensation practices.
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*Scope:*
1. Data Collection:
    - Gather salary and compensation data from various sources (HR systems, surveys, market research)
2. Data Modeling:
    - Design an Excel data model to organize and structure the data
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430243"/>
            <a:ext cx="10399928" cy="8503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lang="en-US" sz="3200" spc="-35" dirty="0"/>
              <a:t> END USERS </a:t>
            </a:r>
            <a:br>
              <a:rPr lang="en-US" sz="3200" spc="-35" dirty="0"/>
            </a:br>
            <a:r>
              <a:rPr lang="en-US" sz="3200" spc="5" dirty="0"/>
              <a:t>
1. HR Professionals: Responsible for designing and implementing compensation strategies, they will use the analysis to inform decisions and ensure fair pay practices.
2. Compensation Analysts: They will utilize the data model to analyze and interpret compensation data, identifying trends and areas for improvement.
</a:t>
            </a: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57475" y="270266"/>
            <a:ext cx="9763125" cy="61972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OUR SOLUTION AND ITS VALUE PROPOSITION</a:t>
            </a:r>
            <a:br>
              <a:rPr lang="en-US" sz="3600" dirty="0"/>
            </a:br>
            <a:r>
              <a:rPr lang="en-US" sz="3600" dirty="0"/>
              <a:t>.               
*Solution:*
A comprehensive Excel-based data model that integrates and analyzes salary and compensation data from various sources
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41" y="153176"/>
            <a:ext cx="10681335" cy="9602629"/>
          </a:xfrm>
        </p:spPr>
        <p:txBody>
          <a:bodyPr/>
          <a:lstStyle/>
          <a:p>
            <a:r>
              <a:rPr lang="en-IN" dirty="0"/>
              <a:t>Dataset Description</a:t>
            </a:r>
            <a:r>
              <a:rPr lang="en-US" dirty="0"/>
              <a:t>
*Description:* This dataset contains employee data for salary and compensation analysis, including demographic, performance, and compensation information.</a:t>
            </a:r>
            <a:br>
              <a:rPr lang="en-US" dirty="0"/>
            </a:br>
            <a:r>
              <a:rPr lang="en-US" dirty="0"/>
              <a:t>
*Variables:*
1. *Employee ID* (unique identifier)
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733246"/>
            <a:ext cx="853401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*”Wow” Factors:*
1. *Interactive Dashboard*: A user-friendly, interactive dashboard that allows stakeholders to explore salary and compensation data in real-time, with intuitive filters and drill-down capabilities.
2. *Predictive Analytics*: Leveraging Excel’s data modeling capabilities, we can build predictive models to forecast salary and bonus amounts based on historical trends, performance metrics, and market data.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  Salary and compensation  Ananlysis Through Excel data modeling </vt:lpstr>
      <vt:lpstr>AGENDA</vt:lpstr>
      <vt:lpstr>PROBLEM STATEMENT</vt:lpstr>
      <vt:lpstr>PROJECT OVERVIEW</vt:lpstr>
      <vt:lpstr>WHO ARE THE END USERS  
1. HR Professionals: Responsible for designing and implementing compensation strategies, they will use the analysis to inform decisions and ensure fair pay practices.
2. Compensation Analysts: They will utilize the data model to analyze and interpret compensation data, identifying trends and areas for improvement.
 </vt:lpstr>
      <vt:lpstr>OUR SOLUTION AND ITS VALUE PROPOSITION .               
*Solution:*
A comprehensive Excel-based data model that integrates and analyzes salary and compensation data from various sources
</vt:lpstr>
      <vt:lpstr>Dataset Description
*Description:* This dataset contains employee data for salary and compensation analysis, including demographic, performance, and compensation information. 
*Variables:*
1. *Employee ID* (unique identifier)
 </vt:lpstr>
      <vt:lpstr>THE "WOW" IN OUR SOLUTION</vt:lpstr>
      <vt:lpstr>PowerPoint Presentation</vt:lpstr>
      <vt:lpstr>RESULTS 
1. *Pay Equity Gaps*: Identification of gender, racial, or other demographic-based pay disparities.
</vt:lpstr>
      <vt:lpstr>Conclusion
Salary and Compensation Analysis through Excel data modeling offers a powerful solution for organizations to optimize their compensation strategies. By leveraging Excel’s data modeling capabilities, organizations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Rajeshwari p</cp:lastModifiedBy>
  <cp:revision>15</cp:revision>
  <dcterms:created xsi:type="dcterms:W3CDTF">2024-03-29T15:07:22Z</dcterms:created>
  <dcterms:modified xsi:type="dcterms:W3CDTF">2024-08-30T07:13:13Z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