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IN" sz="2400"/>
              <a:t>J.RAJESHWARI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312216516 autunm1647cb1221647016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B.COM(BM)</a:t>
            </a:r>
            <a:endParaRPr lang="en-US" sz="2400" dirty="0"/>
          </a:p>
          <a:p>
            <a:r>
              <a:rPr lang="en-IN" sz="2400" dirty="0"/>
              <a:t>COLLEGE:R.B GOTHI JAIN COLLEGE FOR WOMEN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814989-3752-4F13-939B-5A2255B48668}"/>
              </a:ext>
            </a:extLst>
          </p:cNvPr>
          <p:cNvSpPr txBox="1"/>
          <p:nvPr/>
        </p:nvSpPr>
        <p:spPr>
          <a:xfrm>
            <a:off x="2837440" y="1912294"/>
            <a:ext cx="81293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i="1" dirty="0"/>
              <a:t>DATA FILTERING: </a:t>
            </a:r>
          </a:p>
          <a:p>
            <a:pPr algn="l"/>
            <a:endParaRPr lang="en-IN" b="1" i="1" dirty="0"/>
          </a:p>
          <a:p>
            <a:pPr algn="l"/>
            <a:r>
              <a:rPr lang="en-IN" b="1" i="1" dirty="0"/>
              <a:t>PURPOSE: To sort and refine the data to focus on specific  criteria, such as department,  data range ,or individual  employee  performance. </a:t>
            </a:r>
          </a:p>
          <a:p>
            <a:pPr algn="l"/>
            <a:endParaRPr lang="en-IN" b="1" i="1" dirty="0"/>
          </a:p>
          <a:p>
            <a:pPr algn="l"/>
            <a:r>
              <a:rPr lang="en-IN" b="1" i="1" dirty="0"/>
              <a:t>PIVOT TABLES :</a:t>
            </a:r>
          </a:p>
          <a:p>
            <a:pPr algn="l"/>
            <a:endParaRPr lang="en-IN" b="1" i="1" dirty="0"/>
          </a:p>
          <a:p>
            <a:pPr algn="l"/>
            <a:r>
              <a:rPr lang="en-IN" b="1" i="1" dirty="0"/>
              <a:t>PURPOSE: To summarize and </a:t>
            </a:r>
            <a:r>
              <a:rPr lang="en-IN" b="1" i="1" dirty="0" err="1"/>
              <a:t>analyze</a:t>
            </a:r>
            <a:r>
              <a:rPr lang="en-IN" b="1" i="1" dirty="0"/>
              <a:t> large datasets by grouping and aggregating </a:t>
            </a:r>
          </a:p>
          <a:p>
            <a:pPr algn="l"/>
            <a:r>
              <a:rPr lang="en-IN" b="1" i="1" dirty="0"/>
              <a:t>data based on different  performance metrics. </a:t>
            </a:r>
            <a:endParaRPr lang="en-US" b="1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101C8A-72CB-63B8-9D26-1D71C3902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21" y="2019300"/>
            <a:ext cx="8128000" cy="35898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D79FBA-D877-7A1E-687B-D4AC14A2B8AB}"/>
              </a:ext>
            </a:extLst>
          </p:cNvPr>
          <p:cNvSpPr txBox="1"/>
          <p:nvPr/>
        </p:nvSpPr>
        <p:spPr>
          <a:xfrm>
            <a:off x="755332" y="1540299"/>
            <a:ext cx="1047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048D5-5CCF-F433-C13C-9B42104D0A71}"/>
              </a:ext>
            </a:extLst>
          </p:cNvPr>
          <p:cNvSpPr txBox="1"/>
          <p:nvPr/>
        </p:nvSpPr>
        <p:spPr>
          <a:xfrm>
            <a:off x="755332" y="1674770"/>
            <a:ext cx="10681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The “Employee performance Analysis Using Excel ”project provides a robust and </a:t>
            </a:r>
            <a:r>
              <a:rPr lang="en-IN" b="1" dirty="0" err="1"/>
              <a:t>user.Friendly</a:t>
            </a:r>
            <a:r>
              <a:rPr lang="en-IN" b="1" dirty="0"/>
              <a:t> </a:t>
            </a:r>
          </a:p>
          <a:p>
            <a:pPr algn="l"/>
            <a:r>
              <a:rPr lang="en-IN" b="1" dirty="0"/>
              <a:t>Solution for  evaluating  and  managing employee  performance .By leveraging  Excel’s powerful </a:t>
            </a:r>
          </a:p>
          <a:p>
            <a:pPr algn="l"/>
            <a:r>
              <a:rPr lang="en-IN" b="1" dirty="0"/>
              <a:t>Tools  such as filtering .This solution not only streamlines performance management but also offers</a:t>
            </a:r>
          </a:p>
          <a:p>
            <a:pPr algn="l"/>
            <a:r>
              <a:rPr lang="en-IN" b="1" dirty="0"/>
              <a:t>a cost- Effective, scalable approach to enhancing  </a:t>
            </a:r>
            <a:r>
              <a:rPr lang="en-IN" b="1"/>
              <a:t>overall  organizational efficiency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F2E2EF-AC78-462C-2FE6-ED97AC307C3B}"/>
              </a:ext>
            </a:extLst>
          </p:cNvPr>
          <p:cNvSpPr txBox="1"/>
          <p:nvPr/>
        </p:nvSpPr>
        <p:spPr>
          <a:xfrm>
            <a:off x="834071" y="2310449"/>
            <a:ext cx="70630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Employee  performance  analysis  using Excel involves evaluating </a:t>
            </a:r>
          </a:p>
          <a:p>
            <a:pPr algn="l"/>
            <a:r>
              <a:rPr lang="en-IN"/>
              <a:t>and measuring an employee‘s work effectiveness  and efficiency </a:t>
            </a:r>
          </a:p>
          <a:p>
            <a:pPr algn="l"/>
            <a:r>
              <a:rPr lang="en-IN"/>
              <a:t>based on key performance  indicators (KPls).This data is then analyzed</a:t>
            </a:r>
          </a:p>
          <a:p>
            <a:pPr algn="l"/>
            <a:r>
              <a:rPr lang="en-IN"/>
              <a:t>using Excel‘Sari functions  and  tools,such as pivot tables,charts,and </a:t>
            </a:r>
          </a:p>
          <a:p>
            <a:pPr algn="l"/>
            <a:r>
              <a:rPr lang="en-IN"/>
              <a:t>Conditional formatting, to identify  patterns,  strengths, and areas for</a:t>
            </a:r>
          </a:p>
          <a:p>
            <a:pPr algn="l"/>
            <a:r>
              <a:rPr lang="en-IN"/>
              <a:t>Improvement. The analysis helps in making informed decision </a:t>
            </a:r>
          </a:p>
          <a:p>
            <a:pPr algn="l"/>
            <a:r>
              <a:rPr lang="en-IN"/>
              <a:t>regarding training needs,promotions, and overall  workforce  optimization 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F699BB-ED74-507B-0F4F-FBC726008EC6}"/>
              </a:ext>
            </a:extLst>
          </p:cNvPr>
          <p:cNvSpPr txBox="1"/>
          <p:nvPr/>
        </p:nvSpPr>
        <p:spPr>
          <a:xfrm>
            <a:off x="676275" y="2377320"/>
            <a:ext cx="68883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The project “Employee  performance  Analysis  Using  Excel” aims to </a:t>
            </a:r>
          </a:p>
          <a:p>
            <a:pPr algn="l"/>
            <a:r>
              <a:rPr lang="en-IN"/>
              <a:t>Systematically  evaluate employee  productivity  and effectiveness by</a:t>
            </a:r>
          </a:p>
          <a:p>
            <a:pPr algn="l"/>
            <a:r>
              <a:rPr lang="en-IN"/>
              <a:t>leveraging Excel’s analytical tools. The project will involves  collecting</a:t>
            </a:r>
          </a:p>
          <a:p>
            <a:pPr algn="l"/>
            <a:r>
              <a:rPr lang="en-IN"/>
              <a:t>And organizing performance data such as task completion rates,accuracy, and attendance records. The outcome  will help in </a:t>
            </a:r>
          </a:p>
          <a:p>
            <a:pPr algn="l"/>
            <a:r>
              <a:rPr lang="en-IN"/>
              <a:t>Identifying top performers,recognizing  training  needs,and making </a:t>
            </a:r>
          </a:p>
          <a:p>
            <a:pPr algn="l"/>
            <a:r>
              <a:rPr lang="en-IN"/>
              <a:t>data-driven decisions for performance improvement. The final </a:t>
            </a:r>
          </a:p>
          <a:p>
            <a:pPr algn="l"/>
            <a:r>
              <a:rPr lang="en-IN"/>
              <a:t>deliverable will include a detailed report and visual dashboards for </a:t>
            </a:r>
          </a:p>
          <a:p>
            <a:pPr algn="l"/>
            <a:r>
              <a:rPr lang="en-IN"/>
              <a:t>easy interpretation  and strategic  planning. </a:t>
            </a:r>
          </a:p>
          <a:p>
            <a:pPr algn="l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88787-6B1A-89C5-B9EE-D6E80DB83A6F}"/>
              </a:ext>
            </a:extLst>
          </p:cNvPr>
          <p:cNvSpPr txBox="1"/>
          <p:nvPr/>
        </p:nvSpPr>
        <p:spPr>
          <a:xfrm>
            <a:off x="723900" y="1695450"/>
            <a:ext cx="8322303" cy="70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B3A7E8-9B4B-9AEE-63D3-7D52E2B13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299" y="2051432"/>
            <a:ext cx="5436251" cy="3633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D6499C-5C2B-4599-972A-13C56C2E1D6A}"/>
              </a:ext>
            </a:extLst>
          </p:cNvPr>
          <p:cNvSpPr txBox="1"/>
          <p:nvPr/>
        </p:nvSpPr>
        <p:spPr>
          <a:xfrm flipH="1">
            <a:off x="570383" y="2002023"/>
            <a:ext cx="5668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/>
              <a:t>Organization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/>
              <a:t>Employee manager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/>
              <a:t>HRM</a:t>
            </a:r>
            <a:endParaRPr lang="en-US"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16130-2AF0-F315-7621-10FF17A5BE48}"/>
              </a:ext>
            </a:extLst>
          </p:cNvPr>
          <p:cNvSpPr txBox="1"/>
          <p:nvPr/>
        </p:nvSpPr>
        <p:spPr>
          <a:xfrm>
            <a:off x="3655155" y="1797015"/>
            <a:ext cx="70046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DATA –DRIVEN  INSIGHTS :  Enables managers to make informed  decisions</a:t>
            </a:r>
          </a:p>
          <a:p>
            <a:pPr algn="l"/>
            <a:r>
              <a:rPr lang="en-IN" b="1" dirty="0"/>
              <a:t>based on  accurate,  real-time  performance data </a:t>
            </a:r>
          </a:p>
          <a:p>
            <a:pPr algn="l"/>
            <a:endParaRPr lang="en-IN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IMPROVED EFFICIENCY: Automates the data collection  and analysis </a:t>
            </a:r>
          </a:p>
          <a:p>
            <a:pPr algn="l"/>
            <a:r>
              <a:rPr lang="en-IN" b="1" dirty="0"/>
              <a:t>Process, saving time and reducing manual errors  </a:t>
            </a:r>
          </a:p>
          <a:p>
            <a:pPr algn="l"/>
            <a:endParaRPr lang="en-IN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4103E1-01E4-D602-3DDC-CF20114A51AC}"/>
              </a:ext>
            </a:extLst>
          </p:cNvPr>
          <p:cNvSpPr txBox="1"/>
          <p:nvPr/>
        </p:nvSpPr>
        <p:spPr>
          <a:xfrm>
            <a:off x="5185675" y="252071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8BF4A-8ECD-EAC4-C03C-86FF3D9ED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03" y="1625870"/>
            <a:ext cx="8128000" cy="391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124A42-D0CB-58AF-4ABD-53C0B2B16108}"/>
              </a:ext>
            </a:extLst>
          </p:cNvPr>
          <p:cNvSpPr txBox="1"/>
          <p:nvPr/>
        </p:nvSpPr>
        <p:spPr>
          <a:xfrm>
            <a:off x="2933904" y="1695451"/>
            <a:ext cx="8667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PREDICTIVE ANALYTICS: Integrating  predictive models to forecasts future performance  </a:t>
            </a:r>
          </a:p>
          <a:p>
            <a:pPr algn="l"/>
            <a:r>
              <a:rPr lang="en-IN" dirty="0"/>
              <a:t>trends  based on historical data, giving managers a proactive  approach </a:t>
            </a:r>
          </a:p>
          <a:p>
            <a:pPr algn="l"/>
            <a:r>
              <a:rPr lang="en-IN" dirty="0"/>
              <a:t>to workforce  planning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AUTOMATED ALERTS: The tool can be set up to send automated alerts for critical</a:t>
            </a:r>
          </a:p>
          <a:p>
            <a:pPr algn="l"/>
            <a:r>
              <a:rPr lang="en-IN" dirty="0"/>
              <a:t>Performance  issues, ensuring that managers 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rajkumuths05@gmail.com</cp:lastModifiedBy>
  <cp:revision>18</cp:revision>
  <dcterms:created xsi:type="dcterms:W3CDTF">2024-03-29T15:07:22Z</dcterms:created>
  <dcterms:modified xsi:type="dcterms:W3CDTF">2024-09-02T03:53:18Z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