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29FF1DC-D15E-47F5-AF9C-096AFD680CE7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6D9D178-0444-437F-BF74-C877CD57A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648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F1DC-D15E-47F5-AF9C-096AFD680CE7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D178-0444-437F-BF74-C877CD57A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294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F1DC-D15E-47F5-AF9C-096AFD680CE7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D178-0444-437F-BF74-C877CD57A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634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F1DC-D15E-47F5-AF9C-096AFD680CE7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D178-0444-437F-BF74-C877CD57AAD9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6103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F1DC-D15E-47F5-AF9C-096AFD680CE7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D178-0444-437F-BF74-C877CD57A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607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F1DC-D15E-47F5-AF9C-096AFD680CE7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D178-0444-437F-BF74-C877CD57A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893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F1DC-D15E-47F5-AF9C-096AFD680CE7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D178-0444-437F-BF74-C877CD57A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682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F1DC-D15E-47F5-AF9C-096AFD680CE7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D178-0444-437F-BF74-C877CD57A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769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F1DC-D15E-47F5-AF9C-096AFD680CE7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D178-0444-437F-BF74-C877CD57A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577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F1DC-D15E-47F5-AF9C-096AFD680CE7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D178-0444-437F-BF74-C877CD57A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24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F1DC-D15E-47F5-AF9C-096AFD680CE7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D178-0444-437F-BF74-C877CD57A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0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F1DC-D15E-47F5-AF9C-096AFD680CE7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D178-0444-437F-BF74-C877CD57A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5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F1DC-D15E-47F5-AF9C-096AFD680CE7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D178-0444-437F-BF74-C877CD57A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38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F1DC-D15E-47F5-AF9C-096AFD680CE7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D178-0444-437F-BF74-C877CD57A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90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F1DC-D15E-47F5-AF9C-096AFD680CE7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D178-0444-437F-BF74-C877CD57A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27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F1DC-D15E-47F5-AF9C-096AFD680CE7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D178-0444-437F-BF74-C877CD57A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58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F1DC-D15E-47F5-AF9C-096AFD680CE7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D178-0444-437F-BF74-C877CD57A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71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FF1DC-D15E-47F5-AF9C-096AFD680CE7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D178-0444-437F-BF74-C877CD57A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392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enterpriseai.techtarget.com/definition/deep-learning-deep-neural-network" TargetMode="External"/><Relationship Id="rId2" Type="http://schemas.openxmlformats.org/officeDocument/2006/relationships/hyperlink" Target="https://whatis.techtarget.com/definition/Bayesian-statistic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orbes.com/sites/louiscolumbus/2019/03/17/machine-learning-engineer-is-the-best-job-in-the-u-s-according-to-indeed/?sh=339d71067bb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80FC-2114-48E7-AB5D-3F3FABAA7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3104" y="146345"/>
            <a:ext cx="9520202" cy="907045"/>
          </a:xfrm>
        </p:spPr>
        <p:txBody>
          <a:bodyPr/>
          <a:lstStyle/>
          <a:p>
            <a:r>
              <a:rPr lang="en-US" dirty="0"/>
              <a:t>Machine Learning Engineer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85A9D-9BDF-49C0-80D9-FD157973A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3104" y="1274133"/>
            <a:ext cx="9520202" cy="5024032"/>
          </a:xfrm>
        </p:spPr>
        <p:txBody>
          <a:bodyPr>
            <a:normAutofit/>
          </a:bodyPr>
          <a:lstStyle/>
          <a:p>
            <a:pPr algn="just"/>
            <a:r>
              <a:rPr lang="en-US" b="1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What is a machine learning engineer?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ML engineer is a person in IT who focuses on researching, building and designing self-running artificial intelligence systems to automate predictive models.</a:t>
            </a:r>
          </a:p>
          <a:p>
            <a:pPr algn="l"/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responsibilities for this role include: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Researching and implementing ML ALGORITHMS and tools.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Selecting appropriate data sets.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Picking appropriate data representation methods.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Identifying differences in data distribution that affects    model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Running machine learning tests.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0013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4D64-1C1B-4E1C-846E-9F9431D08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1616" y="581187"/>
            <a:ext cx="7118285" cy="939702"/>
          </a:xfrm>
        </p:spPr>
        <p:txBody>
          <a:bodyPr>
            <a:noAutofit/>
          </a:bodyPr>
          <a:lstStyle/>
          <a:p>
            <a:r>
              <a:rPr lang="en-US" sz="2400" b="1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Skills and qualifications to become a machine learning engineer</a:t>
            </a:r>
            <a:br>
              <a:rPr lang="en-US" sz="2400" b="1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</a:b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29D07-43AD-4557-8BF6-4CF9C33D9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5591" y="1520889"/>
            <a:ext cx="8791575" cy="429208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Advanced math and statistics skills, surrounding subjects such as linear algebra, calculus and </a:t>
            </a:r>
            <a:r>
              <a:rPr lang="en-US" b="0" i="0" u="sng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Bayesian statistics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Advanced degree in computer science, math, statistics.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neural networks, </a:t>
            </a:r>
            <a:r>
              <a:rPr lang="en-US" b="0" i="0" u="sng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deep learning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Strong analytical, problem-solving and teamwork skills.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Coding.</a:t>
            </a:r>
            <a:endParaRPr lang="en-US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Experience in working with ML frameworks.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Experience working with ML libraries and packages.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0924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A1F9F-4C02-46D9-AC89-FB2928693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Scope OF a ML engineer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53D8C-4652-42FE-99CA-00F453BD7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In various countries r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anked machine learning engineer as </a:t>
            </a:r>
            <a:r>
              <a:rPr lang="en-US" b="0" i="0" u="sng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No. 1 job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Reports in 2019 says that organizations tend to struggle with AI initiatives due to lack of technical skills, process, tooling and lack of know-how in deploying ML models, which also explains the role's demand.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T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 average base salary for an ML engineer  </a:t>
            </a:r>
            <a:r>
              <a:rPr lang="en-IN" b="0" i="0" dirty="0">
                <a:solidFill>
                  <a:schemeClr val="bg1"/>
                </a:solidFill>
                <a:effectLst/>
                <a:latin typeface="proxima_novaregular"/>
              </a:rPr>
              <a:t>Machine Learning – ₹706,169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per year</a:t>
            </a:r>
          </a:p>
        </p:txBody>
      </p:sp>
    </p:spTree>
    <p:extLst>
      <p:ext uri="{BB962C8B-B14F-4D97-AF65-F5344CB8AC3E}">
        <p14:creationId xmlns:p14="http://schemas.microsoft.com/office/powerpoint/2010/main" val="2701920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</TotalTime>
  <Words>214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proxima_novaregular</vt:lpstr>
      <vt:lpstr>Tw Cen MT</vt:lpstr>
      <vt:lpstr>Circuit</vt:lpstr>
      <vt:lpstr>Machine Learning Engineer</vt:lpstr>
      <vt:lpstr>Skills and qualifications to become a machine learning engineer </vt:lpstr>
      <vt:lpstr>Scope OF a ML engineer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Engineer</dc:title>
  <dc:creator>NAMAN CHIB</dc:creator>
  <cp:lastModifiedBy>NAMAN CHIB</cp:lastModifiedBy>
  <cp:revision>1</cp:revision>
  <dcterms:created xsi:type="dcterms:W3CDTF">2021-10-25T17:14:48Z</dcterms:created>
  <dcterms:modified xsi:type="dcterms:W3CDTF">2021-10-25T17:45:53Z</dcterms:modified>
</cp:coreProperties>
</file>