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5367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4407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1014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486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2625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40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667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669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654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65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543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225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90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042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9719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033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998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901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2464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427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7982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96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597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0341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7672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6912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7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468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2183540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1447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4224081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611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194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9788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6089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718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0588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4809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74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06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2024-10-03T03:21:02Z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