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84" d="100"/>
          <a:sy n="84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10/3/2024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0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1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2136659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7045280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3158113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1097884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7789824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7477168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372057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242868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0736662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4245220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5923291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683621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7161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1229899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1601879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600868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3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2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2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/>
          </a:p>
        </p:txBody>
      </p:sp>
      <p:sp>
        <p:nvSpPr>
          <p:cNvPr id="2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463716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6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/>
          </a:p>
        </p:txBody>
      </p:sp>
      <p:sp>
        <p:nvSpPr>
          <p:cNvPr id="5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215692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434664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01898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1030188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0515641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32864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5420642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0031370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5396433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4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4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10/3/2024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000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e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e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9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5" cy="1333500"/>
            <a:chOff x="876298" y="990599"/>
            <a:chExt cx="1743075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3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5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-828675" y="19665"/>
            <a:ext cx="9982200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1114425" y="2985433"/>
            <a:ext cx="8149527" cy="1901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NAME: 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RAJESWARAN.S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NO:        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asunm1455251122349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      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B.COM (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corporate secretaryhips 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COLLEGE: 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     TAGORE COLLEGE OF ARTS AND SCIENC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517506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5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2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3" name="矩形"/>
          <p:cNvSpPr>
            <a:spLocks/>
          </p:cNvSpPr>
          <p:nvPr/>
        </p:nvSpPr>
        <p:spPr>
          <a:xfrm rot="0">
            <a:off x="739774" y="291147"/>
            <a:ext cx="3303904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120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lang="en-US" altLang="zh-CN" sz="4800" b="1" i="0" u="none" strike="noStrike" kern="120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4800" b="1" i="0" u="none" strike="noStrike" kern="120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4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5" name="矩形"/>
          <p:cNvSpPr>
            <a:spLocks/>
          </p:cNvSpPr>
          <p:nvPr/>
        </p:nvSpPr>
        <p:spPr>
          <a:xfrm flipV="1" rot="10800000">
            <a:off x="2254447" y="2690336"/>
            <a:ext cx="6282335" cy="14249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•    Trend Analysis: use time series analysis to track performance changes over time
•    comparative 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analysis:compare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individual and team performance using pivot tables and charts</a:t>
            </a:r>
            <a:endParaRPr lang="zh-CN" altLang="en-US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298260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7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58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5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0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243713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4800" b="1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8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4800" b="1" i="0" u="none" strike="noStrike" kern="0" cap="none" spc="-40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1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2" name="矩形"/>
          <p:cNvSpPr>
            <a:spLocks/>
          </p:cNvSpPr>
          <p:nvPr/>
        </p:nvSpPr>
        <p:spPr>
          <a:xfrm rot="0">
            <a:off x="5193505" y="2523529"/>
            <a:ext cx="1828800" cy="1828800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63" name="矩形"/>
          <p:cNvSpPr>
            <a:spLocks/>
          </p:cNvSpPr>
          <p:nvPr/>
        </p:nvSpPr>
        <p:spPr>
          <a:xfrm rot="0">
            <a:off x="3192462" y="2789892"/>
            <a:ext cx="4650904" cy="19583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•   performance trends: Discuss finding from trend analysis, such as improvement or decline in performance overtime
•  High and performers: identify to performance and those needing improvement Based on the KPIs</a:t>
            </a:r>
            <a:endParaRPr lang="zh-CN" altLang="en-US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541934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65" name="矩形"/>
          <p:cNvSpPr>
            <a:spLocks/>
          </p:cNvSpPr>
          <p:nvPr/>
        </p:nvSpPr>
        <p:spPr>
          <a:xfrm rot="0">
            <a:off x="2871788" y="2229662"/>
            <a:ext cx="4736306" cy="19583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•  The Excel-based employee performance analysis system provides a robust framework for evaluating and improving employee 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performance.by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consolidating data performance detailed analysis and make informed decision that enhance productivity and employee satisfaction</a:t>
            </a:r>
            <a:endParaRPr lang="zh-CN" altLang="en-US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786097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 rot="0">
            <a:off x="1217522" y="2123271"/>
            <a:ext cx="8593228" cy="14249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Performance Analysis using Excel</a:t>
            </a:r>
            <a:endParaRPr lang="zh-CN" altLang="en-US" sz="28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581491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4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85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6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7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5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6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7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3" y="3163"/>
                </a:lnTo>
                <a:lnTo>
                  <a:pt x="1474" y="5349"/>
                </a:lnTo>
                <a:lnTo>
                  <a:pt x="385" y="7928"/>
                </a:lnTo>
                <a:lnTo>
                  <a:pt x="0" y="10800"/>
                </a:lnTo>
                <a:lnTo>
                  <a:pt x="385" y="13671"/>
                </a:lnTo>
                <a:lnTo>
                  <a:pt x="1474" y="16250"/>
                </a:lnTo>
                <a:lnTo>
                  <a:pt x="3163" y="18436"/>
                </a:lnTo>
                <a:lnTo>
                  <a:pt x="5349" y="20125"/>
                </a:lnTo>
                <a:lnTo>
                  <a:pt x="7928" y="21214"/>
                </a:lnTo>
                <a:lnTo>
                  <a:pt x="10800" y="21600"/>
                </a:lnTo>
                <a:lnTo>
                  <a:pt x="13671" y="21214"/>
                </a:lnTo>
                <a:lnTo>
                  <a:pt x="16250" y="20125"/>
                </a:lnTo>
                <a:lnTo>
                  <a:pt x="18436" y="18436"/>
                </a:lnTo>
                <a:lnTo>
                  <a:pt x="20125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5" y="5349"/>
                </a:lnTo>
                <a:lnTo>
                  <a:pt x="18436" y="3163"/>
                </a:lnTo>
                <a:lnTo>
                  <a:pt x="16250" y="1474"/>
                </a:lnTo>
                <a:lnTo>
                  <a:pt x="13671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98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4" y="117"/>
                </a:lnTo>
                <a:lnTo>
                  <a:pt x="7681" y="457"/>
                </a:lnTo>
                <a:lnTo>
                  <a:pt x="6247" y="1003"/>
                </a:lnTo>
                <a:lnTo>
                  <a:pt x="4919" y="1739"/>
                </a:lnTo>
                <a:lnTo>
                  <a:pt x="3714" y="2649"/>
                </a:lnTo>
                <a:lnTo>
                  <a:pt x="2649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7" y="9204"/>
                </a:lnTo>
                <a:lnTo>
                  <a:pt x="0" y="10800"/>
                </a:lnTo>
                <a:lnTo>
                  <a:pt x="117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49" y="17885"/>
                </a:lnTo>
                <a:lnTo>
                  <a:pt x="3714" y="18950"/>
                </a:lnTo>
                <a:lnTo>
                  <a:pt x="4919" y="19859"/>
                </a:lnTo>
                <a:lnTo>
                  <a:pt x="6247" y="20596"/>
                </a:lnTo>
                <a:lnTo>
                  <a:pt x="7681" y="21142"/>
                </a:lnTo>
                <a:lnTo>
                  <a:pt x="9204" y="21482"/>
                </a:lnTo>
                <a:lnTo>
                  <a:pt x="10800" y="21600"/>
                </a:lnTo>
                <a:lnTo>
                  <a:pt x="12395" y="21482"/>
                </a:lnTo>
                <a:lnTo>
                  <a:pt x="13918" y="21142"/>
                </a:lnTo>
                <a:lnTo>
                  <a:pt x="15352" y="20596"/>
                </a:lnTo>
                <a:lnTo>
                  <a:pt x="16680" y="19859"/>
                </a:lnTo>
                <a:lnTo>
                  <a:pt x="17885" y="18950"/>
                </a:lnTo>
                <a:lnTo>
                  <a:pt x="18950" y="17885"/>
                </a:lnTo>
                <a:lnTo>
                  <a:pt x="19859" y="16680"/>
                </a:lnTo>
                <a:lnTo>
                  <a:pt x="20595" y="15352"/>
                </a:lnTo>
                <a:lnTo>
                  <a:pt x="21142" y="13919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4"/>
                </a:lnTo>
                <a:lnTo>
                  <a:pt x="21142" y="7680"/>
                </a:lnTo>
                <a:lnTo>
                  <a:pt x="20595" y="6247"/>
                </a:lnTo>
                <a:lnTo>
                  <a:pt x="19859" y="4919"/>
                </a:lnTo>
                <a:lnTo>
                  <a:pt x="18950" y="3714"/>
                </a:lnTo>
                <a:lnTo>
                  <a:pt x="17885" y="2649"/>
                </a:lnTo>
                <a:lnTo>
                  <a:pt x="16680" y="1739"/>
                </a:lnTo>
                <a:lnTo>
                  <a:pt x="15352" y="1003"/>
                </a:lnTo>
                <a:lnTo>
                  <a:pt x="13918" y="457"/>
                </a:lnTo>
                <a:lnTo>
                  <a:pt x="12395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9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9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2" name="组合"/>
          <p:cNvGrpSpPr>
            <a:grpSpLocks/>
          </p:cNvGrpSpPr>
          <p:nvPr/>
        </p:nvGrpSpPr>
        <p:grpSpPr>
          <a:xfrm>
            <a:off x="47625" y="3819523"/>
            <a:ext cx="4124324" cy="3009897"/>
            <a:chOff x="47625" y="3819523"/>
            <a:chExt cx="4124324" cy="3009897"/>
          </a:xfrm>
        </p:grpSpPr>
        <p:pic>
          <p:nvPicPr>
            <p:cNvPr id="10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1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3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5" name="矩形"/>
          <p:cNvSpPr>
            <a:spLocks/>
          </p:cNvSpPr>
          <p:nvPr/>
        </p:nvSpPr>
        <p:spPr>
          <a:xfrm rot="0">
            <a:off x="2509806" y="1041533"/>
            <a:ext cx="5029200" cy="4377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4810381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6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07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08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0" name="曲线"/>
          <p:cNvSpPr>
            <a:spLocks/>
          </p:cNvSpPr>
          <p:nvPr/>
        </p:nvSpPr>
        <p:spPr>
          <a:xfrm rot="0">
            <a:off x="6696075" y="162451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1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2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4" name="矩形"/>
          <p:cNvSpPr>
            <a:spLocks/>
          </p:cNvSpPr>
          <p:nvPr/>
        </p:nvSpPr>
        <p:spPr>
          <a:xfrm rot="0">
            <a:off x="1029811" y="2967335"/>
            <a:ext cx="5980588" cy="8915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To effectively evaluate and enhance employee performance, the company needs a systematic approach to analysis various performance metrics</a:t>
            </a:r>
            <a:endParaRPr lang="zh-CN" altLang="en-US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443652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15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6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7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9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0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1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3" name="矩形"/>
          <p:cNvSpPr>
            <a:spLocks/>
          </p:cNvSpPr>
          <p:nvPr/>
        </p:nvSpPr>
        <p:spPr>
          <a:xfrm flipV="1" rot="10800000">
            <a:off x="2276473" y="3253825"/>
            <a:ext cx="5456636" cy="6248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• This project aims to create a comprehensive employee performance analysis system using Excel.</a:t>
            </a:r>
            <a:endParaRPr lang="zh-CN" altLang="en-US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4242104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25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6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27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8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9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0" name="矩形"/>
          <p:cNvSpPr>
            <a:spLocks/>
          </p:cNvSpPr>
          <p:nvPr/>
        </p:nvSpPr>
        <p:spPr>
          <a:xfrm rot="0">
            <a:off x="1813559" y="2551837"/>
            <a:ext cx="5741789" cy="16916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•   HR managers: For evaluating employee performance identification training needs and making promotion decision
 •   Employee: To receive feedback and understand areas for improvement</a:t>
            </a:r>
            <a:endParaRPr lang="zh-CN" altLang="en-US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861204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2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3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4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5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562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-3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600" b="1" i="0" u="none" strike="noStrike" kern="0" cap="none" spc="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29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6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7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8" name="矩形"/>
          <p:cNvSpPr>
            <a:spLocks/>
          </p:cNvSpPr>
          <p:nvPr/>
        </p:nvSpPr>
        <p:spPr>
          <a:xfrm rot="0">
            <a:off x="3230167" y="2659221"/>
            <a:ext cx="5985272" cy="14249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•  Data consolidation: Aggregate performance data from various sources into a unified Excel workbook
•   Reporting: generate periodic reports 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summarising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performance trends and actionable insights.</a:t>
            </a:r>
            <a:endParaRPr lang="zh-CN" altLang="en-US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8218002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 Description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0" name="矩形"/>
          <p:cNvSpPr>
            <a:spLocks/>
          </p:cNvSpPr>
          <p:nvPr/>
        </p:nvSpPr>
        <p:spPr>
          <a:xfrm rot="0">
            <a:off x="2077641" y="2690336"/>
            <a:ext cx="6494860" cy="14249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•   Employee data: Contains basic information such as employee ID, name, department and role
•    Attendance records: Tracks attendance, punctuality and absenteeism</a:t>
            </a:r>
            <a:endParaRPr lang="zh-CN" altLang="en-US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051586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2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3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4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45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6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425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7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8" name="矩形"/>
          <p:cNvSpPr>
            <a:spLocks/>
          </p:cNvSpPr>
          <p:nvPr/>
        </p:nvSpPr>
        <p:spPr>
          <a:xfrm rot="0">
            <a:off x="2857500" y="2832411"/>
            <a:ext cx="8534018" cy="9486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49" name="矩形"/>
          <p:cNvSpPr>
            <a:spLocks/>
          </p:cNvSpPr>
          <p:nvPr/>
        </p:nvSpPr>
        <p:spPr>
          <a:xfrm rot="0">
            <a:off x="3790197" y="3381373"/>
            <a:ext cx="4306806" cy="8915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•   Descriptive statistics: calculate 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averages,total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, and percentages to over all performance.</a:t>
            </a:r>
            <a:endParaRPr lang="zh-CN" altLang="en-US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337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6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root</cp:lastModifiedBy>
  <cp:revision>0</cp:revision>
  <dcterms:created xsi:type="dcterms:W3CDTF">2024-03-23T16:07:22Z</dcterms:created>
  <dcterms:modified xsi:type="dcterms:W3CDTF">2024-10-03T03:28:26Z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  <property fmtid="{D5CDD505-2E9C-101B-9397-08002B2CF9AE}" pid="4" name="ICV">
    <vt:lpwstr>1db43faf872547daa4d4118125aab951</vt:lpwstr>
  </property>
</Properties>
</file>