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C2469-99EF-42EF-8524-40EA6A48D858}"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45EE5-EEE1-4D48-BEF8-BB85A89DC8FD}" type="slidenum">
              <a:rPr lang="en-US" smtClean="0"/>
              <a:t>‹#›</a:t>
            </a:fld>
            <a:endParaRPr lang="en-US"/>
          </a:p>
        </p:txBody>
      </p:sp>
    </p:spTree>
    <p:extLst>
      <p:ext uri="{BB962C8B-B14F-4D97-AF65-F5344CB8AC3E}">
        <p14:creationId xmlns:p14="http://schemas.microsoft.com/office/powerpoint/2010/main" val="209391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E45EE5-EEE1-4D48-BEF8-BB85A89DC8FD}" type="slidenum">
              <a:rPr lang="en-US" smtClean="0"/>
              <a:t>1</a:t>
            </a:fld>
            <a:endParaRPr lang="en-US"/>
          </a:p>
        </p:txBody>
      </p:sp>
    </p:spTree>
    <p:extLst>
      <p:ext uri="{BB962C8B-B14F-4D97-AF65-F5344CB8AC3E}">
        <p14:creationId xmlns:p14="http://schemas.microsoft.com/office/powerpoint/2010/main" val="257384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39666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66208-F4F3-4FCC-8638-D943F7E5E26B}"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279794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215485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44D66208-F4F3-4FCC-8638-D943F7E5E26B}"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747911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114945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133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97999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66208-F4F3-4FCC-8638-D943F7E5E26B}"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9411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D66208-F4F3-4FCC-8638-D943F7E5E26B}"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343524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66208-F4F3-4FCC-8638-D943F7E5E26B}"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93314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D66208-F4F3-4FCC-8638-D943F7E5E26B}"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408108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66208-F4F3-4FCC-8638-D943F7E5E26B}"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27106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66208-F4F3-4FCC-8638-D943F7E5E26B}"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287369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D66208-F4F3-4FCC-8638-D943F7E5E26B}" type="datetimeFigureOut">
              <a:rPr lang="en-US" smtClean="0"/>
              <a:t>7/10/2020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D03FED6-BD6C-46F0-A6A9-1DB66C7AEEA4}" type="slidenum">
              <a:rPr lang="en-US" smtClean="0"/>
              <a:t>‹#›</a:t>
            </a:fld>
            <a:endParaRPr lang="en-US"/>
          </a:p>
        </p:txBody>
      </p:sp>
    </p:spTree>
    <p:extLst>
      <p:ext uri="{BB962C8B-B14F-4D97-AF65-F5344CB8AC3E}">
        <p14:creationId xmlns:p14="http://schemas.microsoft.com/office/powerpoint/2010/main" val="67773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D66208-F4F3-4FCC-8638-D943F7E5E26B}" type="datetimeFigureOut">
              <a:rPr lang="en-US" smtClean="0"/>
              <a:t>7/10/2020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D03FED6-BD6C-46F0-A6A9-1DB66C7AEEA4}" type="slidenum">
              <a:rPr lang="en-US" smtClean="0"/>
              <a:t>‹#›</a:t>
            </a:fld>
            <a:endParaRPr lang="en-US"/>
          </a:p>
        </p:txBody>
      </p:sp>
    </p:spTree>
    <p:extLst>
      <p:ext uri="{BB962C8B-B14F-4D97-AF65-F5344CB8AC3E}">
        <p14:creationId xmlns:p14="http://schemas.microsoft.com/office/powerpoint/2010/main" val="280864929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City of </a:t>
            </a:r>
            <a:br>
              <a:rPr lang="en-US" dirty="0" smtClean="0"/>
            </a:br>
            <a:r>
              <a:rPr lang="en-US" dirty="0" smtClean="0"/>
              <a:t>London</a:t>
            </a:r>
            <a:endParaRPr lang="en-US" dirty="0"/>
          </a:p>
        </p:txBody>
      </p:sp>
      <p:sp>
        <p:nvSpPr>
          <p:cNvPr id="3" name="Subtitle 2"/>
          <p:cNvSpPr>
            <a:spLocks noGrp="1"/>
          </p:cNvSpPr>
          <p:nvPr>
            <p:ph type="subTitle" idx="1"/>
          </p:nvPr>
        </p:nvSpPr>
        <p:spPr/>
        <p:txBody>
          <a:bodyPr/>
          <a:lstStyle/>
          <a:p>
            <a:r>
              <a:rPr lang="en-US" dirty="0" smtClean="0"/>
              <a:t>Traveler's guide for Online Travel Agencies</a:t>
            </a:r>
            <a:endParaRPr lang="en-US" dirty="0"/>
          </a:p>
        </p:txBody>
      </p:sp>
      <p:sp>
        <p:nvSpPr>
          <p:cNvPr id="4" name="TextBox 3"/>
          <p:cNvSpPr txBox="1"/>
          <p:nvPr/>
        </p:nvSpPr>
        <p:spPr>
          <a:xfrm>
            <a:off x="8488907" y="6086901"/>
            <a:ext cx="3957851" cy="646331"/>
          </a:xfrm>
          <a:prstGeom prst="rect">
            <a:avLst/>
          </a:prstGeom>
          <a:noFill/>
        </p:spPr>
        <p:txBody>
          <a:bodyPr wrap="square" rtlCol="0">
            <a:spAutoFit/>
          </a:bodyPr>
          <a:lstStyle/>
          <a:p>
            <a:r>
              <a:rPr lang="en-US" dirty="0" smtClean="0"/>
              <a:t>By,</a:t>
            </a:r>
          </a:p>
          <a:p>
            <a:r>
              <a:rPr lang="en-US" dirty="0" smtClean="0"/>
              <a:t>Rajeswaran Srinivasan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4327" y="0"/>
            <a:ext cx="7277673" cy="4909767"/>
          </a:xfrm>
          <a:prstGeom prst="rect">
            <a:avLst/>
          </a:prstGeom>
        </p:spPr>
      </p:pic>
    </p:spTree>
    <p:extLst>
      <p:ext uri="{BB962C8B-B14F-4D97-AF65-F5344CB8AC3E}">
        <p14:creationId xmlns:p14="http://schemas.microsoft.com/office/powerpoint/2010/main" val="1754427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of choice</a:t>
            </a:r>
            <a:endParaRPr lang="en-US" dirty="0"/>
          </a:p>
        </p:txBody>
      </p:sp>
      <p:sp>
        <p:nvSpPr>
          <p:cNvPr id="3" name="Content Placeholder 2"/>
          <p:cNvSpPr>
            <a:spLocks noGrp="1"/>
          </p:cNvSpPr>
          <p:nvPr>
            <p:ph idx="1"/>
          </p:nvPr>
        </p:nvSpPr>
        <p:spPr/>
        <p:txBody>
          <a:bodyPr/>
          <a:lstStyle/>
          <a:p>
            <a:r>
              <a:rPr lang="en-US" dirty="0" smtClean="0"/>
              <a:t>London being a top tourist destination in the world, the </a:t>
            </a:r>
            <a:r>
              <a:rPr lang="en-US" dirty="0"/>
              <a:t>choice of selection of hotels </a:t>
            </a:r>
            <a:r>
              <a:rPr lang="en-US" dirty="0" smtClean="0"/>
              <a:t>becomes extremely important.</a:t>
            </a:r>
          </a:p>
          <a:p>
            <a:r>
              <a:rPr lang="en-US" dirty="0" smtClean="0"/>
              <a:t>It is important the travelers enjoy </a:t>
            </a:r>
            <a:r>
              <a:rPr lang="en-US" dirty="0"/>
              <a:t>the best comforts for relaxing and at the same time maximize the places of visits during their stay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118" y="4987260"/>
            <a:ext cx="2619375" cy="1743075"/>
          </a:xfrm>
          <a:prstGeom prst="rect">
            <a:avLst/>
          </a:prstGeom>
        </p:spPr>
      </p:pic>
    </p:spTree>
    <p:extLst>
      <p:ext uri="{BB962C8B-B14F-4D97-AF65-F5344CB8AC3E}">
        <p14:creationId xmlns:p14="http://schemas.microsoft.com/office/powerpoint/2010/main" val="3761139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make use of the existing data against a city like London and suggest the best possible hotel to stay with and enjoy the city for both the travelers and the online travel agencies.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248" y="4940490"/>
            <a:ext cx="3333750" cy="1371600"/>
          </a:xfrm>
          <a:prstGeom prst="rect">
            <a:avLst/>
          </a:prstGeom>
        </p:spPr>
      </p:pic>
    </p:spTree>
    <p:extLst>
      <p:ext uri="{BB962C8B-B14F-4D97-AF65-F5344CB8AC3E}">
        <p14:creationId xmlns:p14="http://schemas.microsoft.com/office/powerpoint/2010/main" val="77170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and Data used</a:t>
            </a:r>
            <a:endParaRPr lang="en-US" dirty="0"/>
          </a:p>
        </p:txBody>
      </p:sp>
      <p:sp>
        <p:nvSpPr>
          <p:cNvPr id="3" name="Content Placeholder 2"/>
          <p:cNvSpPr>
            <a:spLocks noGrp="1"/>
          </p:cNvSpPr>
          <p:nvPr>
            <p:ph idx="1"/>
          </p:nvPr>
        </p:nvSpPr>
        <p:spPr/>
        <p:txBody>
          <a:bodyPr/>
          <a:lstStyle/>
          <a:p>
            <a:r>
              <a:rPr lang="en-US" dirty="0" smtClean="0"/>
              <a:t>Foursquare API to get the list of hotels in and around the city of London</a:t>
            </a:r>
          </a:p>
          <a:p>
            <a:r>
              <a:rPr lang="en-US" dirty="0" smtClean="0"/>
              <a:t>Dataset from data.London.gov.uk  used to get the list of places around each borough</a:t>
            </a:r>
          </a:p>
          <a:p>
            <a:r>
              <a:rPr lang="en-US" dirty="0" smtClean="0"/>
              <a:t>Rating and likes are also taken using the Foursquare API against each of the hotels for better suggestions</a:t>
            </a:r>
          </a:p>
          <a:p>
            <a:r>
              <a:rPr lang="en-US" dirty="0" smtClean="0"/>
              <a:t>Rating/likes along with number of possible places of interests around each is considered for the selection of the best place to stay in the city</a:t>
            </a:r>
            <a:endParaRPr lang="en-US" dirty="0"/>
          </a:p>
        </p:txBody>
      </p:sp>
    </p:spTree>
    <p:extLst>
      <p:ext uri="{BB962C8B-B14F-4D97-AF65-F5344CB8AC3E}">
        <p14:creationId xmlns:p14="http://schemas.microsoft.com/office/powerpoint/2010/main" val="2708078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Map of London showing hotels</a:t>
            </a:r>
            <a:endParaRPr lang="en-US" dirty="0"/>
          </a:p>
        </p:txBody>
      </p:sp>
      <p:pic>
        <p:nvPicPr>
          <p:cNvPr id="4" name="Content Placeholder 3"/>
          <p:cNvPicPr>
            <a:picLocks noGrp="1"/>
          </p:cNvPicPr>
          <p:nvPr>
            <p:ph idx="1"/>
          </p:nvPr>
        </p:nvPicPr>
        <p:blipFill>
          <a:blip r:embed="rId2"/>
          <a:stretch>
            <a:fillRect/>
          </a:stretch>
        </p:blipFill>
        <p:spPr>
          <a:xfrm>
            <a:off x="1949773" y="2604637"/>
            <a:ext cx="7446293" cy="3636963"/>
          </a:xfrm>
          <a:prstGeom prst="rect">
            <a:avLst/>
          </a:prstGeom>
        </p:spPr>
      </p:pic>
    </p:spTree>
    <p:extLst>
      <p:ext uri="{BB962C8B-B14F-4D97-AF65-F5344CB8AC3E}">
        <p14:creationId xmlns:p14="http://schemas.microsoft.com/office/powerpoint/2010/main" val="211397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 Map of City of Westminster and City of London with hotels and places of interests</a:t>
            </a:r>
            <a:endParaRPr lang="en-US" sz="3200" dirty="0"/>
          </a:p>
        </p:txBody>
      </p:sp>
      <p:pic>
        <p:nvPicPr>
          <p:cNvPr id="4" name="Content Placeholder 3"/>
          <p:cNvPicPr>
            <a:picLocks noGrp="1"/>
          </p:cNvPicPr>
          <p:nvPr>
            <p:ph idx="1"/>
          </p:nvPr>
        </p:nvPicPr>
        <p:blipFill>
          <a:blip r:embed="rId2"/>
          <a:stretch>
            <a:fillRect/>
          </a:stretch>
        </p:blipFill>
        <p:spPr>
          <a:xfrm>
            <a:off x="131045" y="2415031"/>
            <a:ext cx="5423594" cy="3427673"/>
          </a:xfrm>
          <a:prstGeom prst="rect">
            <a:avLst/>
          </a:prstGeom>
        </p:spPr>
      </p:pic>
      <p:pic>
        <p:nvPicPr>
          <p:cNvPr id="5" name="Picture 4"/>
          <p:cNvPicPr/>
          <p:nvPr/>
        </p:nvPicPr>
        <p:blipFill>
          <a:blip r:embed="rId3"/>
          <a:stretch>
            <a:fillRect/>
          </a:stretch>
        </p:blipFill>
        <p:spPr>
          <a:xfrm>
            <a:off x="6892119" y="2415032"/>
            <a:ext cx="5049437" cy="3427673"/>
          </a:xfrm>
          <a:prstGeom prst="rect">
            <a:avLst/>
          </a:prstGeom>
        </p:spPr>
      </p:pic>
      <p:sp>
        <p:nvSpPr>
          <p:cNvPr id="6" name="TextBox 5"/>
          <p:cNvSpPr txBox="1"/>
          <p:nvPr/>
        </p:nvSpPr>
        <p:spPr>
          <a:xfrm>
            <a:off x="5823043" y="3944201"/>
            <a:ext cx="545911" cy="369332"/>
          </a:xfrm>
          <a:prstGeom prst="rect">
            <a:avLst/>
          </a:prstGeom>
          <a:noFill/>
        </p:spPr>
        <p:txBody>
          <a:bodyPr wrap="square" rtlCol="0">
            <a:spAutoFit/>
          </a:bodyPr>
          <a:lstStyle/>
          <a:p>
            <a:r>
              <a:rPr lang="en-US" dirty="0" smtClean="0"/>
              <a:t>VS</a:t>
            </a:r>
            <a:endParaRPr lang="en-US" dirty="0"/>
          </a:p>
        </p:txBody>
      </p:sp>
      <p:sp>
        <p:nvSpPr>
          <p:cNvPr id="7" name="TextBox 6"/>
          <p:cNvSpPr txBox="1"/>
          <p:nvPr/>
        </p:nvSpPr>
        <p:spPr>
          <a:xfrm>
            <a:off x="1337481" y="6059606"/>
            <a:ext cx="2333767" cy="369332"/>
          </a:xfrm>
          <a:prstGeom prst="rect">
            <a:avLst/>
          </a:prstGeom>
          <a:noFill/>
        </p:spPr>
        <p:txBody>
          <a:bodyPr wrap="square" rtlCol="0">
            <a:spAutoFit/>
          </a:bodyPr>
          <a:lstStyle/>
          <a:p>
            <a:r>
              <a:rPr lang="en-US" dirty="0" smtClean="0"/>
              <a:t>City of Westminster</a:t>
            </a:r>
            <a:endParaRPr lang="en-US" dirty="0"/>
          </a:p>
        </p:txBody>
      </p:sp>
      <p:sp>
        <p:nvSpPr>
          <p:cNvPr id="8" name="TextBox 7"/>
          <p:cNvSpPr txBox="1"/>
          <p:nvPr/>
        </p:nvSpPr>
        <p:spPr>
          <a:xfrm>
            <a:off x="8311252" y="6059606"/>
            <a:ext cx="2920621" cy="369332"/>
          </a:xfrm>
          <a:prstGeom prst="rect">
            <a:avLst/>
          </a:prstGeom>
          <a:noFill/>
        </p:spPr>
        <p:txBody>
          <a:bodyPr wrap="square" rtlCol="0">
            <a:spAutoFit/>
          </a:bodyPr>
          <a:lstStyle/>
          <a:p>
            <a:r>
              <a:rPr lang="en-US" dirty="0" smtClean="0"/>
              <a:t>City of London</a:t>
            </a:r>
            <a:endParaRPr lang="en-US" dirty="0"/>
          </a:p>
        </p:txBody>
      </p:sp>
    </p:spTree>
    <p:extLst>
      <p:ext uri="{BB962C8B-B14F-4D97-AF65-F5344CB8AC3E}">
        <p14:creationId xmlns:p14="http://schemas.microsoft.com/office/powerpoint/2010/main" val="983575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dirty="0" smtClean="0"/>
              <a:t>Results – Bar Charts showing the best hotels &amp; boroughs with places of interest</a:t>
            </a:r>
            <a:endParaRPr lang="en-US" dirty="0"/>
          </a:p>
        </p:txBody>
      </p:sp>
      <p:pic>
        <p:nvPicPr>
          <p:cNvPr id="4" name="Content Placeholder 3"/>
          <p:cNvPicPr>
            <a:picLocks noGrp="1"/>
          </p:cNvPicPr>
          <p:nvPr>
            <p:ph idx="1"/>
          </p:nvPr>
        </p:nvPicPr>
        <p:blipFill>
          <a:blip r:embed="rId2"/>
          <a:stretch>
            <a:fillRect/>
          </a:stretch>
        </p:blipFill>
        <p:spPr>
          <a:xfrm>
            <a:off x="223146" y="2468159"/>
            <a:ext cx="4348854" cy="3636963"/>
          </a:xfrm>
          <a:prstGeom prst="rect">
            <a:avLst/>
          </a:prstGeom>
        </p:spPr>
      </p:pic>
      <p:pic>
        <p:nvPicPr>
          <p:cNvPr id="5" name="Picture 4"/>
          <p:cNvPicPr/>
          <p:nvPr/>
        </p:nvPicPr>
        <p:blipFill>
          <a:blip r:embed="rId3"/>
          <a:stretch>
            <a:fillRect/>
          </a:stretch>
        </p:blipFill>
        <p:spPr>
          <a:xfrm>
            <a:off x="4831307" y="2468158"/>
            <a:ext cx="7069540" cy="3636963"/>
          </a:xfrm>
          <a:prstGeom prst="rect">
            <a:avLst/>
          </a:prstGeom>
        </p:spPr>
      </p:pic>
      <p:sp>
        <p:nvSpPr>
          <p:cNvPr id="6" name="TextBox 5"/>
          <p:cNvSpPr txBox="1"/>
          <p:nvPr/>
        </p:nvSpPr>
        <p:spPr>
          <a:xfrm>
            <a:off x="810000" y="6318913"/>
            <a:ext cx="2110621" cy="369332"/>
          </a:xfrm>
          <a:prstGeom prst="rect">
            <a:avLst/>
          </a:prstGeom>
          <a:noFill/>
        </p:spPr>
        <p:txBody>
          <a:bodyPr wrap="square" rtlCol="0">
            <a:spAutoFit/>
          </a:bodyPr>
          <a:lstStyle/>
          <a:p>
            <a:r>
              <a:rPr lang="en-US" dirty="0" smtClean="0"/>
              <a:t>Hotels vs Ratings</a:t>
            </a:r>
            <a:endParaRPr lang="en-US" dirty="0"/>
          </a:p>
        </p:txBody>
      </p:sp>
      <p:sp>
        <p:nvSpPr>
          <p:cNvPr id="7" name="TextBox 6"/>
          <p:cNvSpPr txBox="1"/>
          <p:nvPr/>
        </p:nvSpPr>
        <p:spPr>
          <a:xfrm>
            <a:off x="6127845" y="6318913"/>
            <a:ext cx="4872251" cy="369332"/>
          </a:xfrm>
          <a:prstGeom prst="rect">
            <a:avLst/>
          </a:prstGeom>
          <a:noFill/>
        </p:spPr>
        <p:txBody>
          <a:bodyPr wrap="square" rtlCol="0">
            <a:spAutoFit/>
          </a:bodyPr>
          <a:lstStyle/>
          <a:p>
            <a:r>
              <a:rPr lang="en-US" dirty="0" smtClean="0"/>
              <a:t>Boroughs vs Number of places of interest</a:t>
            </a:r>
            <a:endParaRPr lang="en-US" dirty="0"/>
          </a:p>
        </p:txBody>
      </p:sp>
    </p:spTree>
    <p:extLst>
      <p:ext uri="{BB962C8B-B14F-4D97-AF65-F5344CB8AC3E}">
        <p14:creationId xmlns:p14="http://schemas.microsoft.com/office/powerpoint/2010/main" val="407918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Given the data used and analysis done, City of Westminster has the most places of interest for people visiting London.</a:t>
            </a:r>
          </a:p>
          <a:p>
            <a:r>
              <a:rPr lang="en-US" dirty="0" smtClean="0"/>
              <a:t>Hence it is good, if the tourists or online travel agencies show the top rated hotels in and around the City of Westminster followed by the hotels from the City of London.</a:t>
            </a:r>
          </a:p>
          <a:p>
            <a:r>
              <a:rPr lang="en-US" dirty="0" smtClean="0"/>
              <a:t>From the above maps, though City of London borough has places little far away from the best hotels in that place when compared with City of Westminster borough which has the places of interest surrounding the hotels, both can be shown to the users of this model, which gives them the chance to pick the best according to their preference of comfort and travel time.</a:t>
            </a:r>
            <a:endParaRPr lang="en-US" dirty="0"/>
          </a:p>
        </p:txBody>
      </p:sp>
    </p:spTree>
    <p:extLst>
      <p:ext uri="{BB962C8B-B14F-4D97-AF65-F5344CB8AC3E}">
        <p14:creationId xmlns:p14="http://schemas.microsoft.com/office/powerpoint/2010/main" val="3395223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4393" y="2688609"/>
            <a:ext cx="6441744" cy="1200329"/>
          </a:xfrm>
          <a:prstGeom prst="rect">
            <a:avLst/>
          </a:prstGeom>
          <a:noFill/>
        </p:spPr>
        <p:txBody>
          <a:bodyPr wrap="square" rtlCol="0">
            <a:spAutoFit/>
          </a:bodyPr>
          <a:lstStyle/>
          <a:p>
            <a:r>
              <a:rPr lang="en-US" sz="7200" b="1" dirty="0" smtClean="0"/>
              <a:t>THANK YOU!</a:t>
            </a:r>
            <a:endParaRPr lang="en-US" sz="7200" b="1" dirty="0"/>
          </a:p>
        </p:txBody>
      </p:sp>
    </p:spTree>
    <p:extLst>
      <p:ext uri="{BB962C8B-B14F-4D97-AF65-F5344CB8AC3E}">
        <p14:creationId xmlns:p14="http://schemas.microsoft.com/office/powerpoint/2010/main" val="2936092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32</TotalTime>
  <Words>355</Words>
  <Application>Microsoft Office PowerPoint</Application>
  <PresentationFormat>Widescreen</PresentationFormat>
  <Paragraphs>28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2</vt:lpstr>
      <vt:lpstr>Quotable</vt:lpstr>
      <vt:lpstr>City of  London</vt:lpstr>
      <vt:lpstr>Reason of choice</vt:lpstr>
      <vt:lpstr>Objective</vt:lpstr>
      <vt:lpstr>Approach and Data used</vt:lpstr>
      <vt:lpstr>Results – Map of London showing hotels</vt:lpstr>
      <vt:lpstr>Results – Map of City of Westminster and City of London with hotels and places of interests</vt:lpstr>
      <vt:lpstr>Results – Bar Charts showing the best hotels &amp; boroughs with places of interest</vt:lpstr>
      <vt:lpstr>Conclusion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London</dc:title>
  <dc:creator>Rajeswaran Srinivasan</dc:creator>
  <cp:lastModifiedBy>Rajeswaran Srinivasan</cp:lastModifiedBy>
  <cp:revision>5</cp:revision>
  <dcterms:created xsi:type="dcterms:W3CDTF">2020-07-10T11:24:52Z</dcterms:created>
  <dcterms:modified xsi:type="dcterms:W3CDTF">2020-07-10T11:57:27Z</dcterms:modified>
</cp:coreProperties>
</file>