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87" r:id="rId3"/>
    <p:sldId id="288" r:id="rId4"/>
    <p:sldId id="289" r:id="rId5"/>
    <p:sldId id="290" r:id="rId6"/>
    <p:sldId id="291" r:id="rId7"/>
    <p:sldId id="292" r:id="rId8"/>
    <p:sldId id="293" r:id="rId9"/>
    <p:sldId id="294" r:id="rId10"/>
    <p:sldId id="295" r:id="rId11"/>
    <p:sldId id="296" r:id="rId12"/>
    <p:sldId id="298" r:id="rId13"/>
    <p:sldId id="29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9" name="Slide Image Placeholder 1"/>
          <p:cNvSpPr>
            <a:spLocks noChangeAspect="1" noRot="1" noGrp="1"/>
          </p:cNvSpPr>
          <p:nvPr>
            <p:ph type="sldImg"/>
          </p:nvPr>
        </p:nvSpPr>
        <p:spPr/>
      </p:sp>
      <p:sp>
        <p:nvSpPr>
          <p:cNvPr id="1048600" name="Notes Placeholder 2"/>
          <p:cNvSpPr>
            <a:spLocks noGrp="1"/>
          </p:cNvSpPr>
          <p:nvPr>
            <p:ph type="body" idx="1"/>
          </p:nvPr>
        </p:nvSpPr>
        <p:spPr/>
        <p:txBody>
          <a:bodyPr/>
          <a:p>
            <a:endParaRPr dirty="0" lang="en-IN"/>
          </a:p>
        </p:txBody>
      </p:sp>
      <p:sp>
        <p:nvSpPr>
          <p:cNvPr id="104860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3"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3"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5"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4"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6"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7"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598" name="TextBox 13"/>
          <p:cNvSpPr txBox="1"/>
          <p:nvPr/>
        </p:nvSpPr>
        <p:spPr>
          <a:xfrm>
            <a:off x="458993" y="1716975"/>
            <a:ext cx="9580419" cy="2529841"/>
          </a:xfrm>
          <a:prstGeom prst="rect"/>
          <a:noFill/>
        </p:spPr>
        <p:txBody>
          <a:bodyPr rtlCol="0" wrap="square">
            <a:spAutoFit/>
          </a:bodyPr>
          <a:p>
            <a:r>
              <a:rPr sz="3200" lang="en-US"/>
              <a:t>STUDENT NAME:</a:t>
            </a:r>
            <a:r>
              <a:rPr sz="3200" lang="en-US"/>
              <a:t> </a:t>
            </a:r>
            <a:r>
              <a:rPr sz="3200" lang="en-US"/>
              <a:t>R</a:t>
            </a:r>
            <a:r>
              <a:rPr sz="3200" lang="en-US"/>
              <a:t>a</a:t>
            </a:r>
            <a:r>
              <a:rPr sz="3200" lang="en-US"/>
              <a:t>j</a:t>
            </a:r>
            <a:r>
              <a:rPr sz="3200" lang="en-US"/>
              <a:t>e</a:t>
            </a:r>
            <a:r>
              <a:rPr sz="3200" lang="en-US"/>
              <a:t>s</a:t>
            </a:r>
            <a:r>
              <a:rPr sz="3200" lang="en-US"/>
              <a:t>w</a:t>
            </a:r>
            <a:r>
              <a:rPr sz="3200" lang="en-US"/>
              <a:t>a</a:t>
            </a:r>
            <a:r>
              <a:rPr sz="3200" lang="en-US"/>
              <a:t>r</a:t>
            </a:r>
            <a:r>
              <a:rPr sz="3200" lang="en-US"/>
              <a:t>i</a:t>
            </a:r>
            <a:r>
              <a:rPr sz="3200" lang="en-US"/>
              <a:t> </a:t>
            </a:r>
            <a:r>
              <a:rPr sz="3200" lang="en-US"/>
              <a:t>R</a:t>
            </a:r>
            <a:endParaRPr dirty="0" sz="3600" lang="en-US"/>
          </a:p>
          <a:p>
            <a:r>
              <a:rPr dirty="0" sz="3200" lang="en-US"/>
              <a:t>REGISTER NO:</a:t>
            </a:r>
            <a:r>
              <a:rPr dirty="0" sz="3200" lang="en-US"/>
              <a:t> </a:t>
            </a:r>
            <a:r>
              <a:rPr dirty="0" sz="3200" lang="en-US"/>
              <a:t>2</a:t>
            </a:r>
            <a:r>
              <a:rPr dirty="0" sz="3200" lang="en-US"/>
              <a:t>2</a:t>
            </a:r>
            <a:r>
              <a:rPr dirty="0" sz="3200" lang="en-US"/>
              <a:t>1</a:t>
            </a:r>
            <a:r>
              <a:rPr dirty="0" sz="3200" lang="en-US"/>
              <a:t>3</a:t>
            </a:r>
            <a:r>
              <a:rPr dirty="0" sz="3200" lang="en-US"/>
              <a:t>3</a:t>
            </a:r>
            <a:r>
              <a:rPr dirty="0" sz="3200" lang="en-US"/>
              <a:t>3</a:t>
            </a:r>
            <a:r>
              <a:rPr dirty="0" sz="3200" lang="en-US"/>
              <a:t>1</a:t>
            </a:r>
            <a:r>
              <a:rPr dirty="0" sz="3200" lang="en-US"/>
              <a:t>0</a:t>
            </a:r>
            <a:r>
              <a:rPr dirty="0" sz="3200" lang="en-US"/>
              <a:t>4</a:t>
            </a:r>
            <a:r>
              <a:rPr dirty="0" sz="3200" lang="en-US"/>
              <a:t>2</a:t>
            </a:r>
            <a:r>
              <a:rPr dirty="0" sz="3200" lang="en-US"/>
              <a:t>0</a:t>
            </a:r>
            <a:r>
              <a:rPr dirty="0" sz="3200" lang="en-US"/>
              <a:t>5</a:t>
            </a:r>
            <a:r>
              <a:rPr dirty="0" sz="3200" lang="en-US"/>
              <a:t>8</a:t>
            </a:r>
            <a:endParaRPr sz="3600"/>
          </a:p>
          <a:p>
            <a:r>
              <a:rPr dirty="0" sz="3200" lang="en-US"/>
              <a:t>N</a:t>
            </a:r>
            <a:r>
              <a:rPr dirty="0" sz="3200" lang="en-US"/>
              <a:t>A</a:t>
            </a:r>
            <a:r>
              <a:rPr dirty="0" sz="3200" lang="en-US"/>
              <a:t>A</a:t>
            </a:r>
            <a:r>
              <a:rPr dirty="0" sz="3200" lang="en-US"/>
              <a:t>N</a:t>
            </a:r>
            <a:r>
              <a:rPr dirty="0" sz="3200" lang="en-US"/>
              <a:t> </a:t>
            </a:r>
            <a:r>
              <a:rPr dirty="0" sz="3200" lang="en-US"/>
              <a:t>MUDHALVAN </a:t>
            </a:r>
            <a:r>
              <a:rPr dirty="0" sz="3200" lang="en-US"/>
              <a:t>ID</a:t>
            </a:r>
            <a:r>
              <a:rPr dirty="0" sz="3200" lang="en-US"/>
              <a:t>:</a:t>
            </a:r>
            <a:r>
              <a:rPr dirty="0" sz="3200" lang="en-US"/>
              <a:t> </a:t>
            </a:r>
            <a:r>
              <a:rPr dirty="0" sz="3200" lang="en-US"/>
              <a:t>4B17985DC0E12B2B0374B14427818FCD</a:t>
            </a:r>
            <a:endParaRPr sz="3600"/>
          </a:p>
          <a:p>
            <a:r>
              <a:rPr dirty="0" sz="3200" lang="en-US"/>
              <a:t>DEPARTMENT:</a:t>
            </a:r>
            <a:r>
              <a:rPr dirty="0" sz="3200" lang="en-US"/>
              <a:t> </a:t>
            </a:r>
            <a:r>
              <a:rPr dirty="0" sz="3200" lang="en-US"/>
              <a:t>C</a:t>
            </a:r>
            <a:r>
              <a:rPr dirty="0" sz="3200" lang="en-US"/>
              <a:t>o</a:t>
            </a:r>
            <a:r>
              <a:rPr dirty="0" sz="3200" lang="en-US"/>
              <a:t>m</a:t>
            </a:r>
            <a:r>
              <a:rPr dirty="0" sz="3200" lang="en-US"/>
              <a:t>m</a:t>
            </a:r>
            <a:r>
              <a:rPr dirty="0" sz="3200" lang="en-US"/>
              <a:t>erce </a:t>
            </a:r>
            <a:endParaRPr sz="3600"/>
          </a:p>
          <a:p>
            <a:r>
              <a:rPr dirty="0" sz="3200" lang="en-US"/>
              <a:t>COLLEGE</a:t>
            </a:r>
            <a:r>
              <a:rPr dirty="0" sz="3200" lang="en-US"/>
              <a:t>:</a:t>
            </a:r>
            <a:r>
              <a:rPr dirty="0" sz="3200" lang="en-US"/>
              <a:t> </a:t>
            </a:r>
            <a:r>
              <a:rPr dirty="0" sz="3200" lang="en-US"/>
              <a:t>B</a:t>
            </a:r>
            <a:r>
              <a:rPr dirty="0" sz="3200" lang="en-US"/>
              <a:t>h</a:t>
            </a:r>
            <a:r>
              <a:rPr dirty="0" sz="3200" lang="en-US"/>
              <a:t>a</a:t>
            </a:r>
            <a:r>
              <a:rPr dirty="0" sz="3200" lang="en-US"/>
              <a:t>r</a:t>
            </a:r>
            <a:r>
              <a:rPr dirty="0" sz="3200" lang="en-US"/>
              <a:t>a</a:t>
            </a:r>
            <a:r>
              <a:rPr dirty="0" sz="3200" lang="en-US"/>
              <a:t>t</a:t>
            </a:r>
            <a:r>
              <a:rPr dirty="0" sz="3200" lang="en-US"/>
              <a:t>hi </a:t>
            </a:r>
            <a:r>
              <a:rPr dirty="0" sz="3200" lang="en-US"/>
              <a:t>Women's </a:t>
            </a:r>
            <a:r>
              <a:rPr dirty="0" sz="3200" lang="en-US"/>
              <a:t>College </a:t>
            </a:r>
            <a:endParaRPr sz="3600"/>
          </a:p>
          <a:p>
            <a:r>
              <a:rPr dirty="0" sz="3200" lang="en-US"/>
              <a:t>           </a:t>
            </a:r>
            <a:endParaRPr dirty="0" sz="2400" lang="en-IN"/>
          </a:p>
        </p:txBody>
      </p:sp>
      <p:sp>
        <p:nvSpPr>
          <p:cNvPr id="1048709" name=""/>
          <p:cNvSpPr/>
          <p:nvPr/>
        </p:nvSpPr>
        <p:spPr>
          <a:xfrm>
            <a:off x="7050840" y="4681055"/>
            <a:ext cx="842575" cy="997295"/>
          </a:xfrm>
          <a:prstGeom prst="star5"/>
          <a:solidFill>
            <a:srgbClr val="FFFF00"/>
          </a:solidFill>
          <a:ln w="25400">
            <a:solidFill>
              <a:srgbClr val="666666"/>
            </a:solidFill>
          </a:ln>
        </p:spPr>
        <p:txBody>
          <a:bodyPr anchor="ctr"/>
          <a:p>
            <a:pPr algn="ctr"/>
            <a:endParaRPr lang="en-US"/>
          </a:p>
        </p:txBody>
      </p:sp>
      <p:sp>
        <p:nvSpPr>
          <p:cNvPr id="1048710" name=""/>
          <p:cNvSpPr/>
          <p:nvPr/>
        </p:nvSpPr>
        <p:spPr>
          <a:xfrm>
            <a:off x="8225134" y="3687026"/>
            <a:ext cx="1119581" cy="1119581"/>
          </a:xfrm>
          <a:prstGeom prst="star5"/>
          <a:solidFill>
            <a:srgbClr val="FFFF00"/>
          </a:solidFill>
          <a:ln w="25400">
            <a:solidFill>
              <a:srgbClr val="666666"/>
            </a:solidFill>
          </a:ln>
        </p:spPr>
        <p:txBody>
          <a:bodyPr anchor="ctr"/>
          <a:p>
            <a:pPr algn="ctr"/>
            <a:endParaRPr lang="en-US"/>
          </a:p>
        </p:txBody>
      </p:sp>
      <p:sp>
        <p:nvSpPr>
          <p:cNvPr id="1048711" name=""/>
          <p:cNvSpPr/>
          <p:nvPr/>
        </p:nvSpPr>
        <p:spPr>
          <a:xfrm>
            <a:off x="7893415" y="5179701"/>
            <a:ext cx="1130479" cy="1130481"/>
          </a:xfrm>
          <a:prstGeom prst="star5"/>
          <a:solidFill>
            <a:srgbClr val="FFFF00"/>
          </a:solidFill>
          <a:ln w="25400">
            <a:solidFill>
              <a:srgbClr val="666666"/>
            </a:solidFill>
          </a:ln>
        </p:spPr>
        <p:txBody>
          <a:bodyPr anchor="ctr"/>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622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
          <p:cNvSpPr txBox="1"/>
          <p:nvPr/>
        </p:nvSpPr>
        <p:spPr>
          <a:xfrm>
            <a:off x="739775" y="1182528"/>
            <a:ext cx="9424286" cy="5273040"/>
          </a:xfrm>
          <a:prstGeom prst="rect"/>
        </p:spPr>
        <p:txBody>
          <a:bodyPr rtlCol="0" wrap="square">
            <a:spAutoFit/>
          </a:bodyPr>
          <a:p>
            <a:r>
              <a:rPr sz="2400" lang="en-US">
                <a:solidFill>
                  <a:srgbClr val="000000"/>
                </a:solidFill>
              </a:rPr>
              <a:t>*Data Preparation: Clean and organize data, ensuring accuracy 
and consistency.
</a:t>
            </a:r>
            <a:endParaRPr sz="2000" lang="en-US">
              <a:solidFill>
                <a:srgbClr val="000000"/>
              </a:solidFill>
            </a:endParaRPr>
          </a:p>
          <a:p>
            <a:r>
              <a:rPr sz="2400" lang="en-US">
                <a:solidFill>
                  <a:srgbClr val="000000"/>
                </a:solidFill>
              </a:rPr>
              <a:t>
*Trend Analysis: Apply charts and graphs (e.g., line charts, bar 
graphs) to visualize trends over time, such as employee 
performance or turnover rates.
</a:t>
            </a:r>
            <a:endParaRPr sz="2000" lang="en-US">
              <a:solidFill>
                <a:srgbClr val="000000"/>
              </a:solidFill>
            </a:endParaRPr>
          </a:p>
          <a:p>
            <a:r>
              <a:rPr sz="2400" lang="en-US">
                <a:solidFill>
                  <a:srgbClr val="000000"/>
                </a:solidFill>
              </a:rPr>
              <a:t>
*Pivot Tables: Create pivot tables to aggregate and analyze data 
across different dimensions, such as department, tenure, or job 
role.
</a:t>
            </a:r>
            <a:endParaRPr sz="2000" lang="en-US">
              <a:solidFill>
                <a:srgbClr val="000000"/>
              </a:solidFill>
            </a:endParaRPr>
          </a:p>
          <a:p>
            <a:r>
              <a:rPr sz="2400" lang="en-US">
                <a:solidFill>
                  <a:srgbClr val="000000"/>
                </a:solidFill>
              </a:rPr>
              <a:t>
*Regression Analysis: Utilize regression functions to identify 
relationships between variables, such as the impact of training 
</a:t>
            </a:r>
            <a:r>
              <a:rPr sz="2400" lang="en-US">
                <a:solidFill>
                  <a:srgbClr val="000000"/>
                </a:solidFill>
              </a:rPr>
              <a:t>O</a:t>
            </a:r>
            <a:r>
              <a:rPr sz="2400" lang="en-US">
                <a:solidFill>
                  <a:srgbClr val="000000"/>
                </a:solidFill>
              </a:rPr>
              <a:t>n</a:t>
            </a:r>
            <a:r>
              <a:rPr sz="2400" lang="en-US">
                <a:solidFill>
                  <a:srgbClr val="000000"/>
                </a:solidFill>
              </a:rPr>
              <a:t> </a:t>
            </a:r>
            <a:r>
              <a:rPr sz="2400" lang="en-US">
                <a:solidFill>
                  <a:srgbClr val="000000"/>
                </a:solidFill>
              </a:rPr>
              <a:t>p</a:t>
            </a:r>
            <a:r>
              <a:rPr sz="2400" lang="en-US">
                <a:solidFill>
                  <a:srgbClr val="000000"/>
                </a:solidFill>
              </a:rPr>
              <a:t>e</a:t>
            </a:r>
            <a:r>
              <a:rPr sz="2400" lang="en-US">
                <a:solidFill>
                  <a:srgbClr val="000000"/>
                </a:solidFill>
              </a:rPr>
              <a:t>r</a:t>
            </a:r>
            <a:r>
              <a:rPr sz="2400" lang="en-US">
                <a:solidFill>
                  <a:srgbClr val="000000"/>
                </a:solidFill>
              </a:rPr>
              <a:t>formance</a:t>
            </a:r>
            <a:r>
              <a:rPr sz="2400" lang="en-US">
                <a:solidFill>
                  <a:srgbClr val="000000"/>
                </a:solidFill>
              </a:rPr>
              <a:t>.</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6229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196832" y="971921"/>
            <a:ext cx="9550382" cy="550141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7" name="Title 1"/>
          <p:cNvSpPr>
            <a:spLocks noGrp="1"/>
          </p:cNvSpPr>
          <p:nvPr>
            <p:ph type="title"/>
          </p:nvPr>
        </p:nvSpPr>
        <p:spPr>
          <a:xfrm>
            <a:off x="755332" y="385444"/>
            <a:ext cx="10681335" cy="6096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
          <p:cNvSpPr txBox="1"/>
          <p:nvPr/>
        </p:nvSpPr>
        <p:spPr>
          <a:xfrm>
            <a:off x="755331" y="1503533"/>
            <a:ext cx="9715498" cy="4968240"/>
          </a:xfrm>
          <a:prstGeom prst="rect"/>
        </p:spPr>
        <p:txBody>
          <a:bodyPr rtlCol="0" wrap="square">
            <a:spAutoFit/>
          </a:bodyPr>
          <a:p>
            <a:r>
              <a:rPr sz="3200" lang="en-US">
                <a:solidFill>
                  <a:srgbClr val="000000"/>
                </a:solidFill>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06"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0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0"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1"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2" name="TextBox 22"/>
          <p:cNvSpPr txBox="1"/>
          <p:nvPr/>
        </p:nvSpPr>
        <p:spPr>
          <a:xfrm>
            <a:off x="1217522" y="2123271"/>
            <a:ext cx="8593228" cy="12090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3"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4"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5"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6"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7"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8"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9"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5" name=""/>
          <p:cNvSpPr txBox="1"/>
          <p:nvPr/>
        </p:nvSpPr>
        <p:spPr>
          <a:xfrm>
            <a:off x="262570" y="1477010"/>
            <a:ext cx="4572000" cy="4714240"/>
          </a:xfrm>
          <a:prstGeom prst="rect"/>
        </p:spPr>
        <p:txBody>
          <a:bodyPr rtlCol="0" wrap="square">
            <a:spAutoFit/>
          </a:bodyPr>
          <a:p>
            <a:r>
              <a:rPr sz="2800" lang="en-US">
                <a:solidFill>
                  <a:srgbClr val="000000"/>
                </a:solidFill>
              </a:rPr>
              <a:t>Employee performance 
is a critical factor 
influencing 
organizational success, 
requiring effective 
assessment and 
management 
strategies. Addressing 
performance issues 
promptly can enhance 
productivity and 
employee satisfaction.
</a:t>
            </a:r>
            <a:endParaRPr sz="2800" lang="en-US">
              <a:solidFill>
                <a:srgbClr val="000000"/>
              </a:solidFill>
            </a:endParaRPr>
          </a:p>
        </p:txBody>
      </p:sp>
      <p:sp>
        <p:nvSpPr>
          <p:cNvPr id="1048646" name=""/>
          <p:cNvSpPr txBox="1"/>
          <p:nvPr/>
        </p:nvSpPr>
        <p:spPr>
          <a:xfrm>
            <a:off x="3810000" y="1857375"/>
            <a:ext cx="4572000" cy="3647440"/>
          </a:xfrm>
          <a:prstGeom prst="rect"/>
        </p:spPr>
        <p:txBody>
          <a:bodyPr rtlCol="0" wrap="square">
            <a:spAutoFit/>
          </a:bodyPr>
          <a:p>
            <a:r>
              <a:rPr sz="2800" lang="en-US">
                <a:solidFill>
                  <a:srgbClr val="000000"/>
                </a:solidFill>
              </a:rPr>
              <a:t>An employee dataset overview 
provides essential insights into 
workforce demographics, 
performance metrics, and 
engagement levels, crucial for 
optimizing human resource 
strategies. Proper analysis can 
reveal trends and gaps, aiding in 
targeted improvements.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0"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2" name="TextBox 10"/>
          <p:cNvSpPr txBox="1"/>
          <p:nvPr/>
        </p:nvSpPr>
        <p:spPr>
          <a:xfrm>
            <a:off x="990600" y="2133600"/>
            <a:ext cx="7924800" cy="701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3" name=""/>
          <p:cNvSpPr txBox="1"/>
          <p:nvPr/>
        </p:nvSpPr>
        <p:spPr>
          <a:xfrm>
            <a:off x="739775" y="1695450"/>
            <a:ext cx="7737716" cy="4358640"/>
          </a:xfrm>
          <a:prstGeom prst="rect"/>
        </p:spPr>
        <p:txBody>
          <a:bodyPr rtlCol="0" wrap="square">
            <a:spAutoFit/>
          </a:bodyPr>
          <a:p>
            <a:r>
              <a:rPr sz="2800" lang="en-US">
                <a:solidFill>
                  <a:srgbClr val="000000"/>
                </a:solidFill>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
          <p:cNvSpPr txBox="1"/>
          <p:nvPr/>
        </p:nvSpPr>
        <p:spPr>
          <a:xfrm>
            <a:off x="723899" y="1759096"/>
            <a:ext cx="7862455" cy="4714240"/>
          </a:xfrm>
          <a:prstGeom prst="rect"/>
        </p:spPr>
        <p:txBody>
          <a:bodyPr rtlCol="0" wrap="square">
            <a:spAutoFit/>
          </a:bodyPr>
          <a:p>
            <a:r>
              <a:rPr sz="2800" lang="en-US">
                <a:solidFill>
                  <a:srgbClr val="000000"/>
                </a:solidFill>
              </a:rPr>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4705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5" name=""/>
          <p:cNvSpPr txBox="1"/>
          <p:nvPr/>
        </p:nvSpPr>
        <p:spPr>
          <a:xfrm>
            <a:off x="3359726" y="2019300"/>
            <a:ext cx="5251926" cy="2529840"/>
          </a:xfrm>
          <a:prstGeom prst="rect"/>
        </p:spPr>
        <p:txBody>
          <a:bodyPr rtlCol="0" wrap="square">
            <a:spAutoFit/>
          </a:bodyPr>
          <a:p>
            <a:r>
              <a:rPr sz="3200" lang="en-US">
                <a:solidFill>
                  <a:srgbClr val="000000"/>
                </a:solidFill>
              </a:rPr>
              <a:t>*Filtering – to fill the missing 
values.
*Conditional formating- blank 
values.
*Using- Pivot table &amp; Chart.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6" name="Title 1"/>
          <p:cNvSpPr>
            <a:spLocks noGrp="1"/>
          </p:cNvSpPr>
          <p:nvPr>
            <p:ph type="title"/>
          </p:nvPr>
        </p:nvSpPr>
        <p:spPr>
          <a:xfrm>
            <a:off x="755332" y="385444"/>
            <a:ext cx="10681335" cy="609601"/>
          </a:xfrm>
        </p:spPr>
        <p:txBody>
          <a:bodyPr/>
          <a:p>
            <a:r>
              <a:rPr dirty="0" lang="en-IN"/>
              <a:t>Dataset Description</a:t>
            </a:r>
          </a:p>
        </p:txBody>
      </p:sp>
      <p:sp>
        <p:nvSpPr>
          <p:cNvPr id="1048667" name=""/>
          <p:cNvSpPr txBox="1"/>
          <p:nvPr/>
        </p:nvSpPr>
        <p:spPr>
          <a:xfrm>
            <a:off x="1008450" y="1553967"/>
            <a:ext cx="7342909" cy="4714240"/>
          </a:xfrm>
          <a:prstGeom prst="rect"/>
        </p:spPr>
        <p:txBody>
          <a:bodyPr rtlCol="0" wrap="square">
            <a:spAutoFit/>
          </a:bodyPr>
          <a:p>
            <a:r>
              <a:rPr sz="2800" lang="en-US">
                <a:solidFill>
                  <a:srgbClr val="000000"/>
                </a:solidFill>
              </a:rPr>
              <a:t>Employee data set- Kaggle
There are 26 features
The important ten features are,
* Employment ID
*First name
*Last name
*Gender
*Employee status
*Employee type
*Employee classification
*Performance score
*Current employee ratings
* Business units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5499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3"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a:xfrm>
            <a:off x="2545770" y="2849879"/>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5" name=""/>
          <p:cNvSpPr txBox="1"/>
          <p:nvPr/>
        </p:nvSpPr>
        <p:spPr>
          <a:xfrm>
            <a:off x="2268280" y="2092958"/>
            <a:ext cx="8490719" cy="1513839"/>
          </a:xfrm>
          <a:prstGeom prst="rect"/>
        </p:spPr>
        <p:txBody>
          <a:bodyPr rtlCol="0" wrap="square">
            <a:spAutoFit/>
          </a:bodyPr>
          <a:p>
            <a:r>
              <a:rPr sz="2800" lang="en-US">
                <a:solidFill>
                  <a:srgbClr val="000000"/>
                </a:solidFill>
              </a:rPr>
              <a:t>Performance Level– There are categories into Levels such </a:t>
            </a:r>
            <a:endParaRPr sz="2800" lang="en-US">
              <a:solidFill>
                <a:srgbClr val="000000"/>
              </a:solidFill>
            </a:endParaRPr>
          </a:p>
          <a:p>
            <a:r>
              <a:rPr sz="2800" lang="en-US">
                <a:solidFill>
                  <a:srgbClr val="000000"/>
                </a:solidFill>
              </a:rPr>
              <a:t>
as very high,high,med,low,etc...
</a:t>
            </a:r>
            <a:endParaRPr sz="2800" lang="en-US">
              <a:solidFill>
                <a:srgbClr val="000000"/>
              </a:solidFill>
            </a:endParaRPr>
          </a:p>
        </p:txBody>
      </p:sp>
      <p:sp>
        <p:nvSpPr>
          <p:cNvPr id="1048676" name=""/>
          <p:cNvSpPr txBox="1"/>
          <p:nvPr/>
        </p:nvSpPr>
        <p:spPr>
          <a:xfrm>
            <a:off x="2268280" y="3652519"/>
            <a:ext cx="7883316" cy="1158240"/>
          </a:xfrm>
          <a:prstGeom prst="rect"/>
        </p:spPr>
        <p:txBody>
          <a:bodyPr rtlCol="0" wrap="square">
            <a:spAutoFit/>
          </a:bodyPr>
          <a:p>
            <a:r>
              <a:rPr sz="2800" lang="en-US">
                <a:solidFill>
                  <a:srgbClr val="000000"/>
                </a:solidFill>
              </a:rPr>
              <a:t>Using Pivot table and charts is to analyse the employees 
performance.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2024-09-09T07:01:56Z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5aabfe6df5834aa2b34e65326dbd7922</vt:lpwstr>
  </property>
</Properties>
</file>