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9" r:id="rId5"/>
    <p:sldId id="266" r:id="rId6"/>
    <p:sldId id="264" r:id="rId7"/>
    <p:sldId id="261" r:id="rId8"/>
    <p:sldId id="260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F3A72-DC95-4AD1-BEF4-8CF1AE0745BD}" v="233" dt="2022-07-20T11:09:17.993"/>
    <p1510:client id="{C70A119B-DA48-A843-074C-0B489585E0F1}" v="227" dt="2022-07-21T02:02:44.183"/>
    <p1510:client id="{E628CB86-5D38-2445-442D-E25402BF8369}" v="61" dt="2022-07-21T02:11:31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hy, Rajeswari K." userId="e10ba283-73eb-4d51-9d76-4c1024dd953b" providerId="ADAL" clId="{9D5F3A72-DC95-4AD1-BEF4-8CF1AE0745BD}"/>
    <pc:docChg chg="undo redo custSel addSld modSld sldOrd">
      <pc:chgData name="Murthy, Rajeswari K." userId="e10ba283-73eb-4d51-9d76-4c1024dd953b" providerId="ADAL" clId="{9D5F3A72-DC95-4AD1-BEF4-8CF1AE0745BD}" dt="2022-07-20T11:14:03.239" v="2447" actId="20577"/>
      <pc:docMkLst>
        <pc:docMk/>
      </pc:docMkLst>
      <pc:sldChg chg="modSp mod">
        <pc:chgData name="Murthy, Rajeswari K." userId="e10ba283-73eb-4d51-9d76-4c1024dd953b" providerId="ADAL" clId="{9D5F3A72-DC95-4AD1-BEF4-8CF1AE0745BD}" dt="2022-07-20T11:14:03.239" v="2447" actId="20577"/>
        <pc:sldMkLst>
          <pc:docMk/>
          <pc:sldMk cId="929142591" sldId="256"/>
        </pc:sldMkLst>
        <pc:spChg chg="mod">
          <ac:chgData name="Murthy, Rajeswari K." userId="e10ba283-73eb-4d51-9d76-4c1024dd953b" providerId="ADAL" clId="{9D5F3A72-DC95-4AD1-BEF4-8CF1AE0745BD}" dt="2022-07-20T11:14:03.239" v="2447" actId="20577"/>
          <ac:spMkLst>
            <pc:docMk/>
            <pc:sldMk cId="929142591" sldId="256"/>
            <ac:spMk id="2" creationId="{56762DA4-746C-73DD-4F25-0F5B9C84A31E}"/>
          </ac:spMkLst>
        </pc:spChg>
      </pc:sldChg>
      <pc:sldChg chg="modSp mod ord">
        <pc:chgData name="Murthy, Rajeswari K." userId="e10ba283-73eb-4d51-9d76-4c1024dd953b" providerId="ADAL" clId="{9D5F3A72-DC95-4AD1-BEF4-8CF1AE0745BD}" dt="2022-07-20T11:05:53.280" v="2179"/>
        <pc:sldMkLst>
          <pc:docMk/>
          <pc:sldMk cId="424861511" sldId="257"/>
        </pc:sldMkLst>
        <pc:spChg chg="mod">
          <ac:chgData name="Murthy, Rajeswari K." userId="e10ba283-73eb-4d51-9d76-4c1024dd953b" providerId="ADAL" clId="{9D5F3A72-DC95-4AD1-BEF4-8CF1AE0745BD}" dt="2022-07-20T08:10:41.892" v="1348" actId="20577"/>
          <ac:spMkLst>
            <pc:docMk/>
            <pc:sldMk cId="424861511" sldId="257"/>
            <ac:spMk id="5" creationId="{D173FAE1-915F-5A3E-B311-B10D9C2D379E}"/>
          </ac:spMkLst>
        </pc:spChg>
        <pc:picChg chg="mod">
          <ac:chgData name="Murthy, Rajeswari K." userId="e10ba283-73eb-4d51-9d76-4c1024dd953b" providerId="ADAL" clId="{9D5F3A72-DC95-4AD1-BEF4-8CF1AE0745BD}" dt="2022-07-20T07:30:12.191" v="1325" actId="1076"/>
          <ac:picMkLst>
            <pc:docMk/>
            <pc:sldMk cId="424861511" sldId="257"/>
            <ac:picMk id="4" creationId="{E2E404F7-E941-3745-94A8-D925CEE63400}"/>
          </ac:picMkLst>
        </pc:picChg>
      </pc:sldChg>
      <pc:sldChg chg="addSp delSp modSp mod">
        <pc:chgData name="Murthy, Rajeswari K." userId="e10ba283-73eb-4d51-9d76-4c1024dd953b" providerId="ADAL" clId="{9D5F3A72-DC95-4AD1-BEF4-8CF1AE0745BD}" dt="2022-07-20T11:13:42.121" v="2434" actId="1037"/>
        <pc:sldMkLst>
          <pc:docMk/>
          <pc:sldMk cId="2505263407" sldId="259"/>
        </pc:sldMkLst>
        <pc:spChg chg="add mod">
          <ac:chgData name="Murthy, Rajeswari K." userId="e10ba283-73eb-4d51-9d76-4c1024dd953b" providerId="ADAL" clId="{9D5F3A72-DC95-4AD1-BEF4-8CF1AE0745BD}" dt="2022-07-20T11:13:42.121" v="2434" actId="1037"/>
          <ac:spMkLst>
            <pc:docMk/>
            <pc:sldMk cId="2505263407" sldId="259"/>
            <ac:spMk id="2" creationId="{55DB9633-3E11-B43F-2C69-4990A131BB04}"/>
          </ac:spMkLst>
        </pc:spChg>
        <pc:spChg chg="mod">
          <ac:chgData name="Murthy, Rajeswari K." userId="e10ba283-73eb-4d51-9d76-4c1024dd953b" providerId="ADAL" clId="{9D5F3A72-DC95-4AD1-BEF4-8CF1AE0745BD}" dt="2022-07-20T11:08:09.661" v="2218" actId="27636"/>
          <ac:spMkLst>
            <pc:docMk/>
            <pc:sldMk cId="2505263407" sldId="259"/>
            <ac:spMk id="4" creationId="{CCDC6A90-2728-569D-FF9D-6941AB29F39E}"/>
          </ac:spMkLst>
        </pc:spChg>
        <pc:spChg chg="mod">
          <ac:chgData name="Murthy, Rajeswari K." userId="e10ba283-73eb-4d51-9d76-4c1024dd953b" providerId="ADAL" clId="{9D5F3A72-DC95-4AD1-BEF4-8CF1AE0745BD}" dt="2022-07-20T11:08:57.609" v="2230" actId="1076"/>
          <ac:spMkLst>
            <pc:docMk/>
            <pc:sldMk cId="2505263407" sldId="259"/>
            <ac:spMk id="5" creationId="{394958A4-79A1-5E5B-1B13-B9F475A72F94}"/>
          </ac:spMkLst>
        </pc:spChg>
        <pc:spChg chg="mod">
          <ac:chgData name="Murthy, Rajeswari K." userId="e10ba283-73eb-4d51-9d76-4c1024dd953b" providerId="ADAL" clId="{9D5F3A72-DC95-4AD1-BEF4-8CF1AE0745BD}" dt="2022-07-20T11:08:24.363" v="2225" actId="14100"/>
          <ac:spMkLst>
            <pc:docMk/>
            <pc:sldMk cId="2505263407" sldId="259"/>
            <ac:spMk id="6" creationId="{8EC62A8A-F325-DF9D-6A7B-569012387918}"/>
          </ac:spMkLst>
        </pc:spChg>
        <pc:spChg chg="add del mod">
          <ac:chgData name="Murthy, Rajeswari K." userId="e10ba283-73eb-4d51-9d76-4c1024dd953b" providerId="ADAL" clId="{9D5F3A72-DC95-4AD1-BEF4-8CF1AE0745BD}" dt="2022-07-20T11:09:07.157" v="2233"/>
          <ac:spMkLst>
            <pc:docMk/>
            <pc:sldMk cId="2505263407" sldId="259"/>
            <ac:spMk id="9" creationId="{21A7378F-7DD5-97D1-8515-CCF5A3355BEC}"/>
          </ac:spMkLst>
        </pc:spChg>
        <pc:spChg chg="add del mod">
          <ac:chgData name="Murthy, Rajeswari K." userId="e10ba283-73eb-4d51-9d76-4c1024dd953b" providerId="ADAL" clId="{9D5F3A72-DC95-4AD1-BEF4-8CF1AE0745BD}" dt="2022-07-20T11:09:17.993" v="2235"/>
          <ac:spMkLst>
            <pc:docMk/>
            <pc:sldMk cId="2505263407" sldId="259"/>
            <ac:spMk id="10" creationId="{40876C86-54DF-9D37-75C8-740766D4273E}"/>
          </ac:spMkLst>
        </pc:spChg>
        <pc:graphicFrameChg chg="add mod modGraphic">
          <ac:chgData name="Murthy, Rajeswari K." userId="e10ba283-73eb-4d51-9d76-4c1024dd953b" providerId="ADAL" clId="{9D5F3A72-DC95-4AD1-BEF4-8CF1AE0745BD}" dt="2022-07-20T11:13:32.355" v="2425" actId="1035"/>
          <ac:graphicFrameMkLst>
            <pc:docMk/>
            <pc:sldMk cId="2505263407" sldId="259"/>
            <ac:graphicFrameMk id="7" creationId="{C6FE2B07-3456-4513-BBF1-1791932ECD03}"/>
          </ac:graphicFrameMkLst>
        </pc:graphicFrameChg>
      </pc:sldChg>
      <pc:sldChg chg="modSp mod ord">
        <pc:chgData name="Murthy, Rajeswari K." userId="e10ba283-73eb-4d51-9d76-4c1024dd953b" providerId="ADAL" clId="{9D5F3A72-DC95-4AD1-BEF4-8CF1AE0745BD}" dt="2022-07-20T08:50:50.137" v="1461" actId="20577"/>
        <pc:sldMkLst>
          <pc:docMk/>
          <pc:sldMk cId="255919191" sldId="260"/>
        </pc:sldMkLst>
        <pc:spChg chg="mod">
          <ac:chgData name="Murthy, Rajeswari K." userId="e10ba283-73eb-4d51-9d76-4c1024dd953b" providerId="ADAL" clId="{9D5F3A72-DC95-4AD1-BEF4-8CF1AE0745BD}" dt="2022-07-20T08:50:50.137" v="1461" actId="20577"/>
          <ac:spMkLst>
            <pc:docMk/>
            <pc:sldMk cId="255919191" sldId="260"/>
            <ac:spMk id="7" creationId="{F239EDE1-5517-540C-D677-C0440CCCA8DA}"/>
          </ac:spMkLst>
        </pc:spChg>
        <pc:spChg chg="mod">
          <ac:chgData name="Murthy, Rajeswari K." userId="e10ba283-73eb-4d51-9d76-4c1024dd953b" providerId="ADAL" clId="{9D5F3A72-DC95-4AD1-BEF4-8CF1AE0745BD}" dt="2022-07-20T03:56:38.243" v="1318" actId="20577"/>
          <ac:spMkLst>
            <pc:docMk/>
            <pc:sldMk cId="255919191" sldId="260"/>
            <ac:spMk id="8" creationId="{49E8753F-AB0F-CE5D-8DA3-8F721108F53C}"/>
          </ac:spMkLst>
        </pc:spChg>
      </pc:sldChg>
      <pc:sldChg chg="addSp delSp modSp new mod">
        <pc:chgData name="Murthy, Rajeswari K." userId="e10ba283-73eb-4d51-9d76-4c1024dd953b" providerId="ADAL" clId="{9D5F3A72-DC95-4AD1-BEF4-8CF1AE0745BD}" dt="2022-07-20T08:59:26.939" v="1546" actId="1038"/>
        <pc:sldMkLst>
          <pc:docMk/>
          <pc:sldMk cId="3398826638" sldId="261"/>
        </pc:sldMkLst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2" creationId="{C01FE4DD-A334-98FC-83E2-BDFC3271F854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5" creationId="{7E2E239E-F428-77E3-ED12-AD515A6D1A01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6" creationId="{DB085202-E48D-32ED-81E3-5B8A14CC643D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7" creationId="{D0530B41-92CC-1163-E7BB-6981E07A2C52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8" creationId="{59A429DE-F951-15FD-1283-066FF34273E3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9" creationId="{B865DE75-09BF-5D6C-2135-FCD7CFFFF588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10" creationId="{B0D91068-283B-5F31-4CDE-D47F0FCFDB2D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11" creationId="{BD98851A-D446-C44F-6405-3058CFC92FD0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12" creationId="{40C169F6-5C1D-573E-518C-AED68FD4D74A}"/>
          </ac:spMkLst>
        </pc:spChg>
        <pc:spChg chg="add del mod">
          <ac:chgData name="Murthy, Rajeswari K." userId="e10ba283-73eb-4d51-9d76-4c1024dd953b" providerId="ADAL" clId="{9D5F3A72-DC95-4AD1-BEF4-8CF1AE0745BD}" dt="2022-07-20T08:58:46.533" v="1482" actId="478"/>
          <ac:spMkLst>
            <pc:docMk/>
            <pc:sldMk cId="3398826638" sldId="261"/>
            <ac:spMk id="13" creationId="{39D612DE-E6E3-4D41-E7B5-C0607D0883DE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28" creationId="{4512173E-65D0-38D4-4795-EE8796426BD4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29" creationId="{14ADCE15-9278-961F-EE67-B8008A5031B4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36" creationId="{BCA700ED-A350-F283-4097-260E14587A21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37" creationId="{048533F5-5D7E-BF67-389D-53ED6B2BA665}"/>
          </ac:spMkLst>
        </pc:spChg>
        <pc:spChg chg="add del mod">
          <ac:chgData name="Murthy, Rajeswari K." userId="e10ba283-73eb-4d51-9d76-4c1024dd953b" providerId="ADAL" clId="{9D5F3A72-DC95-4AD1-BEF4-8CF1AE0745BD}" dt="2022-07-20T08:58:58.556" v="1503" actId="478"/>
          <ac:spMkLst>
            <pc:docMk/>
            <pc:sldMk cId="3398826638" sldId="261"/>
            <ac:spMk id="38" creationId="{256D2796-860F-1E61-725E-27709F54A717}"/>
          </ac:spMkLst>
        </pc:spChg>
        <pc:spChg chg="add mod">
          <ac:chgData name="Murthy, Rajeswari K." userId="e10ba283-73eb-4d51-9d76-4c1024dd953b" providerId="ADAL" clId="{9D5F3A72-DC95-4AD1-BEF4-8CF1AE0745BD}" dt="2022-07-20T08:59:20.832" v="1541" actId="1035"/>
          <ac:spMkLst>
            <pc:docMk/>
            <pc:sldMk cId="3398826638" sldId="261"/>
            <ac:spMk id="39" creationId="{0A74F30C-2DD4-A98A-FFA3-004F2C694B3A}"/>
          </ac:spMkLst>
        </pc:spChg>
        <pc:spChg chg="add mod">
          <ac:chgData name="Murthy, Rajeswari K." userId="e10ba283-73eb-4d51-9d76-4c1024dd953b" providerId="ADAL" clId="{9D5F3A72-DC95-4AD1-BEF4-8CF1AE0745BD}" dt="2022-07-20T08:59:26.939" v="1546" actId="1038"/>
          <ac:spMkLst>
            <pc:docMk/>
            <pc:sldMk cId="3398826638" sldId="261"/>
            <ac:spMk id="42" creationId="{DCB72E77-ED73-5060-04A9-5962FA8BE60E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43" creationId="{F8FC3974-4F3E-70CD-C2EF-62F2310A71DF}"/>
          </ac:spMkLst>
        </pc:spChg>
        <pc:spChg chg="add del mod">
          <ac:chgData name="Murthy, Rajeswari K." userId="e10ba283-73eb-4d51-9d76-4c1024dd953b" providerId="ADAL" clId="{9D5F3A72-DC95-4AD1-BEF4-8CF1AE0745BD}" dt="2022-07-20T08:58:58.556" v="1503" actId="478"/>
          <ac:spMkLst>
            <pc:docMk/>
            <pc:sldMk cId="3398826638" sldId="261"/>
            <ac:spMk id="45" creationId="{4AC6055C-8CBE-A862-2CC9-55C1492FF59B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46" creationId="{AAAC7C70-A7B0-1336-C365-B8B48BD857ED}"/>
          </ac:spMkLst>
        </pc:spChg>
        <pc:spChg chg="add mod">
          <ac:chgData name="Murthy, Rajeswari K." userId="e10ba283-73eb-4d51-9d76-4c1024dd953b" providerId="ADAL" clId="{9D5F3A72-DC95-4AD1-BEF4-8CF1AE0745BD}" dt="2022-07-19T14:49:17.456" v="1012" actId="1076"/>
          <ac:spMkLst>
            <pc:docMk/>
            <pc:sldMk cId="3398826638" sldId="261"/>
            <ac:spMk id="47" creationId="{D919C476-E075-9350-00C5-119DAA9B5217}"/>
          </ac:spMkLst>
        </pc:spChg>
        <pc:spChg chg="add mod">
          <ac:chgData name="Murthy, Rajeswari K." userId="e10ba283-73eb-4d51-9d76-4c1024dd953b" providerId="ADAL" clId="{9D5F3A72-DC95-4AD1-BEF4-8CF1AE0745BD}" dt="2022-07-19T14:49:05.004" v="1009" actId="1035"/>
          <ac:spMkLst>
            <pc:docMk/>
            <pc:sldMk cId="3398826638" sldId="261"/>
            <ac:spMk id="56" creationId="{BC733D5D-774C-9472-4CF2-33D8AA86273A}"/>
          </ac:spMkLst>
        </pc:spChg>
        <pc:spChg chg="add mod">
          <ac:chgData name="Murthy, Rajeswari K." userId="e10ba283-73eb-4d51-9d76-4c1024dd953b" providerId="ADAL" clId="{9D5F3A72-DC95-4AD1-BEF4-8CF1AE0745BD}" dt="2022-07-19T14:47:26.832" v="960" actId="1076"/>
          <ac:spMkLst>
            <pc:docMk/>
            <pc:sldMk cId="3398826638" sldId="261"/>
            <ac:spMk id="57" creationId="{5F5B9DB9-E1E7-B9F6-4715-2CF0168EFBB4}"/>
          </ac:spMkLst>
        </pc:spChg>
        <pc:spChg chg="add mod">
          <ac:chgData name="Murthy, Rajeswari K." userId="e10ba283-73eb-4d51-9d76-4c1024dd953b" providerId="ADAL" clId="{9D5F3A72-DC95-4AD1-BEF4-8CF1AE0745BD}" dt="2022-07-19T14:42:02.932" v="950" actId="1076"/>
          <ac:spMkLst>
            <pc:docMk/>
            <pc:sldMk cId="3398826638" sldId="261"/>
            <ac:spMk id="61" creationId="{2AF7C445-E32A-4676-4E84-EB599200625A}"/>
          </ac:spMkLst>
        </pc:spChg>
        <pc:spChg chg="add mod">
          <ac:chgData name="Murthy, Rajeswari K." userId="e10ba283-73eb-4d51-9d76-4c1024dd953b" providerId="ADAL" clId="{9D5F3A72-DC95-4AD1-BEF4-8CF1AE0745BD}" dt="2022-07-19T14:42:02.932" v="950" actId="1076"/>
          <ac:spMkLst>
            <pc:docMk/>
            <pc:sldMk cId="3398826638" sldId="261"/>
            <ac:spMk id="63" creationId="{1AF6E2B1-BBF9-C494-3DCA-766C94555FBC}"/>
          </ac:spMkLst>
        </pc:spChg>
        <pc:spChg chg="add mod">
          <ac:chgData name="Murthy, Rajeswari K." userId="e10ba283-73eb-4d51-9d76-4c1024dd953b" providerId="ADAL" clId="{9D5F3A72-DC95-4AD1-BEF4-8CF1AE0745BD}" dt="2022-07-19T14:42:02.932" v="950" actId="1076"/>
          <ac:spMkLst>
            <pc:docMk/>
            <pc:sldMk cId="3398826638" sldId="261"/>
            <ac:spMk id="65" creationId="{012FB729-1CE4-6CB0-B81E-FD5A3E726378}"/>
          </ac:spMkLst>
        </pc:spChg>
        <pc:spChg chg="add mod">
          <ac:chgData name="Murthy, Rajeswari K." userId="e10ba283-73eb-4d51-9d76-4c1024dd953b" providerId="ADAL" clId="{9D5F3A72-DC95-4AD1-BEF4-8CF1AE0745BD}" dt="2022-07-19T14:42:02.932" v="950" actId="1076"/>
          <ac:spMkLst>
            <pc:docMk/>
            <pc:sldMk cId="3398826638" sldId="261"/>
            <ac:spMk id="67" creationId="{0DA03AFB-EA35-32E2-B86B-22FDDEC90ACA}"/>
          </ac:spMkLst>
        </pc:spChg>
        <pc:spChg chg="add mod">
          <ac:chgData name="Murthy, Rajeswari K." userId="e10ba283-73eb-4d51-9d76-4c1024dd953b" providerId="ADAL" clId="{9D5F3A72-DC95-4AD1-BEF4-8CF1AE0745BD}" dt="2022-07-19T14:52:29.040" v="1103" actId="113"/>
          <ac:spMkLst>
            <pc:docMk/>
            <pc:sldMk cId="3398826638" sldId="261"/>
            <ac:spMk id="68" creationId="{7C2B873E-96DA-3395-4295-F3726FA3F02C}"/>
          </ac:spMkLst>
        </pc:spChg>
        <pc:spChg chg="add mod">
          <ac:chgData name="Murthy, Rajeswari K." userId="e10ba283-73eb-4d51-9d76-4c1024dd953b" providerId="ADAL" clId="{9D5F3A72-DC95-4AD1-BEF4-8CF1AE0745BD}" dt="2022-07-19T14:51:15.246" v="1098" actId="1035"/>
          <ac:spMkLst>
            <pc:docMk/>
            <pc:sldMk cId="3398826638" sldId="261"/>
            <ac:spMk id="69" creationId="{D4614774-E29A-C332-04EA-B5139CA9B4C7}"/>
          </ac:spMkLst>
        </pc:spChg>
        <pc:spChg chg="add mod">
          <ac:chgData name="Murthy, Rajeswari K." userId="e10ba283-73eb-4d51-9d76-4c1024dd953b" providerId="ADAL" clId="{9D5F3A72-DC95-4AD1-BEF4-8CF1AE0745BD}" dt="2022-07-19T14:49:37.234" v="1015" actId="14100"/>
          <ac:spMkLst>
            <pc:docMk/>
            <pc:sldMk cId="3398826638" sldId="261"/>
            <ac:spMk id="70" creationId="{E18979B9-DE94-1F05-AF2A-62966833569E}"/>
          </ac:spMkLst>
        </pc:spChg>
        <pc:spChg chg="add mod">
          <ac:chgData name="Murthy, Rajeswari K." userId="e10ba283-73eb-4d51-9d76-4c1024dd953b" providerId="ADAL" clId="{9D5F3A72-DC95-4AD1-BEF4-8CF1AE0745BD}" dt="2022-07-19T14:52:41.459" v="1108" actId="404"/>
          <ac:spMkLst>
            <pc:docMk/>
            <pc:sldMk cId="3398826638" sldId="261"/>
            <ac:spMk id="72" creationId="{3CDCEAA4-AA91-CCF9-CE5E-69DC17846221}"/>
          </ac:spMkLst>
        </pc:spChg>
        <pc:spChg chg="add mod">
          <ac:chgData name="Murthy, Rajeswari K." userId="e10ba283-73eb-4d51-9d76-4c1024dd953b" providerId="ADAL" clId="{9D5F3A72-DC95-4AD1-BEF4-8CF1AE0745BD}" dt="2022-07-19T14:52:52.381" v="1110" actId="404"/>
          <ac:spMkLst>
            <pc:docMk/>
            <pc:sldMk cId="3398826638" sldId="261"/>
            <ac:spMk id="74" creationId="{1D7525D3-5561-51E7-F1AF-5D3CFADC90E4}"/>
          </ac:spMkLst>
        </pc:spChg>
        <pc:grpChg chg="add mod">
          <ac:chgData name="Murthy, Rajeswari K." userId="e10ba283-73eb-4d51-9d76-4c1024dd953b" providerId="ADAL" clId="{9D5F3A72-DC95-4AD1-BEF4-8CF1AE0745BD}" dt="2022-07-19T14:49:17.456" v="1012" actId="1076"/>
          <ac:grpSpMkLst>
            <pc:docMk/>
            <pc:sldMk cId="3398826638" sldId="261"/>
            <ac:grpSpMk id="44" creationId="{433C81AC-0284-F8A3-2F36-3F27079E33D5}"/>
          </ac:grpSpMkLst>
        </pc:grpChg>
        <pc:grpChg chg="add mod">
          <ac:chgData name="Murthy, Rajeswari K." userId="e10ba283-73eb-4d51-9d76-4c1024dd953b" providerId="ADAL" clId="{9D5F3A72-DC95-4AD1-BEF4-8CF1AE0745BD}" dt="2022-07-19T14:42:02.932" v="950" actId="1076"/>
          <ac:grpSpMkLst>
            <pc:docMk/>
            <pc:sldMk cId="3398826638" sldId="261"/>
            <ac:grpSpMk id="55" creationId="{7E1D53ED-926D-4BE8-EC08-899C22045D78}"/>
          </ac:grpSpMkLst>
        </pc:grpChg>
        <pc:picChg chg="add mod">
          <ac:chgData name="Murthy, Rajeswari K." userId="e10ba283-73eb-4d51-9d76-4c1024dd953b" providerId="ADAL" clId="{9D5F3A72-DC95-4AD1-BEF4-8CF1AE0745BD}" dt="2022-07-19T14:42:02.932" v="950" actId="1076"/>
          <ac:picMkLst>
            <pc:docMk/>
            <pc:sldMk cId="3398826638" sldId="261"/>
            <ac:picMk id="58" creationId="{FC4EDAFD-885F-0493-C42F-C1B5C8BDCD09}"/>
          </ac:picMkLst>
        </pc:picChg>
        <pc:picChg chg="add mod">
          <ac:chgData name="Murthy, Rajeswari K." userId="e10ba283-73eb-4d51-9d76-4c1024dd953b" providerId="ADAL" clId="{9D5F3A72-DC95-4AD1-BEF4-8CF1AE0745BD}" dt="2022-07-19T14:42:02.932" v="950" actId="1076"/>
          <ac:picMkLst>
            <pc:docMk/>
            <pc:sldMk cId="3398826638" sldId="261"/>
            <ac:picMk id="60" creationId="{FDD57F06-44F1-BCBC-B19A-6837F404BBBB}"/>
          </ac:picMkLst>
        </pc:picChg>
        <pc:picChg chg="add mod">
          <ac:chgData name="Murthy, Rajeswari K." userId="e10ba283-73eb-4d51-9d76-4c1024dd953b" providerId="ADAL" clId="{9D5F3A72-DC95-4AD1-BEF4-8CF1AE0745BD}" dt="2022-07-19T14:49:17.456" v="1012" actId="1076"/>
          <ac:picMkLst>
            <pc:docMk/>
            <pc:sldMk cId="3398826638" sldId="261"/>
            <ac:picMk id="1026" creationId="{A343B030-BFB1-C715-5B90-D3733B5FF28C}"/>
          </ac:picMkLst>
        </pc:picChg>
        <pc:picChg chg="add mod">
          <ac:chgData name="Murthy, Rajeswari K." userId="e10ba283-73eb-4d51-9d76-4c1024dd953b" providerId="ADAL" clId="{9D5F3A72-DC95-4AD1-BEF4-8CF1AE0745BD}" dt="2022-07-19T14:49:17.456" v="1012" actId="1076"/>
          <ac:picMkLst>
            <pc:docMk/>
            <pc:sldMk cId="3398826638" sldId="261"/>
            <ac:picMk id="1028" creationId="{7A331ACB-A030-1A07-8A10-7A510EDD5880}"/>
          </ac:picMkLst>
        </pc:pic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4" creationId="{8CC21BF9-C3AA-D8A6-EC59-A8127314716D}"/>
          </ac:cxnSpMkLst>
        </pc:cxn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15" creationId="{3DEF6BA5-9EE4-3C3B-934E-0EBD9FCD2ADB}"/>
          </ac:cxnSpMkLst>
        </pc:cxn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18" creationId="{8EDBEC30-B280-5E13-CB6B-1189F4FCAD5D}"/>
          </ac:cxnSpMkLst>
        </pc:cxn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21" creationId="{FDE6A9F1-B601-233B-52D0-D6D65E906E3B}"/>
          </ac:cxnSpMkLst>
        </pc:cxn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22" creationId="{42F77A01-8C3E-69F6-8992-7F23C294C3D2}"/>
          </ac:cxnSpMkLst>
        </pc:cxn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23" creationId="{AF83B012-8DEA-92CF-CE61-952A0833D50D}"/>
          </ac:cxnSpMkLst>
        </pc:cxn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24" creationId="{A552E4DE-D227-51B5-7265-CEF21DA6E2B9}"/>
          </ac:cxnSpMkLst>
        </pc:cxn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25" creationId="{DC09D1C3-23DF-FB85-640E-739F0E912667}"/>
          </ac:cxnSpMkLst>
        </pc:cxnChg>
        <pc:cxnChg chg="add del mod">
          <ac:chgData name="Murthy, Rajeswari K." userId="e10ba283-73eb-4d51-9d76-4c1024dd953b" providerId="ADAL" clId="{9D5F3A72-DC95-4AD1-BEF4-8CF1AE0745BD}" dt="2022-07-19T11:01:35.134" v="302" actId="478"/>
          <ac:cxnSpMkLst>
            <pc:docMk/>
            <pc:sldMk cId="3398826638" sldId="261"/>
            <ac:cxnSpMk id="26" creationId="{A6349D3C-1F6D-E146-A03A-124EDB5F48B5}"/>
          </ac:cxnSpMkLst>
        </pc:cxn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31" creationId="{CFAF9544-7214-1F65-5D00-582FE18894DD}"/>
          </ac:cxnSpMkLst>
        </pc:cxnChg>
        <pc:cxnChg chg="add mod">
          <ac:chgData name="Murthy, Rajeswari K." userId="e10ba283-73eb-4d51-9d76-4c1024dd953b" providerId="ADAL" clId="{9D5F3A72-DC95-4AD1-BEF4-8CF1AE0745BD}" dt="2022-07-20T08:59:08.230" v="1537" actId="1037"/>
          <ac:cxnSpMkLst>
            <pc:docMk/>
            <pc:sldMk cId="3398826638" sldId="261"/>
            <ac:cxnSpMk id="33" creationId="{A6AD977E-126A-F492-38F8-D9978479ED1A}"/>
          </ac:cxnSpMkLst>
        </pc:cxnChg>
        <pc:cxnChg chg="add mod">
          <ac:chgData name="Murthy, Rajeswari K." userId="e10ba283-73eb-4d51-9d76-4c1024dd953b" providerId="ADAL" clId="{9D5F3A72-DC95-4AD1-BEF4-8CF1AE0745BD}" dt="2022-07-19T14:49:17.456" v="1012" actId="1076"/>
          <ac:cxnSpMkLst>
            <pc:docMk/>
            <pc:sldMk cId="3398826638" sldId="261"/>
            <ac:cxnSpMk id="34" creationId="{4E8F08E3-0AFD-6F21-1B8B-50D64060AD91}"/>
          </ac:cxnSpMkLst>
        </pc:cxnChg>
        <pc:cxnChg chg="add del mod">
          <ac:chgData name="Murthy, Rajeswari K." userId="e10ba283-73eb-4d51-9d76-4c1024dd953b" providerId="ADAL" clId="{9D5F3A72-DC95-4AD1-BEF4-8CF1AE0745BD}" dt="2022-07-20T08:58:46.533" v="1482" actId="478"/>
          <ac:cxnSpMkLst>
            <pc:docMk/>
            <pc:sldMk cId="3398826638" sldId="261"/>
            <ac:cxnSpMk id="35" creationId="{6DC68C8E-C10F-382F-272F-1970D837413B}"/>
          </ac:cxnSpMkLst>
        </pc:cxnChg>
        <pc:cxnChg chg="add del mod">
          <ac:chgData name="Murthy, Rajeswari K." userId="e10ba283-73eb-4d51-9d76-4c1024dd953b" providerId="ADAL" clId="{9D5F3A72-DC95-4AD1-BEF4-8CF1AE0745BD}" dt="2022-07-19T13:42:15.089" v="513" actId="478"/>
          <ac:cxnSpMkLst>
            <pc:docMk/>
            <pc:sldMk cId="3398826638" sldId="261"/>
            <ac:cxnSpMk id="40" creationId="{4DA9715C-D209-334A-1FED-6DBD241845B9}"/>
          </ac:cxnSpMkLst>
        </pc:cxnChg>
        <pc:cxnChg chg="add mod">
          <ac:chgData name="Murthy, Rajeswari K." userId="e10ba283-73eb-4d51-9d76-4c1024dd953b" providerId="ADAL" clId="{9D5F3A72-DC95-4AD1-BEF4-8CF1AE0745BD}" dt="2022-07-19T14:42:02.932" v="950" actId="1076"/>
          <ac:cxnSpMkLst>
            <pc:docMk/>
            <pc:sldMk cId="3398826638" sldId="261"/>
            <ac:cxnSpMk id="59" creationId="{EBEB975D-3157-8D41-766D-31BD8A256A77}"/>
          </ac:cxnSpMkLst>
        </pc:cxnChg>
        <pc:cxnChg chg="add mod">
          <ac:chgData name="Murthy, Rajeswari K." userId="e10ba283-73eb-4d51-9d76-4c1024dd953b" providerId="ADAL" clId="{9D5F3A72-DC95-4AD1-BEF4-8CF1AE0745BD}" dt="2022-07-19T14:42:02.932" v="950" actId="1076"/>
          <ac:cxnSpMkLst>
            <pc:docMk/>
            <pc:sldMk cId="3398826638" sldId="261"/>
            <ac:cxnSpMk id="62" creationId="{361694C3-803B-5682-C8E8-CA20E4186745}"/>
          </ac:cxnSpMkLst>
        </pc:cxnChg>
        <pc:cxnChg chg="add mod">
          <ac:chgData name="Murthy, Rajeswari K." userId="e10ba283-73eb-4d51-9d76-4c1024dd953b" providerId="ADAL" clId="{9D5F3A72-DC95-4AD1-BEF4-8CF1AE0745BD}" dt="2022-07-19T14:42:02.932" v="950" actId="1076"/>
          <ac:cxnSpMkLst>
            <pc:docMk/>
            <pc:sldMk cId="3398826638" sldId="261"/>
            <ac:cxnSpMk id="64" creationId="{C97CDAD4-11D4-AADC-4DD5-8AD3F4B1C081}"/>
          </ac:cxnSpMkLst>
        </pc:cxnChg>
        <pc:cxnChg chg="add mod">
          <ac:chgData name="Murthy, Rajeswari K." userId="e10ba283-73eb-4d51-9d76-4c1024dd953b" providerId="ADAL" clId="{9D5F3A72-DC95-4AD1-BEF4-8CF1AE0745BD}" dt="2022-07-19T14:42:02.932" v="950" actId="1076"/>
          <ac:cxnSpMkLst>
            <pc:docMk/>
            <pc:sldMk cId="3398826638" sldId="261"/>
            <ac:cxnSpMk id="66" creationId="{737DC637-0DAF-00A3-AC19-FE908D3FD4D7}"/>
          </ac:cxnSpMkLst>
        </pc:cxnChg>
      </pc:sldChg>
      <pc:sldChg chg="addSp delSp modSp new mod ord">
        <pc:chgData name="Murthy, Rajeswari K." userId="e10ba283-73eb-4d51-9d76-4c1024dd953b" providerId="ADAL" clId="{9D5F3A72-DC95-4AD1-BEF4-8CF1AE0745BD}" dt="2022-07-19T14:47:42.764" v="1001" actId="20577"/>
        <pc:sldMkLst>
          <pc:docMk/>
          <pc:sldMk cId="4068422202" sldId="262"/>
        </pc:sldMkLst>
        <pc:spChg chg="add del mod">
          <ac:chgData name="Murthy, Rajeswari K." userId="e10ba283-73eb-4d51-9d76-4c1024dd953b" providerId="ADAL" clId="{9D5F3A72-DC95-4AD1-BEF4-8CF1AE0745BD}" dt="2022-07-19T14:46:16.687" v="955"/>
          <ac:spMkLst>
            <pc:docMk/>
            <pc:sldMk cId="4068422202" sldId="262"/>
            <ac:spMk id="2" creationId="{5AF3F250-FC5C-3A1B-70A3-2A35D687DF9A}"/>
          </ac:spMkLst>
        </pc:spChg>
        <pc:spChg chg="add mod">
          <ac:chgData name="Murthy, Rajeswari K." userId="e10ba283-73eb-4d51-9d76-4c1024dd953b" providerId="ADAL" clId="{9D5F3A72-DC95-4AD1-BEF4-8CF1AE0745BD}" dt="2022-07-19T14:47:42.764" v="1001" actId="20577"/>
          <ac:spMkLst>
            <pc:docMk/>
            <pc:sldMk cId="4068422202" sldId="262"/>
            <ac:spMk id="5" creationId="{8360D34D-6E19-7816-BF8B-49FAE633654F}"/>
          </ac:spMkLst>
        </pc:spChg>
        <pc:picChg chg="add del">
          <ac:chgData name="Murthy, Rajeswari K." userId="e10ba283-73eb-4d51-9d76-4c1024dd953b" providerId="ADAL" clId="{9D5F3A72-DC95-4AD1-BEF4-8CF1AE0745BD}" dt="2022-07-19T14:46:23.212" v="957"/>
          <ac:picMkLst>
            <pc:docMk/>
            <pc:sldMk cId="4068422202" sldId="262"/>
            <ac:picMk id="3" creationId="{310E64AE-988E-E44D-A3D4-F0FBE33DD1D2}"/>
          </ac:picMkLst>
        </pc:picChg>
        <pc:picChg chg="add mod">
          <ac:chgData name="Murthy, Rajeswari K." userId="e10ba283-73eb-4d51-9d76-4c1024dd953b" providerId="ADAL" clId="{9D5F3A72-DC95-4AD1-BEF4-8CF1AE0745BD}" dt="2022-07-19T14:47:11.402" v="959" actId="14100"/>
          <ac:picMkLst>
            <pc:docMk/>
            <pc:sldMk cId="4068422202" sldId="262"/>
            <ac:picMk id="4" creationId="{8B31AFE4-502B-7F07-EB1C-3AC5945DC978}"/>
          </ac:picMkLst>
        </pc:picChg>
      </pc:sldChg>
      <pc:sldChg chg="addSp modSp new mod ord">
        <pc:chgData name="Murthy, Rajeswari K." userId="e10ba283-73eb-4d51-9d76-4c1024dd953b" providerId="ADAL" clId="{9D5F3A72-DC95-4AD1-BEF4-8CF1AE0745BD}" dt="2022-07-20T11:06:05.211" v="2180" actId="1076"/>
        <pc:sldMkLst>
          <pc:docMk/>
          <pc:sldMk cId="4217913550" sldId="263"/>
        </pc:sldMkLst>
        <pc:spChg chg="add mod">
          <ac:chgData name="Murthy, Rajeswari K." userId="e10ba283-73eb-4d51-9d76-4c1024dd953b" providerId="ADAL" clId="{9D5F3A72-DC95-4AD1-BEF4-8CF1AE0745BD}" dt="2022-07-20T11:06:05.211" v="2180" actId="1076"/>
          <ac:spMkLst>
            <pc:docMk/>
            <pc:sldMk cId="4217913550" sldId="263"/>
            <ac:spMk id="3" creationId="{44CB8F40-D6A7-240D-B600-818E26CC1CFF}"/>
          </ac:spMkLst>
        </pc:spChg>
        <pc:picChg chg="add">
          <ac:chgData name="Murthy, Rajeswari K." userId="e10ba283-73eb-4d51-9d76-4c1024dd953b" providerId="ADAL" clId="{9D5F3A72-DC95-4AD1-BEF4-8CF1AE0745BD}" dt="2022-07-20T07:27:37.044" v="1324"/>
          <ac:picMkLst>
            <pc:docMk/>
            <pc:sldMk cId="4217913550" sldId="263"/>
            <ac:picMk id="2" creationId="{08F1CE91-C5BD-6B74-3998-645B19CAEF39}"/>
          </ac:picMkLst>
        </pc:picChg>
      </pc:sldChg>
      <pc:sldChg chg="addSp delSp modSp add mod ord">
        <pc:chgData name="Murthy, Rajeswari K." userId="e10ba283-73eb-4d51-9d76-4c1024dd953b" providerId="ADAL" clId="{9D5F3A72-DC95-4AD1-BEF4-8CF1AE0745BD}" dt="2022-07-20T11:04:25.021" v="2177"/>
        <pc:sldMkLst>
          <pc:docMk/>
          <pc:sldMk cId="970682747" sldId="264"/>
        </pc:sldMkLst>
        <pc:spChg chg="mod">
          <ac:chgData name="Murthy, Rajeswari K." userId="e10ba283-73eb-4d51-9d76-4c1024dd953b" providerId="ADAL" clId="{9D5F3A72-DC95-4AD1-BEF4-8CF1AE0745BD}" dt="2022-07-20T10:53:14.609" v="2047" actId="1076"/>
          <ac:spMkLst>
            <pc:docMk/>
            <pc:sldMk cId="970682747" sldId="264"/>
            <ac:spMk id="5" creationId="{8360D34D-6E19-7816-BF8B-49FAE633654F}"/>
          </ac:spMkLst>
        </pc:spChg>
        <pc:spChg chg="add del">
          <ac:chgData name="Murthy, Rajeswari K." userId="e10ba283-73eb-4d51-9d76-4c1024dd953b" providerId="ADAL" clId="{9D5F3A72-DC95-4AD1-BEF4-8CF1AE0745BD}" dt="2022-07-20T08:33:20.604" v="1382" actId="22"/>
          <ac:spMkLst>
            <pc:docMk/>
            <pc:sldMk cId="970682747" sldId="264"/>
            <ac:spMk id="6" creationId="{10283EFA-8BD7-F66E-A468-75C266F6F46A}"/>
          </ac:spMkLst>
        </pc:spChg>
        <pc:spChg chg="add del">
          <ac:chgData name="Murthy, Rajeswari K." userId="e10ba283-73eb-4d51-9d76-4c1024dd953b" providerId="ADAL" clId="{9D5F3A72-DC95-4AD1-BEF4-8CF1AE0745BD}" dt="2022-07-20T08:33:58.172" v="1385" actId="478"/>
          <ac:spMkLst>
            <pc:docMk/>
            <pc:sldMk cId="970682747" sldId="264"/>
            <ac:spMk id="7" creationId="{693AC76C-7547-8F62-FC9A-197CAF5743BE}"/>
          </ac:spMkLst>
        </pc:spChg>
        <pc:spChg chg="add mod">
          <ac:chgData name="Murthy, Rajeswari K." userId="e10ba283-73eb-4d51-9d76-4c1024dd953b" providerId="ADAL" clId="{9D5F3A72-DC95-4AD1-BEF4-8CF1AE0745BD}" dt="2022-07-20T10:53:04.942" v="2033" actId="1038"/>
          <ac:spMkLst>
            <pc:docMk/>
            <pc:sldMk cId="970682747" sldId="264"/>
            <ac:spMk id="10" creationId="{0FFE9543-C011-3F86-F186-F163DBB97F17}"/>
          </ac:spMkLst>
        </pc:spChg>
        <pc:spChg chg="add mod">
          <ac:chgData name="Murthy, Rajeswari K." userId="e10ba283-73eb-4d51-9d76-4c1024dd953b" providerId="ADAL" clId="{9D5F3A72-DC95-4AD1-BEF4-8CF1AE0745BD}" dt="2022-07-20T10:48:11.935" v="1743" actId="1076"/>
          <ac:spMkLst>
            <pc:docMk/>
            <pc:sldMk cId="970682747" sldId="264"/>
            <ac:spMk id="12" creationId="{E326DB06-52DA-D775-3A90-0DB031E1765E}"/>
          </ac:spMkLst>
        </pc:spChg>
        <pc:spChg chg="add mod">
          <ac:chgData name="Murthy, Rajeswari K." userId="e10ba283-73eb-4d51-9d76-4c1024dd953b" providerId="ADAL" clId="{9D5F3A72-DC95-4AD1-BEF4-8CF1AE0745BD}" dt="2022-07-20T10:48:09.627" v="1742" actId="1076"/>
          <ac:spMkLst>
            <pc:docMk/>
            <pc:sldMk cId="970682747" sldId="264"/>
            <ac:spMk id="13" creationId="{610D38E0-9B66-C678-C37C-3FF01A18467F}"/>
          </ac:spMkLst>
        </pc:spChg>
        <pc:spChg chg="add mod">
          <ac:chgData name="Murthy, Rajeswari K." userId="e10ba283-73eb-4d51-9d76-4c1024dd953b" providerId="ADAL" clId="{9D5F3A72-DC95-4AD1-BEF4-8CF1AE0745BD}" dt="2022-07-20T10:48:07.163" v="1741" actId="1076"/>
          <ac:spMkLst>
            <pc:docMk/>
            <pc:sldMk cId="970682747" sldId="264"/>
            <ac:spMk id="14" creationId="{FB76E283-70AB-8FF9-E4BE-A09DA6BC1FE6}"/>
          </ac:spMkLst>
        </pc:spChg>
        <pc:spChg chg="add mod">
          <ac:chgData name="Murthy, Rajeswari K." userId="e10ba283-73eb-4d51-9d76-4c1024dd953b" providerId="ADAL" clId="{9D5F3A72-DC95-4AD1-BEF4-8CF1AE0745BD}" dt="2022-07-20T10:50:31.179" v="1866" actId="1038"/>
          <ac:spMkLst>
            <pc:docMk/>
            <pc:sldMk cId="970682747" sldId="264"/>
            <ac:spMk id="15" creationId="{A32E30B2-5CEF-4ABB-F656-2960456CD261}"/>
          </ac:spMkLst>
        </pc:spChg>
        <pc:spChg chg="add mod">
          <ac:chgData name="Murthy, Rajeswari K." userId="e10ba283-73eb-4d51-9d76-4c1024dd953b" providerId="ADAL" clId="{9D5F3A72-DC95-4AD1-BEF4-8CF1AE0745BD}" dt="2022-07-20T10:50:31.179" v="1866" actId="1038"/>
          <ac:spMkLst>
            <pc:docMk/>
            <pc:sldMk cId="970682747" sldId="264"/>
            <ac:spMk id="16" creationId="{F5D09F3F-F5C1-E469-83DF-94D5FFE99E27}"/>
          </ac:spMkLst>
        </pc:spChg>
        <pc:spChg chg="add mod">
          <ac:chgData name="Murthy, Rajeswari K." userId="e10ba283-73eb-4d51-9d76-4c1024dd953b" providerId="ADAL" clId="{9D5F3A72-DC95-4AD1-BEF4-8CF1AE0745BD}" dt="2022-07-20T10:53:24.088" v="2075" actId="1037"/>
          <ac:spMkLst>
            <pc:docMk/>
            <pc:sldMk cId="970682747" sldId="264"/>
            <ac:spMk id="17" creationId="{DF0D0BBB-8461-8F27-53C4-F7805A113FB1}"/>
          </ac:spMkLst>
        </pc:spChg>
        <pc:spChg chg="add mod">
          <ac:chgData name="Murthy, Rajeswari K." userId="e10ba283-73eb-4d51-9d76-4c1024dd953b" providerId="ADAL" clId="{9D5F3A72-DC95-4AD1-BEF4-8CF1AE0745BD}" dt="2022-07-20T10:50:31.179" v="1866" actId="1038"/>
          <ac:spMkLst>
            <pc:docMk/>
            <pc:sldMk cId="970682747" sldId="264"/>
            <ac:spMk id="18" creationId="{8CE0E5F2-D8DF-DFCF-7EF6-81DD0F83D6B6}"/>
          </ac:spMkLst>
        </pc:spChg>
        <pc:spChg chg="add mod">
          <ac:chgData name="Murthy, Rajeswari K." userId="e10ba283-73eb-4d51-9d76-4c1024dd953b" providerId="ADAL" clId="{9D5F3A72-DC95-4AD1-BEF4-8CF1AE0745BD}" dt="2022-07-20T10:52:36.926" v="1990" actId="1038"/>
          <ac:spMkLst>
            <pc:docMk/>
            <pc:sldMk cId="970682747" sldId="264"/>
            <ac:spMk id="19" creationId="{86148B60-EDEE-0254-6871-76894956FC74}"/>
          </ac:spMkLst>
        </pc:spChg>
        <pc:spChg chg="add mod">
          <ac:chgData name="Murthy, Rajeswari K." userId="e10ba283-73eb-4d51-9d76-4c1024dd953b" providerId="ADAL" clId="{9D5F3A72-DC95-4AD1-BEF4-8CF1AE0745BD}" dt="2022-07-20T10:51:19.144" v="1903" actId="1038"/>
          <ac:spMkLst>
            <pc:docMk/>
            <pc:sldMk cId="970682747" sldId="264"/>
            <ac:spMk id="20" creationId="{E78B3E44-BFA6-6AD2-060B-E2E0EB89AF1B}"/>
          </ac:spMkLst>
        </pc:spChg>
        <pc:spChg chg="add mod">
          <ac:chgData name="Murthy, Rajeswari K." userId="e10ba283-73eb-4d51-9d76-4c1024dd953b" providerId="ADAL" clId="{9D5F3A72-DC95-4AD1-BEF4-8CF1AE0745BD}" dt="2022-07-20T10:50:31.179" v="1866" actId="1038"/>
          <ac:spMkLst>
            <pc:docMk/>
            <pc:sldMk cId="970682747" sldId="264"/>
            <ac:spMk id="24" creationId="{9B743E49-CC98-3A34-D7E5-DECF1773FD51}"/>
          </ac:spMkLst>
        </pc:spChg>
        <pc:spChg chg="add mod">
          <ac:chgData name="Murthy, Rajeswari K." userId="e10ba283-73eb-4d51-9d76-4c1024dd953b" providerId="ADAL" clId="{9D5F3A72-DC95-4AD1-BEF4-8CF1AE0745BD}" dt="2022-07-20T10:51:19.144" v="1903" actId="1038"/>
          <ac:spMkLst>
            <pc:docMk/>
            <pc:sldMk cId="970682747" sldId="264"/>
            <ac:spMk id="28" creationId="{9E7A2088-2206-71CD-CC95-1477FA63AB0A}"/>
          </ac:spMkLst>
        </pc:spChg>
        <pc:spChg chg="add mod">
          <ac:chgData name="Murthy, Rajeswari K." userId="e10ba283-73eb-4d51-9d76-4c1024dd953b" providerId="ADAL" clId="{9D5F3A72-DC95-4AD1-BEF4-8CF1AE0745BD}" dt="2022-07-20T10:51:19.144" v="1903" actId="1038"/>
          <ac:spMkLst>
            <pc:docMk/>
            <pc:sldMk cId="970682747" sldId="264"/>
            <ac:spMk id="29" creationId="{B13EF465-3F92-DC30-6E2A-85E73D1B58ED}"/>
          </ac:spMkLst>
        </pc:spChg>
        <pc:spChg chg="add mod">
          <ac:chgData name="Murthy, Rajeswari K." userId="e10ba283-73eb-4d51-9d76-4c1024dd953b" providerId="ADAL" clId="{9D5F3A72-DC95-4AD1-BEF4-8CF1AE0745BD}" dt="2022-07-20T10:51:19.144" v="1903" actId="1038"/>
          <ac:spMkLst>
            <pc:docMk/>
            <pc:sldMk cId="970682747" sldId="264"/>
            <ac:spMk id="30" creationId="{022DDEC3-99F9-D119-52C8-ACA0BD0B5E7B}"/>
          </ac:spMkLst>
        </pc:spChg>
        <pc:spChg chg="add mod">
          <ac:chgData name="Murthy, Rajeswari K." userId="e10ba283-73eb-4d51-9d76-4c1024dd953b" providerId="ADAL" clId="{9D5F3A72-DC95-4AD1-BEF4-8CF1AE0745BD}" dt="2022-07-20T10:54:32.901" v="2106" actId="1035"/>
          <ac:spMkLst>
            <pc:docMk/>
            <pc:sldMk cId="970682747" sldId="264"/>
            <ac:spMk id="31" creationId="{E6282C95-EB77-2C3C-2A9B-42EA58186663}"/>
          </ac:spMkLst>
        </pc:spChg>
        <pc:spChg chg="add mod">
          <ac:chgData name="Murthy, Rajeswari K." userId="e10ba283-73eb-4d51-9d76-4c1024dd953b" providerId="ADAL" clId="{9D5F3A72-DC95-4AD1-BEF4-8CF1AE0745BD}" dt="2022-07-20T10:52:36.926" v="1990" actId="1038"/>
          <ac:spMkLst>
            <pc:docMk/>
            <pc:sldMk cId="970682747" sldId="264"/>
            <ac:spMk id="41" creationId="{A15C0E77-6388-915F-DE3B-FAC234B083C4}"/>
          </ac:spMkLst>
        </pc:spChg>
        <pc:spChg chg="add mod">
          <ac:chgData name="Murthy, Rajeswari K." userId="e10ba283-73eb-4d51-9d76-4c1024dd953b" providerId="ADAL" clId="{9D5F3A72-DC95-4AD1-BEF4-8CF1AE0745BD}" dt="2022-07-20T10:55:02.604" v="2120" actId="1036"/>
          <ac:spMkLst>
            <pc:docMk/>
            <pc:sldMk cId="970682747" sldId="264"/>
            <ac:spMk id="42" creationId="{BB3FF1CE-3F37-3A75-3609-345ADFB25DD5}"/>
          </ac:spMkLst>
        </pc:spChg>
        <pc:picChg chg="add del mod">
          <ac:chgData name="Murthy, Rajeswari K." userId="e10ba283-73eb-4d51-9d76-4c1024dd953b" providerId="ADAL" clId="{9D5F3A72-DC95-4AD1-BEF4-8CF1AE0745BD}" dt="2022-07-20T08:37:32.985" v="1388" actId="478"/>
          <ac:picMkLst>
            <pc:docMk/>
            <pc:sldMk cId="970682747" sldId="264"/>
            <ac:picMk id="3" creationId="{18D689D5-5E61-68A2-FD99-2C26CE1D5713}"/>
          </ac:picMkLst>
        </pc:picChg>
        <pc:picChg chg="del mod">
          <ac:chgData name="Murthy, Rajeswari K." userId="e10ba283-73eb-4d51-9d76-4c1024dd953b" providerId="ADAL" clId="{9D5F3A72-DC95-4AD1-BEF4-8CF1AE0745BD}" dt="2022-07-20T08:31:36.615" v="1380" actId="478"/>
          <ac:picMkLst>
            <pc:docMk/>
            <pc:sldMk cId="970682747" sldId="264"/>
            <ac:picMk id="4" creationId="{8B31AFE4-502B-7F07-EB1C-3AC5945DC978}"/>
          </ac:picMkLst>
        </pc:picChg>
        <pc:picChg chg="add mod">
          <ac:chgData name="Murthy, Rajeswari K." userId="e10ba283-73eb-4d51-9d76-4c1024dd953b" providerId="ADAL" clId="{9D5F3A72-DC95-4AD1-BEF4-8CF1AE0745BD}" dt="2022-07-20T10:53:24.088" v="2075" actId="1037"/>
          <ac:picMkLst>
            <pc:docMk/>
            <pc:sldMk cId="970682747" sldId="264"/>
            <ac:picMk id="8" creationId="{0130E0D2-0B57-6B32-6380-6F9809045268}"/>
          </ac:picMkLst>
        </pc:picChg>
        <pc:picChg chg="add mod">
          <ac:chgData name="Murthy, Rajeswari K." userId="e10ba283-73eb-4d51-9d76-4c1024dd953b" providerId="ADAL" clId="{9D5F3A72-DC95-4AD1-BEF4-8CF1AE0745BD}" dt="2022-07-20T10:52:57.391" v="2006" actId="1038"/>
          <ac:picMkLst>
            <pc:docMk/>
            <pc:sldMk cId="970682747" sldId="264"/>
            <ac:picMk id="9" creationId="{2AA744A4-017F-E2BA-CFCE-333EA1DCB9A1}"/>
          </ac:picMkLst>
        </pc:picChg>
        <pc:picChg chg="add mod">
          <ac:chgData name="Murthy, Rajeswari K." userId="e10ba283-73eb-4d51-9d76-4c1024dd953b" providerId="ADAL" clId="{9D5F3A72-DC95-4AD1-BEF4-8CF1AE0745BD}" dt="2022-07-20T10:56:02.321" v="2124" actId="1076"/>
          <ac:picMkLst>
            <pc:docMk/>
            <pc:sldMk cId="970682747" sldId="264"/>
            <ac:picMk id="65" creationId="{AC74BD2A-FB8C-2239-2C82-4BDAF3F4125A}"/>
          </ac:picMkLst>
        </pc:picChg>
        <pc:picChg chg="add mod">
          <ac:chgData name="Murthy, Rajeswari K." userId="e10ba283-73eb-4d51-9d76-4c1024dd953b" providerId="ADAL" clId="{9D5F3A72-DC95-4AD1-BEF4-8CF1AE0745BD}" dt="2022-07-20T10:56:33.245" v="2129" actId="1076"/>
          <ac:picMkLst>
            <pc:docMk/>
            <pc:sldMk cId="970682747" sldId="264"/>
            <ac:picMk id="66" creationId="{D03D0195-A3FE-203C-0943-4CABCA6C5CBA}"/>
          </ac:picMkLst>
        </pc:picChg>
        <pc:picChg chg="add mod">
          <ac:chgData name="Murthy, Rajeswari K." userId="e10ba283-73eb-4d51-9d76-4c1024dd953b" providerId="ADAL" clId="{9D5F3A72-DC95-4AD1-BEF4-8CF1AE0745BD}" dt="2022-07-20T10:57:05.289" v="2132" actId="1076"/>
          <ac:picMkLst>
            <pc:docMk/>
            <pc:sldMk cId="970682747" sldId="264"/>
            <ac:picMk id="67" creationId="{C2DCC7D4-560B-0FE2-3F2D-8C87F0331478}"/>
          </ac:picMkLst>
        </pc:picChg>
        <pc:picChg chg="add del mod">
          <ac:chgData name="Murthy, Rajeswari K." userId="e10ba283-73eb-4d51-9d76-4c1024dd953b" providerId="ADAL" clId="{9D5F3A72-DC95-4AD1-BEF4-8CF1AE0745BD}" dt="2022-07-20T10:57:30.850" v="2136" actId="478"/>
          <ac:picMkLst>
            <pc:docMk/>
            <pc:sldMk cId="970682747" sldId="264"/>
            <ac:picMk id="68" creationId="{B7D2137B-87CD-FDB4-7769-5B7E93F8B335}"/>
          </ac:picMkLst>
        </pc:picChg>
        <pc:picChg chg="add mod">
          <ac:chgData name="Murthy, Rajeswari K." userId="e10ba283-73eb-4d51-9d76-4c1024dd953b" providerId="ADAL" clId="{9D5F3A72-DC95-4AD1-BEF4-8CF1AE0745BD}" dt="2022-07-20T10:57:54.765" v="2139" actId="1076"/>
          <ac:picMkLst>
            <pc:docMk/>
            <pc:sldMk cId="970682747" sldId="264"/>
            <ac:picMk id="69" creationId="{4DF495C3-DC26-A0E0-DABE-959F1C9E2D09}"/>
          </ac:picMkLst>
        </pc:picChg>
        <pc:picChg chg="add del">
          <ac:chgData name="Murthy, Rajeswari K." userId="e10ba283-73eb-4d51-9d76-4c1024dd953b" providerId="ADAL" clId="{9D5F3A72-DC95-4AD1-BEF4-8CF1AE0745BD}" dt="2022-07-20T10:58:12.937" v="2141"/>
          <ac:picMkLst>
            <pc:docMk/>
            <pc:sldMk cId="970682747" sldId="264"/>
            <ac:picMk id="70" creationId="{3DC3DED1-B8F5-2847-FBA3-E4B406C677CE}"/>
          </ac:picMkLst>
        </pc:picChg>
        <pc:picChg chg="add mod">
          <ac:chgData name="Murthy, Rajeswari K." userId="e10ba283-73eb-4d51-9d76-4c1024dd953b" providerId="ADAL" clId="{9D5F3A72-DC95-4AD1-BEF4-8CF1AE0745BD}" dt="2022-07-20T10:58:28.194" v="2144" actId="1076"/>
          <ac:picMkLst>
            <pc:docMk/>
            <pc:sldMk cId="970682747" sldId="264"/>
            <ac:picMk id="71" creationId="{AEE980F5-4E6D-3ACC-4C7D-5266E0D3443D}"/>
          </ac:picMkLst>
        </pc:picChg>
        <pc:picChg chg="add mod">
          <ac:chgData name="Murthy, Rajeswari K." userId="e10ba283-73eb-4d51-9d76-4c1024dd953b" providerId="ADAL" clId="{9D5F3A72-DC95-4AD1-BEF4-8CF1AE0745BD}" dt="2022-07-20T10:58:56.842" v="2148" actId="1076"/>
          <ac:picMkLst>
            <pc:docMk/>
            <pc:sldMk cId="970682747" sldId="264"/>
            <ac:picMk id="72" creationId="{BAAE6EF8-FB44-E955-B4E2-D65D9B58A90B}"/>
          </ac:picMkLst>
        </pc:picChg>
        <pc:picChg chg="add mod">
          <ac:chgData name="Murthy, Rajeswari K." userId="e10ba283-73eb-4d51-9d76-4c1024dd953b" providerId="ADAL" clId="{9D5F3A72-DC95-4AD1-BEF4-8CF1AE0745BD}" dt="2022-07-20T10:59:21.728" v="2151" actId="1076"/>
          <ac:picMkLst>
            <pc:docMk/>
            <pc:sldMk cId="970682747" sldId="264"/>
            <ac:picMk id="73" creationId="{A9EF7B6D-8874-C0FF-FBB5-F09ECA8B6834}"/>
          </ac:picMkLst>
        </pc:picChg>
        <pc:picChg chg="add mod">
          <ac:chgData name="Murthy, Rajeswari K." userId="e10ba283-73eb-4d51-9d76-4c1024dd953b" providerId="ADAL" clId="{9D5F3A72-DC95-4AD1-BEF4-8CF1AE0745BD}" dt="2022-07-20T10:59:52.276" v="2154" actId="1076"/>
          <ac:picMkLst>
            <pc:docMk/>
            <pc:sldMk cId="970682747" sldId="264"/>
            <ac:picMk id="74" creationId="{FABA17CA-A0D0-D358-2FE4-784006C262D2}"/>
          </ac:picMkLst>
        </pc:picChg>
        <pc:picChg chg="add mod">
          <ac:chgData name="Murthy, Rajeswari K." userId="e10ba283-73eb-4d51-9d76-4c1024dd953b" providerId="ADAL" clId="{9D5F3A72-DC95-4AD1-BEF4-8CF1AE0745BD}" dt="2022-07-20T11:00:20.277" v="2157" actId="1076"/>
          <ac:picMkLst>
            <pc:docMk/>
            <pc:sldMk cId="970682747" sldId="264"/>
            <ac:picMk id="75" creationId="{A17B5A71-BD33-8B8B-E3F8-AC9F4C9AE49B}"/>
          </ac:picMkLst>
        </pc:picChg>
        <pc:picChg chg="add del">
          <ac:chgData name="Murthy, Rajeswari K." userId="e10ba283-73eb-4d51-9d76-4c1024dd953b" providerId="ADAL" clId="{9D5F3A72-DC95-4AD1-BEF4-8CF1AE0745BD}" dt="2022-07-20T11:01:01.005" v="2159" actId="478"/>
          <ac:picMkLst>
            <pc:docMk/>
            <pc:sldMk cId="970682747" sldId="264"/>
            <ac:picMk id="76" creationId="{856CF455-8007-3E46-FD93-3D8D4A8AD358}"/>
          </ac:picMkLst>
        </pc:picChg>
        <pc:picChg chg="add mod">
          <ac:chgData name="Murthy, Rajeswari K." userId="e10ba283-73eb-4d51-9d76-4c1024dd953b" providerId="ADAL" clId="{9D5F3A72-DC95-4AD1-BEF4-8CF1AE0745BD}" dt="2022-07-20T11:01:32.744" v="2162" actId="1076"/>
          <ac:picMkLst>
            <pc:docMk/>
            <pc:sldMk cId="970682747" sldId="264"/>
            <ac:picMk id="77" creationId="{7E9336FA-7432-E385-B795-103600E50C8E}"/>
          </ac:picMkLst>
        </pc:picChg>
        <pc:picChg chg="add mod">
          <ac:chgData name="Murthy, Rajeswari K." userId="e10ba283-73eb-4d51-9d76-4c1024dd953b" providerId="ADAL" clId="{9D5F3A72-DC95-4AD1-BEF4-8CF1AE0745BD}" dt="2022-07-20T11:01:41.829" v="2164" actId="1076"/>
          <ac:picMkLst>
            <pc:docMk/>
            <pc:sldMk cId="970682747" sldId="264"/>
            <ac:picMk id="78" creationId="{387AC6DD-8666-D99B-CA91-DC81070BCFFA}"/>
          </ac:picMkLst>
        </pc:picChg>
        <pc:picChg chg="add mod">
          <ac:chgData name="Murthy, Rajeswari K." userId="e10ba283-73eb-4d51-9d76-4c1024dd953b" providerId="ADAL" clId="{9D5F3A72-DC95-4AD1-BEF4-8CF1AE0745BD}" dt="2022-07-20T11:02:29.766" v="2167" actId="1076"/>
          <ac:picMkLst>
            <pc:docMk/>
            <pc:sldMk cId="970682747" sldId="264"/>
            <ac:picMk id="79" creationId="{F418E6E1-12CE-A443-5CC3-86C0170372D9}"/>
          </ac:picMkLst>
        </pc:picChg>
        <pc:picChg chg="add mod">
          <ac:chgData name="Murthy, Rajeswari K." userId="e10ba283-73eb-4d51-9d76-4c1024dd953b" providerId="ADAL" clId="{9D5F3A72-DC95-4AD1-BEF4-8CF1AE0745BD}" dt="2022-07-20T11:03:15.717" v="2170" actId="1076"/>
          <ac:picMkLst>
            <pc:docMk/>
            <pc:sldMk cId="970682747" sldId="264"/>
            <ac:picMk id="80" creationId="{2F25B937-88F5-4B08-1361-0BCC9B5DD2E7}"/>
          </ac:picMkLst>
        </pc:picChg>
        <pc:picChg chg="add mod">
          <ac:chgData name="Murthy, Rajeswari K." userId="e10ba283-73eb-4d51-9d76-4c1024dd953b" providerId="ADAL" clId="{9D5F3A72-DC95-4AD1-BEF4-8CF1AE0745BD}" dt="2022-07-20T11:03:37.885" v="2175" actId="1076"/>
          <ac:picMkLst>
            <pc:docMk/>
            <pc:sldMk cId="970682747" sldId="264"/>
            <ac:picMk id="81" creationId="{FE5C4247-14B3-5E67-0DD8-44604F682075}"/>
          </ac:picMkLst>
        </pc:picChg>
        <pc:cxnChg chg="add mod">
          <ac:chgData name="Murthy, Rajeswari K." userId="e10ba283-73eb-4d51-9d76-4c1024dd953b" providerId="ADAL" clId="{9D5F3A72-DC95-4AD1-BEF4-8CF1AE0745BD}" dt="2022-07-20T10:53:10.609" v="2045" actId="1038"/>
          <ac:cxnSpMkLst>
            <pc:docMk/>
            <pc:sldMk cId="970682747" sldId="264"/>
            <ac:cxnSpMk id="11" creationId="{67512535-E0A7-6944-6091-CDADEDA29B0C}"/>
          </ac:cxnSpMkLst>
        </pc:cxnChg>
        <pc:cxnChg chg="add mod">
          <ac:chgData name="Murthy, Rajeswari K." userId="e10ba283-73eb-4d51-9d76-4c1024dd953b" providerId="ADAL" clId="{9D5F3A72-DC95-4AD1-BEF4-8CF1AE0745BD}" dt="2022-07-20T10:50:51.119" v="1872" actId="14100"/>
          <ac:cxnSpMkLst>
            <pc:docMk/>
            <pc:sldMk cId="970682747" sldId="264"/>
            <ac:cxnSpMk id="26" creationId="{2F122B37-D6EB-BEB4-B5D9-C2BA37FF40E7}"/>
          </ac:cxnSpMkLst>
        </pc:cxnChg>
        <pc:cxnChg chg="add mod">
          <ac:chgData name="Murthy, Rajeswari K." userId="e10ba283-73eb-4d51-9d76-4c1024dd953b" providerId="ADAL" clId="{9D5F3A72-DC95-4AD1-BEF4-8CF1AE0745BD}" dt="2022-07-20T10:51:25.299" v="1905" actId="14100"/>
          <ac:cxnSpMkLst>
            <pc:docMk/>
            <pc:sldMk cId="970682747" sldId="264"/>
            <ac:cxnSpMk id="39" creationId="{45CD487D-4B4B-A00D-F8BE-9AFBE47C0D0D}"/>
          </ac:cxnSpMkLst>
        </pc:cxnChg>
        <pc:cxnChg chg="add mod">
          <ac:chgData name="Murthy, Rajeswari K." userId="e10ba283-73eb-4d51-9d76-4c1024dd953b" providerId="ADAL" clId="{9D5F3A72-DC95-4AD1-BEF4-8CF1AE0745BD}" dt="2022-07-20T10:54:32.901" v="2106" actId="1035"/>
          <ac:cxnSpMkLst>
            <pc:docMk/>
            <pc:sldMk cId="970682747" sldId="264"/>
            <ac:cxnSpMk id="44" creationId="{4ACCC654-7AD8-1E8D-8D2C-B1004BFE310B}"/>
          </ac:cxnSpMkLst>
        </pc:cxnChg>
        <pc:cxnChg chg="add mod">
          <ac:chgData name="Murthy, Rajeswari K." userId="e10ba283-73eb-4d51-9d76-4c1024dd953b" providerId="ADAL" clId="{9D5F3A72-DC95-4AD1-BEF4-8CF1AE0745BD}" dt="2022-07-20T10:52:57.391" v="2006" actId="1038"/>
          <ac:cxnSpMkLst>
            <pc:docMk/>
            <pc:sldMk cId="970682747" sldId="264"/>
            <ac:cxnSpMk id="48" creationId="{466E5990-059C-608B-CD9A-7C006DA84490}"/>
          </ac:cxnSpMkLst>
        </pc:cxnChg>
        <pc:cxnChg chg="add mod">
          <ac:chgData name="Murthy, Rajeswari K." userId="e10ba283-73eb-4d51-9d76-4c1024dd953b" providerId="ADAL" clId="{9D5F3A72-DC95-4AD1-BEF4-8CF1AE0745BD}" dt="2022-07-20T10:53:39.238" v="2079" actId="14100"/>
          <ac:cxnSpMkLst>
            <pc:docMk/>
            <pc:sldMk cId="970682747" sldId="264"/>
            <ac:cxnSpMk id="50" creationId="{3A0453E5-1FDD-5888-4A2E-117CBFFDF7E9}"/>
          </ac:cxnSpMkLst>
        </pc:cxnChg>
        <pc:cxnChg chg="add mod">
          <ac:chgData name="Murthy, Rajeswari K." userId="e10ba283-73eb-4d51-9d76-4c1024dd953b" providerId="ADAL" clId="{9D5F3A72-DC95-4AD1-BEF4-8CF1AE0745BD}" dt="2022-07-20T10:53:48.312" v="2081" actId="1076"/>
          <ac:cxnSpMkLst>
            <pc:docMk/>
            <pc:sldMk cId="970682747" sldId="264"/>
            <ac:cxnSpMk id="53" creationId="{7AD0BACF-6ADD-A1D0-7AF8-F2ACC92A7100}"/>
          </ac:cxnSpMkLst>
        </pc:cxnChg>
        <pc:cxnChg chg="add mod">
          <ac:chgData name="Murthy, Rajeswari K." userId="e10ba283-73eb-4d51-9d76-4c1024dd953b" providerId="ADAL" clId="{9D5F3A72-DC95-4AD1-BEF4-8CF1AE0745BD}" dt="2022-07-20T10:53:54.142" v="2083" actId="1076"/>
          <ac:cxnSpMkLst>
            <pc:docMk/>
            <pc:sldMk cId="970682747" sldId="264"/>
            <ac:cxnSpMk id="54" creationId="{84610882-EC0F-200F-C884-3930BF855284}"/>
          </ac:cxnSpMkLst>
        </pc:cxnChg>
        <pc:cxnChg chg="add mod">
          <ac:chgData name="Murthy, Rajeswari K." userId="e10ba283-73eb-4d51-9d76-4c1024dd953b" providerId="ADAL" clId="{9D5F3A72-DC95-4AD1-BEF4-8CF1AE0745BD}" dt="2022-07-20T10:54:01.580" v="2085" actId="1076"/>
          <ac:cxnSpMkLst>
            <pc:docMk/>
            <pc:sldMk cId="970682747" sldId="264"/>
            <ac:cxnSpMk id="55" creationId="{61441FE7-5319-558B-F045-E237143811D2}"/>
          </ac:cxnSpMkLst>
        </pc:cxnChg>
        <pc:cxnChg chg="add mod">
          <ac:chgData name="Murthy, Rajeswari K." userId="e10ba283-73eb-4d51-9d76-4c1024dd953b" providerId="ADAL" clId="{9D5F3A72-DC95-4AD1-BEF4-8CF1AE0745BD}" dt="2022-07-20T10:54:06.588" v="2087" actId="1076"/>
          <ac:cxnSpMkLst>
            <pc:docMk/>
            <pc:sldMk cId="970682747" sldId="264"/>
            <ac:cxnSpMk id="56" creationId="{B5C88153-8872-4FE0-F17C-95A2897963A6}"/>
          </ac:cxnSpMkLst>
        </pc:cxnChg>
        <pc:cxnChg chg="add mod">
          <ac:chgData name="Murthy, Rajeswari K." userId="e10ba283-73eb-4d51-9d76-4c1024dd953b" providerId="ADAL" clId="{9D5F3A72-DC95-4AD1-BEF4-8CF1AE0745BD}" dt="2022-07-20T10:54:12.410" v="2089" actId="1076"/>
          <ac:cxnSpMkLst>
            <pc:docMk/>
            <pc:sldMk cId="970682747" sldId="264"/>
            <ac:cxnSpMk id="57" creationId="{A4B42306-C924-6531-EAF2-769E764204DC}"/>
          </ac:cxnSpMkLst>
        </pc:cxnChg>
        <pc:cxnChg chg="add mod">
          <ac:chgData name="Murthy, Rajeswari K." userId="e10ba283-73eb-4d51-9d76-4c1024dd953b" providerId="ADAL" clId="{9D5F3A72-DC95-4AD1-BEF4-8CF1AE0745BD}" dt="2022-07-20T10:54:17.823" v="2091" actId="1076"/>
          <ac:cxnSpMkLst>
            <pc:docMk/>
            <pc:sldMk cId="970682747" sldId="264"/>
            <ac:cxnSpMk id="58" creationId="{896C4BF1-0914-2FF3-CDD5-EEC27F5DCDD5}"/>
          </ac:cxnSpMkLst>
        </pc:cxnChg>
        <pc:cxnChg chg="add mod">
          <ac:chgData name="Murthy, Rajeswari K." userId="e10ba283-73eb-4d51-9d76-4c1024dd953b" providerId="ADAL" clId="{9D5F3A72-DC95-4AD1-BEF4-8CF1AE0745BD}" dt="2022-07-20T10:54:22.735" v="2093" actId="1076"/>
          <ac:cxnSpMkLst>
            <pc:docMk/>
            <pc:sldMk cId="970682747" sldId="264"/>
            <ac:cxnSpMk id="59" creationId="{41A4425D-57C5-42FE-48DA-1FB2BFA67313}"/>
          </ac:cxnSpMkLst>
        </pc:cxnChg>
        <pc:cxnChg chg="add mod">
          <ac:chgData name="Murthy, Rajeswari K." userId="e10ba283-73eb-4d51-9d76-4c1024dd953b" providerId="ADAL" clId="{9D5F3A72-DC95-4AD1-BEF4-8CF1AE0745BD}" dt="2022-07-20T10:54:28.241" v="2095" actId="1076"/>
          <ac:cxnSpMkLst>
            <pc:docMk/>
            <pc:sldMk cId="970682747" sldId="264"/>
            <ac:cxnSpMk id="60" creationId="{40DF4A4F-3206-CFAA-8505-5663C6DF3685}"/>
          </ac:cxnSpMkLst>
        </pc:cxnChg>
        <pc:cxnChg chg="add mod">
          <ac:chgData name="Murthy, Rajeswari K." userId="e10ba283-73eb-4d51-9d76-4c1024dd953b" providerId="ADAL" clId="{9D5F3A72-DC95-4AD1-BEF4-8CF1AE0745BD}" dt="2022-07-20T10:54:53.829" v="2114" actId="1038"/>
          <ac:cxnSpMkLst>
            <pc:docMk/>
            <pc:sldMk cId="970682747" sldId="264"/>
            <ac:cxnSpMk id="62" creationId="{4DDD4193-EE6D-D842-578A-542507492F9F}"/>
          </ac:cxnSpMkLst>
        </pc:cxnChg>
        <pc:cxnChg chg="add mod">
          <ac:chgData name="Murthy, Rajeswari K." userId="e10ba283-73eb-4d51-9d76-4c1024dd953b" providerId="ADAL" clId="{9D5F3A72-DC95-4AD1-BEF4-8CF1AE0745BD}" dt="2022-07-20T10:55:00.075" v="2116" actId="1076"/>
          <ac:cxnSpMkLst>
            <pc:docMk/>
            <pc:sldMk cId="970682747" sldId="264"/>
            <ac:cxnSpMk id="64" creationId="{1AF93026-3351-4FBB-9C28-FCCE47B36CB9}"/>
          </ac:cxnSpMkLst>
        </pc:cxnChg>
      </pc:sldChg>
      <pc:sldChg chg="addSp modSp new mod">
        <pc:chgData name="Murthy, Rajeswari K." userId="e10ba283-73eb-4d51-9d76-4c1024dd953b" providerId="ADAL" clId="{9D5F3A72-DC95-4AD1-BEF4-8CF1AE0745BD}" dt="2022-07-20T11:06:15.161" v="2192" actId="20577"/>
        <pc:sldMkLst>
          <pc:docMk/>
          <pc:sldMk cId="3971812868" sldId="265"/>
        </pc:sldMkLst>
        <pc:spChg chg="add mod">
          <ac:chgData name="Murthy, Rajeswari K." userId="e10ba283-73eb-4d51-9d76-4c1024dd953b" providerId="ADAL" clId="{9D5F3A72-DC95-4AD1-BEF4-8CF1AE0745BD}" dt="2022-07-20T11:06:15.161" v="2192" actId="20577"/>
          <ac:spMkLst>
            <pc:docMk/>
            <pc:sldMk cId="3971812868" sldId="265"/>
            <ac:spMk id="3" creationId="{5B28C2A2-FDA8-1154-971A-3C24A0C926BE}"/>
          </ac:spMkLst>
        </pc:spChg>
        <pc:picChg chg="add mod">
          <ac:chgData name="Murthy, Rajeswari K." userId="e10ba283-73eb-4d51-9d76-4c1024dd953b" providerId="ADAL" clId="{9D5F3A72-DC95-4AD1-BEF4-8CF1AE0745BD}" dt="2022-07-20T08:48:37.460" v="1397" actId="14100"/>
          <ac:picMkLst>
            <pc:docMk/>
            <pc:sldMk cId="3971812868" sldId="265"/>
            <ac:picMk id="1026" creationId="{3414585D-702B-441B-D854-D5FC40CD37DE}"/>
          </ac:picMkLst>
        </pc:picChg>
      </pc:sldChg>
    </pc:docChg>
  </pc:docChgLst>
  <pc:docChgLst>
    <pc:chgData name="Murthy, Rajeswari K." userId="S::rajeswari.k.murthy@accenture.com::e10ba283-73eb-4d51-9d76-4c1024dd953b" providerId="AD" clId="Web-{C70A119B-DA48-A843-074C-0B489585E0F1}"/>
    <pc:docChg chg="addSld modSld sldOrd">
      <pc:chgData name="Murthy, Rajeswari K." userId="S::rajeswari.k.murthy@accenture.com::e10ba283-73eb-4d51-9d76-4c1024dd953b" providerId="AD" clId="Web-{C70A119B-DA48-A843-074C-0B489585E0F1}" dt="2022-07-21T02:02:44.183" v="171"/>
      <pc:docMkLst>
        <pc:docMk/>
      </pc:docMkLst>
      <pc:sldChg chg="ord">
        <pc:chgData name="Murthy, Rajeswari K." userId="S::rajeswari.k.murthy@accenture.com::e10ba283-73eb-4d51-9d76-4c1024dd953b" providerId="AD" clId="Web-{C70A119B-DA48-A843-074C-0B489585E0F1}" dt="2022-07-21T01:45:42.072" v="59"/>
        <pc:sldMkLst>
          <pc:docMk/>
          <pc:sldMk cId="970682747" sldId="264"/>
        </pc:sldMkLst>
      </pc:sldChg>
      <pc:sldChg chg="addSp delSp modSp new">
        <pc:chgData name="Murthy, Rajeswari K." userId="S::rajeswari.k.murthy@accenture.com::e10ba283-73eb-4d51-9d76-4c1024dd953b" providerId="AD" clId="Web-{C70A119B-DA48-A843-074C-0B489585E0F1}" dt="2022-07-21T01:45:24.837" v="58" actId="20577"/>
        <pc:sldMkLst>
          <pc:docMk/>
          <pc:sldMk cId="2410099100" sldId="266"/>
        </pc:sldMkLst>
        <pc:spChg chg="add mod">
          <ac:chgData name="Murthy, Rajeswari K." userId="S::rajeswari.k.murthy@accenture.com::e10ba283-73eb-4d51-9d76-4c1024dd953b" providerId="AD" clId="Web-{C70A119B-DA48-A843-074C-0B489585E0F1}" dt="2022-07-21T01:45:24.837" v="58" actId="20577"/>
          <ac:spMkLst>
            <pc:docMk/>
            <pc:sldMk cId="2410099100" sldId="266"/>
            <ac:spMk id="6" creationId="{AC11BE42-76F4-4ADC-20A1-2EC7A6888540}"/>
          </ac:spMkLst>
        </pc:spChg>
        <pc:picChg chg="add del mod">
          <ac:chgData name="Murthy, Rajeswari K." userId="S::rajeswari.k.murthy@accenture.com::e10ba283-73eb-4d51-9d76-4c1024dd953b" providerId="AD" clId="Web-{C70A119B-DA48-A843-074C-0B489585E0F1}" dt="2022-07-21T01:43:57.681" v="13"/>
          <ac:picMkLst>
            <pc:docMk/>
            <pc:sldMk cId="2410099100" sldId="266"/>
            <ac:picMk id="2" creationId="{7FB71C60-39A3-0A8C-5075-B32606FDB3E4}"/>
          </ac:picMkLst>
        </pc:picChg>
        <pc:picChg chg="add mod">
          <ac:chgData name="Murthy, Rajeswari K." userId="S::rajeswari.k.murthy@accenture.com::e10ba283-73eb-4d51-9d76-4c1024dd953b" providerId="AD" clId="Web-{C70A119B-DA48-A843-074C-0B489585E0F1}" dt="2022-07-21T01:44:22.978" v="19" actId="1076"/>
          <ac:picMkLst>
            <pc:docMk/>
            <pc:sldMk cId="2410099100" sldId="266"/>
            <ac:picMk id="3" creationId="{E0FB22B6-58B1-338A-DAE6-EDA087087FDB}"/>
          </ac:picMkLst>
        </pc:picChg>
        <pc:picChg chg="add del mod">
          <ac:chgData name="Murthy, Rajeswari K." userId="S::rajeswari.k.murthy@accenture.com::e10ba283-73eb-4d51-9d76-4c1024dd953b" providerId="AD" clId="Web-{C70A119B-DA48-A843-074C-0B489585E0F1}" dt="2022-07-21T01:44:54.650" v="21"/>
          <ac:picMkLst>
            <pc:docMk/>
            <pc:sldMk cId="2410099100" sldId="266"/>
            <ac:picMk id="4" creationId="{F11E8063-B026-6513-5561-C0095E138B26}"/>
          </ac:picMkLst>
        </pc:picChg>
      </pc:sldChg>
      <pc:sldChg chg="addSp delSp modSp new">
        <pc:chgData name="Murthy, Rajeswari K." userId="S::rajeswari.k.murthy@accenture.com::e10ba283-73eb-4d51-9d76-4c1024dd953b" providerId="AD" clId="Web-{C70A119B-DA48-A843-074C-0B489585E0F1}" dt="2022-07-21T02:02:44.183" v="171"/>
        <pc:sldMkLst>
          <pc:docMk/>
          <pc:sldMk cId="754469575" sldId="267"/>
        </pc:sldMkLst>
        <pc:spChg chg="add mod">
          <ac:chgData name="Murthy, Rajeswari K." userId="S::rajeswari.k.murthy@accenture.com::e10ba283-73eb-4d51-9d76-4c1024dd953b" providerId="AD" clId="Web-{C70A119B-DA48-A843-074C-0B489585E0F1}" dt="2022-07-21T01:58:02.433" v="140" actId="1076"/>
          <ac:spMkLst>
            <pc:docMk/>
            <pc:sldMk cId="754469575" sldId="267"/>
            <ac:spMk id="3" creationId="{1AAE8E7C-5770-6D07-5556-1C8AB06D3BC8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48" v="141" actId="1076"/>
          <ac:spMkLst>
            <pc:docMk/>
            <pc:sldMk cId="754469575" sldId="267"/>
            <ac:spMk id="4" creationId="{3B897E8E-D4E3-08F6-CAB8-306592885098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64" v="142" actId="1076"/>
          <ac:spMkLst>
            <pc:docMk/>
            <pc:sldMk cId="754469575" sldId="267"/>
            <ac:spMk id="5" creationId="{EF853999-2E0A-D523-C3E4-13A60654BE11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64" v="143" actId="1076"/>
          <ac:spMkLst>
            <pc:docMk/>
            <pc:sldMk cId="754469575" sldId="267"/>
            <ac:spMk id="6" creationId="{A2E4FF25-4677-54CF-2556-29D382D53317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79" v="144" actId="1076"/>
          <ac:spMkLst>
            <pc:docMk/>
            <pc:sldMk cId="754469575" sldId="267"/>
            <ac:spMk id="7" creationId="{E68DAC06-C72E-16D3-485C-E00F927F695B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95" v="145" actId="1076"/>
          <ac:spMkLst>
            <pc:docMk/>
            <pc:sldMk cId="754469575" sldId="267"/>
            <ac:spMk id="8" creationId="{748891ED-D18F-170E-52DD-775C5F587A30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8.917" v="147" actId="14100"/>
          <ac:spMkLst>
            <pc:docMk/>
            <pc:sldMk cId="754469575" sldId="267"/>
            <ac:spMk id="9" creationId="{2456F050-ED25-136E-4308-28EDC7505292}"/>
          </ac:spMkLst>
        </pc:spChg>
        <pc:spChg chg="add del mod">
          <ac:chgData name="Murthy, Rajeswari K." userId="S::rajeswari.k.murthy@accenture.com::e10ba283-73eb-4d51-9d76-4c1024dd953b" providerId="AD" clId="Web-{C70A119B-DA48-A843-074C-0B489585E0F1}" dt="2022-07-21T01:59:40.214" v="154"/>
          <ac:spMkLst>
            <pc:docMk/>
            <pc:sldMk cId="754469575" sldId="267"/>
            <ac:spMk id="10" creationId="{D4FE030A-49C9-2EE9-495D-3988FAE73339}"/>
          </ac:spMkLst>
        </pc:spChg>
        <pc:picChg chg="add mod">
          <ac:chgData name="Murthy, Rajeswari K." userId="S::rajeswari.k.murthy@accenture.com::e10ba283-73eb-4d51-9d76-4c1024dd953b" providerId="AD" clId="Web-{C70A119B-DA48-A843-074C-0B489585E0F1}" dt="2022-07-21T01:44:14.743" v="17" actId="1076"/>
          <ac:picMkLst>
            <pc:docMk/>
            <pc:sldMk cId="754469575" sldId="267"/>
            <ac:picMk id="2" creationId="{6C727F67-98C1-AFE6-AF6F-6AD9ACE63782}"/>
          </ac:picMkLst>
        </pc:picChg>
        <pc:cxnChg chg="add del mod">
          <ac:chgData name="Murthy, Rajeswari K." userId="S::rajeswari.k.murthy@accenture.com::e10ba283-73eb-4d51-9d76-4c1024dd953b" providerId="AD" clId="Web-{C70A119B-DA48-A843-074C-0B489585E0F1}" dt="2022-07-21T02:01:32.839" v="162"/>
          <ac:cxnSpMkLst>
            <pc:docMk/>
            <pc:sldMk cId="754469575" sldId="267"/>
            <ac:cxnSpMk id="11" creationId="{F333E40F-BC1A-EE6C-9966-E122A5A54037}"/>
          </ac:cxnSpMkLst>
        </pc:cxnChg>
        <pc:cxnChg chg="add">
          <ac:chgData name="Murthy, Rajeswari K." userId="S::rajeswari.k.murthy@accenture.com::e10ba283-73eb-4d51-9d76-4c1024dd953b" providerId="AD" clId="Web-{C70A119B-DA48-A843-074C-0B489585E0F1}" dt="2022-07-21T02:01:43.605" v="163"/>
          <ac:cxnSpMkLst>
            <pc:docMk/>
            <pc:sldMk cId="754469575" sldId="267"/>
            <ac:cxnSpMk id="12" creationId="{B4837059-3852-D065-8C7A-2631A076BD9A}"/>
          </ac:cxnSpMkLst>
        </pc:cxnChg>
        <pc:cxnChg chg="add del mod">
          <ac:chgData name="Murthy, Rajeswari K." userId="S::rajeswari.k.murthy@accenture.com::e10ba283-73eb-4d51-9d76-4c1024dd953b" providerId="AD" clId="Web-{C70A119B-DA48-A843-074C-0B489585E0F1}" dt="2022-07-21T02:02:44.183" v="171"/>
          <ac:cxnSpMkLst>
            <pc:docMk/>
            <pc:sldMk cId="754469575" sldId="267"/>
            <ac:cxnSpMk id="13" creationId="{B6567187-E5C2-0F66-9081-A8576E850A77}"/>
          </ac:cxnSpMkLst>
        </pc:cxnChg>
      </pc:sldChg>
    </pc:docChg>
  </pc:docChgLst>
  <pc:docChgLst>
    <pc:chgData name="Murthy, Rajeswari K." userId="S::rajeswari.k.murthy@accenture.com::e10ba283-73eb-4d51-9d76-4c1024dd953b" providerId="AD" clId="Web-{E628CB86-5D38-2445-442D-E25402BF8369}"/>
    <pc:docChg chg="delSld modSld">
      <pc:chgData name="Murthy, Rajeswari K." userId="S::rajeswari.k.murthy@accenture.com::e10ba283-73eb-4d51-9d76-4c1024dd953b" providerId="AD" clId="Web-{E628CB86-5D38-2445-442D-E25402BF8369}" dt="2022-07-21T02:11:31.002" v="60"/>
      <pc:docMkLst>
        <pc:docMk/>
      </pc:docMkLst>
      <pc:sldChg chg="addSp delSp modSp">
        <pc:chgData name="Murthy, Rajeswari K." userId="S::rajeswari.k.murthy@accenture.com::e10ba283-73eb-4d51-9d76-4c1024dd953b" providerId="AD" clId="Web-{E628CB86-5D38-2445-442D-E25402BF8369}" dt="2022-07-21T02:11:06.237" v="59" actId="1076"/>
        <pc:sldMkLst>
          <pc:docMk/>
          <pc:sldMk cId="2410099100" sldId="266"/>
        </pc:sldMkLst>
        <pc:spChg chg="add del">
          <ac:chgData name="Murthy, Rajeswari K." userId="S::rajeswari.k.murthy@accenture.com::e10ba283-73eb-4d51-9d76-4c1024dd953b" providerId="AD" clId="Web-{E628CB86-5D38-2445-442D-E25402BF8369}" dt="2022-07-21T02:10:50.362" v="57"/>
          <ac:spMkLst>
            <pc:docMk/>
            <pc:sldMk cId="2410099100" sldId="266"/>
            <ac:spMk id="4" creationId="{0B3C1731-A60D-2003-BFEA-BEC76AF570EE}"/>
          </ac:spMkLst>
        </pc:spChg>
        <pc:grpChg chg="add mod">
          <ac:chgData name="Murthy, Rajeswari K." userId="S::rajeswari.k.murthy@accenture.com::e10ba283-73eb-4d51-9d76-4c1024dd953b" providerId="AD" clId="Web-{E628CB86-5D38-2445-442D-E25402BF8369}" dt="2022-07-21T02:11:06.237" v="59" actId="1076"/>
          <ac:grpSpMkLst>
            <pc:docMk/>
            <pc:sldMk cId="2410099100" sldId="266"/>
            <ac:grpSpMk id="24" creationId="{527875C4-8385-5D52-0D60-5554F8644997}"/>
          </ac:grpSpMkLst>
        </pc:grpChg>
        <pc:picChg chg="mod">
          <ac:chgData name="Murthy, Rajeswari K." userId="S::rajeswari.k.murthy@accenture.com::e10ba283-73eb-4d51-9d76-4c1024dd953b" providerId="AD" clId="Web-{E628CB86-5D38-2445-442D-E25402BF8369}" dt="2022-07-21T02:10:38.940" v="55" actId="1076"/>
          <ac:picMkLst>
            <pc:docMk/>
            <pc:sldMk cId="2410099100" sldId="266"/>
            <ac:picMk id="3" creationId="{E0FB22B6-58B1-338A-DAE6-EDA087087FDB}"/>
          </ac:picMkLst>
        </pc:picChg>
      </pc:sldChg>
      <pc:sldChg chg="addSp delSp modSp del">
        <pc:chgData name="Murthy, Rajeswari K." userId="S::rajeswari.k.murthy@accenture.com::e10ba283-73eb-4d51-9d76-4c1024dd953b" providerId="AD" clId="Web-{E628CB86-5D38-2445-442D-E25402BF8369}" dt="2022-07-21T02:11:31.002" v="60"/>
        <pc:sldMkLst>
          <pc:docMk/>
          <pc:sldMk cId="754469575" sldId="267"/>
        </pc:sldMkLst>
        <pc:grpChg chg="add">
          <ac:chgData name="Murthy, Rajeswari K." userId="S::rajeswari.k.murthy@accenture.com::e10ba283-73eb-4d51-9d76-4c1024dd953b" providerId="AD" clId="Web-{E628CB86-5D38-2445-442D-E25402BF8369}" dt="2022-07-21T02:08:38.816" v="32"/>
          <ac:grpSpMkLst>
            <pc:docMk/>
            <pc:sldMk cId="754469575" sldId="267"/>
            <ac:grpSpMk id="16" creationId="{4C06BE13-ADCD-EB0E-DA93-CBD3AF0703A4}"/>
          </ac:grpSpMkLst>
        </pc:grpChg>
        <pc:grpChg chg="add">
          <ac:chgData name="Murthy, Rajeswari K." userId="S::rajeswari.k.murthy@accenture.com::e10ba283-73eb-4d51-9d76-4c1024dd953b" providerId="AD" clId="Web-{E628CB86-5D38-2445-442D-E25402BF8369}" dt="2022-07-21T02:09:36.362" v="43"/>
          <ac:grpSpMkLst>
            <pc:docMk/>
            <pc:sldMk cId="754469575" sldId="267"/>
            <ac:grpSpMk id="21" creationId="{AE423AF6-28ED-0882-DBAD-4B95FC53F5C3}"/>
          </ac:grpSpMkLst>
        </pc:grpChg>
        <pc:grpChg chg="add">
          <ac:chgData name="Murthy, Rajeswari K." userId="S::rajeswari.k.murthy@accenture.com::e10ba283-73eb-4d51-9d76-4c1024dd953b" providerId="AD" clId="Web-{E628CB86-5D38-2445-442D-E25402BF8369}" dt="2022-07-21T02:10:22.237" v="53"/>
          <ac:grpSpMkLst>
            <pc:docMk/>
            <pc:sldMk cId="754469575" sldId="267"/>
            <ac:grpSpMk id="22" creationId="{CA2AB645-6FA2-3EC8-9D2F-894526FF4B85}"/>
          </ac:grpSpMkLst>
        </pc:grpChg>
        <pc:picChg chg="del">
          <ac:chgData name="Murthy, Rajeswari K." userId="S::rajeswari.k.murthy@accenture.com::e10ba283-73eb-4d51-9d76-4c1024dd953b" providerId="AD" clId="Web-{E628CB86-5D38-2445-442D-E25402BF8369}" dt="2022-07-21T02:10:16.534" v="52"/>
          <ac:picMkLst>
            <pc:docMk/>
            <pc:sldMk cId="754469575" sldId="267"/>
            <ac:picMk id="2" creationId="{6C727F67-98C1-AFE6-AF6F-6AD9ACE63782}"/>
          </ac:picMkLst>
        </pc:picChg>
        <pc:cxnChg chg="add mod">
          <ac:chgData name="Murthy, Rajeswari K." userId="S::rajeswari.k.murthy@accenture.com::e10ba283-73eb-4d51-9d76-4c1024dd953b" providerId="AD" clId="Web-{E628CB86-5D38-2445-442D-E25402BF8369}" dt="2022-07-21T02:09:46.269" v="44"/>
          <ac:cxnSpMkLst>
            <pc:docMk/>
            <pc:sldMk cId="754469575" sldId="267"/>
            <ac:cxnSpMk id="10" creationId="{7D9D4161-06ED-6A47-35CF-35F6CF69DA3E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284" v="45"/>
          <ac:cxnSpMkLst>
            <pc:docMk/>
            <pc:sldMk cId="754469575" sldId="267"/>
            <ac:cxnSpMk id="11" creationId="{CE33BED2-C7BA-0DAF-1118-DCC5122692DB}"/>
          </ac:cxnSpMkLst>
        </pc:cxnChg>
        <pc:cxnChg chg="del mod">
          <ac:chgData name="Murthy, Rajeswari K." userId="S::rajeswari.k.murthy@accenture.com::e10ba283-73eb-4d51-9d76-4c1024dd953b" providerId="AD" clId="Web-{E628CB86-5D38-2445-442D-E25402BF8369}" dt="2022-07-21T02:05:46.333" v="2"/>
          <ac:cxnSpMkLst>
            <pc:docMk/>
            <pc:sldMk cId="754469575" sldId="267"/>
            <ac:cxnSpMk id="12" creationId="{B4837059-3852-D065-8C7A-2631A076BD9A}"/>
          </ac:cxnSpMkLst>
        </pc:cxnChg>
        <pc:cxnChg chg="add del">
          <ac:chgData name="Murthy, Rajeswari K." userId="S::rajeswari.k.murthy@accenture.com::e10ba283-73eb-4d51-9d76-4c1024dd953b" providerId="AD" clId="Web-{E628CB86-5D38-2445-442D-E25402BF8369}" dt="2022-07-21T02:07:29.082" v="18"/>
          <ac:cxnSpMkLst>
            <pc:docMk/>
            <pc:sldMk cId="754469575" sldId="267"/>
            <ac:cxnSpMk id="13" creationId="{79097748-48ED-5F64-6981-AA2DC9BAF3E2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00" v="46"/>
          <ac:cxnSpMkLst>
            <pc:docMk/>
            <pc:sldMk cId="754469575" sldId="267"/>
            <ac:cxnSpMk id="14" creationId="{046DE736-6BF8-D807-F04F-0CC762B319C8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16" v="47"/>
          <ac:cxnSpMkLst>
            <pc:docMk/>
            <pc:sldMk cId="754469575" sldId="267"/>
            <ac:cxnSpMk id="15" creationId="{75D1147D-1E88-9F1D-30C6-32F1609D98F9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31" v="48"/>
          <ac:cxnSpMkLst>
            <pc:docMk/>
            <pc:sldMk cId="754469575" sldId="267"/>
            <ac:cxnSpMk id="17" creationId="{E8491602-8EAA-BFB4-7553-3C53ED50E000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47" v="49"/>
          <ac:cxnSpMkLst>
            <pc:docMk/>
            <pc:sldMk cId="754469575" sldId="267"/>
            <ac:cxnSpMk id="18" creationId="{6FD84670-00C4-FE29-F9D1-27E0278BDA0F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62" v="50"/>
          <ac:cxnSpMkLst>
            <pc:docMk/>
            <pc:sldMk cId="754469575" sldId="267"/>
            <ac:cxnSpMk id="19" creationId="{529BFAB0-BA3A-2FF5-9A99-CEAA165F9949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78" v="51"/>
          <ac:cxnSpMkLst>
            <pc:docMk/>
            <pc:sldMk cId="754469575" sldId="267"/>
            <ac:cxnSpMk id="20" creationId="{5B7DC8E1-538C-BF5D-5AD1-FF993AC4B1A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C62F-D9E6-0668-CCA1-AF3CDD9CD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8F79E-4A2A-9173-6BFF-40D613FEA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EEB51-8203-1D37-A472-3C87686C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1E69-6557-910F-437B-CD0B6270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BC76-F4CA-7BAB-85DA-AB9313F0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AF1C-4F03-3E09-B8DF-226340A0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1ED07-3B6E-EFCF-2E5A-CF65A7A1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0104-6F7E-00F7-1F12-A27D0EDE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D8EA-3F12-A94B-6A4F-4F573248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BA11-9924-A08F-6CCA-CFF6ACDB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85AED-6913-45CA-46FF-9C0D2B13A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E2455-1929-F43A-060D-D7DB0DC8B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BE44-746C-30E2-6F4E-8B10B21A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3E5B-2A9E-73F0-C491-E0310C41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2A72-7CBE-842D-E884-4C280662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9E17-0997-E373-EDAF-CC13DF36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9ED9-D532-3BF3-8CB0-149D0495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DC22-5A1B-668D-F844-26D526FA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4964-887F-0D67-F5A5-2B3DBC52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456C-CC13-25CA-B6B8-1E5CA22B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73A-224E-1260-3410-81E8AADC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B8B22-7349-8E49-6390-F9A492FC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B08D-51FB-634C-C606-D1C3DE8A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D94C-0EC4-F3FA-7E5A-64649A21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E353-0A24-9B2C-43EB-B383821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929-8FC3-6A80-C38A-7C4EA4A0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C6A2-F218-0466-B9B8-EC7661A8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3DB9F-08E7-7E7C-F5DA-C7EA1BA2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694-0FBD-5589-78AD-7064A0B5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19173-96DC-E736-F28C-E6B54DFA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FD1F8-0DD1-0CB3-5238-4382C9D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A01B-4B16-594F-8AD0-CEC27A53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5400-B2C3-855D-ADA4-4FE6D184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7CDF-FB20-0EE2-5C1A-82C8C58BA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94A38-836E-2B1A-25AB-B216686EB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95BCC-A086-A9D2-390F-16FF0FC5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72520-670B-CDDA-76D5-762EF8C3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AA92E-4815-3BDF-3E38-62E7F2CE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A90FF-E175-C16C-28EF-42D36E2B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8520-A1DD-4A62-B7B9-001A594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8C87C-4DED-BDA1-3E91-0B67C9FA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35CD-EBBC-C80A-5B77-50EFCDCE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F588-AD84-76E7-20A5-2E1DCF95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C6C41-BDAC-C755-9AB2-5F27E8DE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19006-D690-4B2B-EBE6-E9AC49D7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07EF-ED55-64AC-22C6-45D03C9C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1C81-C32F-E27B-BC0C-396841C9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5622-3FBD-4232-5D2F-DFE1DEF2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FCA8-5E72-0D32-A67B-0764F01E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5538-D2CC-812D-19FC-C62EC7B2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4B6E-6301-8408-EC36-87EF8D74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4BE5C-4D3D-B7A2-53C5-6232D9A4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A9AD-0260-796B-14A7-006F7873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5FA5B-4B98-E037-3182-418E73EF9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74461-8BE8-EB92-6D23-D2EC53EC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F0FD-4EA5-6BD6-8CF1-16EC1668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887-3249-4F59-08CB-F168C55A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3D3FE-C063-19D9-B151-ED681D46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4A3D5-5C61-9EF1-34BA-5523E82E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A1A70-DB99-BD3B-0910-19305B57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105D-31B9-0337-F2E4-26CDE095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40A8-97D5-47C4-8C19-DB01D31C654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0019-320C-ED39-77FD-D29E76500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C09E-7F0C-9184-05F9-E3E335D7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2DA4-746C-73DD-4F25-0F5B9C84A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FF016-A49A-ED27-E2F6-001A2CEF6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404F7-E941-3745-94A8-D925CEE6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0" y="798000"/>
            <a:ext cx="8074010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3FAE1-915F-5A3E-B311-B10D9C2D379E}"/>
              </a:ext>
            </a:extLst>
          </p:cNvPr>
          <p:cNvSpPr txBox="1"/>
          <p:nvPr/>
        </p:nvSpPr>
        <p:spPr>
          <a:xfrm>
            <a:off x="377346" y="262763"/>
            <a:ext cx="456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486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F1CE91-C5BD-6B74-3998-645B19CA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59" y="0"/>
            <a:ext cx="750688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B8F40-D6A7-240D-B600-818E26CC1CFF}"/>
              </a:ext>
            </a:extLst>
          </p:cNvPr>
          <p:cNvSpPr txBox="1"/>
          <p:nvPr/>
        </p:nvSpPr>
        <p:spPr>
          <a:xfrm>
            <a:off x="377346" y="189191"/>
            <a:ext cx="456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1791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14585D-702B-441B-D854-D5FC40CD3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038225"/>
            <a:ext cx="8388914" cy="5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8C2A2-FDA8-1154-971A-3C24A0C926BE}"/>
              </a:ext>
            </a:extLst>
          </p:cNvPr>
          <p:cNvSpPr txBox="1"/>
          <p:nvPr/>
        </p:nvSpPr>
        <p:spPr>
          <a:xfrm>
            <a:off x="377346" y="189191"/>
            <a:ext cx="456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7181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08937-AA1D-F263-92C3-69660C43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2251"/>
            <a:ext cx="5157787" cy="567558"/>
          </a:xfrm>
        </p:spPr>
        <p:txBody>
          <a:bodyPr/>
          <a:lstStyle/>
          <a:p>
            <a:r>
              <a:rPr lang="en-US" dirty="0"/>
              <a:t>Design Decision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6A90-2728-569D-FF9D-6941AB29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24608"/>
            <a:ext cx="5157787" cy="5065056"/>
          </a:xfrm>
        </p:spPr>
        <p:txBody>
          <a:bodyPr>
            <a:normAutofit fontScale="92500" lnSpcReduction="10000"/>
          </a:bodyPr>
          <a:lstStyle/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Application is designed in AWS EKS cluster to provide high availability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With Kubernetes ingress, HTTP/HTTPS traffic will be handled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Firewall is configured to tighten security for </a:t>
            </a:r>
            <a:r>
              <a:rPr lang="en-US" sz="1700" dirty="0">
                <a:solidFill>
                  <a:srgbClr val="000000"/>
                </a:solidFill>
                <a:latin typeface="Helvetica" panose="020B0604020202020204" pitchFamily="34" charset="0"/>
              </a:rPr>
              <a:t>database connection. In case web servers are hacked, database can't be connected directly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AWS Managed DB – MySQL database </a:t>
            </a:r>
            <a:r>
              <a:rPr lang="en-US" sz="1700" dirty="0">
                <a:solidFill>
                  <a:srgbClr val="000000"/>
                </a:solidFill>
                <a:latin typeface="Helvetica" panose="020B0604020202020204" pitchFamily="34" charset="0"/>
              </a:rPr>
              <a:t>will be used for RDBMS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ELK (Elastic search, Logstash , Kibana) will be integrated with all components for log monitoring and alerting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Devops implementation with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Sonarqube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Kubernetes, docker and Atlassian products - Jira , Bamboo , bitbucket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Infrastructure creation (node creation) is automated with Terraform.</a:t>
            </a:r>
          </a:p>
          <a:p>
            <a:r>
              <a:rPr lang="en-US" sz="1700" dirty="0">
                <a:solidFill>
                  <a:srgbClr val="000000"/>
                </a:solidFill>
                <a:latin typeface="Helvetica" panose="020B0604020202020204" pitchFamily="34" charset="0"/>
              </a:rPr>
              <a:t>Application scaling will be handled by Kubernetes based on pre-defined threshold</a:t>
            </a:r>
            <a:endParaRPr lang="en-US" sz="17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8A4-79A1-5E5B-1B13-B9F475A72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25823"/>
            <a:ext cx="5183188" cy="567558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62A8A-F325-DF9D-6A7B-569012387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124608"/>
            <a:ext cx="5183188" cy="1408385"/>
          </a:xfrm>
        </p:spPr>
        <p:txBody>
          <a:bodyPr>
            <a:normAutofit fontScale="92500" lnSpcReduction="10000"/>
          </a:bodyPr>
          <a:lstStyle/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Cluster is designed with 2 worker nodes and 4 pods i.e., 2 pods/node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For managed services, patching and maintenance is controlled by AWS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52838-FAF4-F386-D210-8401E66D5481}"/>
              </a:ext>
            </a:extLst>
          </p:cNvPr>
          <p:cNvCxnSpPr/>
          <p:nvPr/>
        </p:nvCxnSpPr>
        <p:spPr>
          <a:xfrm>
            <a:off x="6081655" y="325823"/>
            <a:ext cx="0" cy="630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B9633-3E11-B43F-2C69-4990A131BB04}"/>
              </a:ext>
            </a:extLst>
          </p:cNvPr>
          <p:cNvSpPr txBox="1"/>
          <p:nvPr/>
        </p:nvSpPr>
        <p:spPr>
          <a:xfrm>
            <a:off x="6190596" y="2575036"/>
            <a:ext cx="5183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Suggestions</a:t>
            </a:r>
          </a:p>
          <a:p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6FE2B07-3456-4513-BBF1-1791932EC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27570"/>
              </p:ext>
            </p:extLst>
          </p:nvPr>
        </p:nvGraphicFramePr>
        <p:xfrm>
          <a:off x="6379777" y="3251604"/>
          <a:ext cx="4845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634">
                  <a:extLst>
                    <a:ext uri="{9D8B030D-6E8A-4147-A177-3AD203B41FA5}">
                      <a16:colId xmlns:a16="http://schemas.microsoft.com/office/drawing/2014/main" val="2953127778"/>
                    </a:ext>
                  </a:extLst>
                </a:gridCol>
                <a:gridCol w="2422634">
                  <a:extLst>
                    <a:ext uri="{9D8B030D-6E8A-4147-A177-3AD203B41FA5}">
                      <a16:colId xmlns:a16="http://schemas.microsoft.com/office/drawing/2014/main" val="2760483188"/>
                    </a:ext>
                  </a:extLst>
                </a:gridCol>
              </a:tblGrid>
              <a:tr h="263060">
                <a:tc>
                  <a:txBody>
                    <a:bodyPr/>
                    <a:lstStyle/>
                    <a:p>
                      <a:r>
                        <a:rPr lang="en-US" dirty="0"/>
                        <a:t>Testing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6683"/>
                  </a:ext>
                </a:extLst>
              </a:tr>
              <a:tr h="263060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39069"/>
                  </a:ext>
                </a:extLst>
              </a:tr>
              <a:tr h="263060">
                <a:tc>
                  <a:txBody>
                    <a:bodyPr/>
                    <a:lstStyle/>
                    <a:p>
                      <a:r>
                        <a:rPr lang="en-US" dirty="0"/>
                        <a:t>DAST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Fortify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35964"/>
                  </a:ext>
                </a:extLst>
              </a:tr>
              <a:tr h="263060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26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FB22B6-58B1-338A-DAE6-EDA0870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60" y="873649"/>
            <a:ext cx="7302563" cy="3140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1BE42-76F4-4ADC-20A1-2EC7A6888540}"/>
              </a:ext>
            </a:extLst>
          </p:cNvPr>
          <p:cNvSpPr txBox="1"/>
          <p:nvPr/>
        </p:nvSpPr>
        <p:spPr>
          <a:xfrm>
            <a:off x="378372" y="262763"/>
            <a:ext cx="38257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cs typeface="Calibri"/>
              </a:rPr>
              <a:t>CI / CD</a:t>
            </a:r>
            <a:endParaRPr lang="en-US" sz="2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7875C4-8385-5D52-0D60-5554F8644997}"/>
              </a:ext>
            </a:extLst>
          </p:cNvPr>
          <p:cNvGrpSpPr/>
          <p:nvPr/>
        </p:nvGrpSpPr>
        <p:grpSpPr>
          <a:xfrm>
            <a:off x="499471" y="4476312"/>
            <a:ext cx="10897876" cy="1512548"/>
            <a:chOff x="466099" y="1711976"/>
            <a:chExt cx="10897876" cy="1512548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379C9AA-9116-CAFA-73A5-D94921263189}"/>
                </a:ext>
              </a:extLst>
            </p:cNvPr>
            <p:cNvSpPr/>
            <p:nvPr/>
          </p:nvSpPr>
          <p:spPr>
            <a:xfrm>
              <a:off x="827586" y="1716156"/>
              <a:ext cx="1203157" cy="72857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cs typeface="Calibri"/>
                </a:rPr>
                <a:t>Version Control</a:t>
              </a:r>
              <a:endParaRPr lang="en-US" dirty="0"/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6FB32B6E-B66E-163B-5204-223B50E43C18}"/>
                </a:ext>
              </a:extLst>
            </p:cNvPr>
            <p:cNvSpPr/>
            <p:nvPr/>
          </p:nvSpPr>
          <p:spPr>
            <a:xfrm>
              <a:off x="1892453" y="1711978"/>
              <a:ext cx="1396999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Build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84B333EA-138D-6B3F-9C8C-F73AE4044B2C}"/>
                </a:ext>
              </a:extLst>
            </p:cNvPr>
            <p:cNvSpPr/>
            <p:nvPr/>
          </p:nvSpPr>
          <p:spPr>
            <a:xfrm>
              <a:off x="3182505" y="1711977"/>
              <a:ext cx="1396999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Unit test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1C53B5A8-7160-2291-AE05-4E73906411F5}"/>
                </a:ext>
              </a:extLst>
            </p:cNvPr>
            <p:cNvSpPr/>
            <p:nvPr/>
          </p:nvSpPr>
          <p:spPr>
            <a:xfrm>
              <a:off x="4472557" y="1718661"/>
              <a:ext cx="1597525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Deploy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5573D1F7-BEB7-52D1-A05B-37D806B8A62B}"/>
                </a:ext>
              </a:extLst>
            </p:cNvPr>
            <p:cNvSpPr/>
            <p:nvPr/>
          </p:nvSpPr>
          <p:spPr>
            <a:xfrm>
              <a:off x="5936399" y="1718661"/>
              <a:ext cx="1985210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Automated test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2132FA8-63CF-009A-E551-30E981D81F3D}"/>
                </a:ext>
              </a:extLst>
            </p:cNvPr>
            <p:cNvSpPr/>
            <p:nvPr/>
          </p:nvSpPr>
          <p:spPr>
            <a:xfrm>
              <a:off x="7828030" y="1711976"/>
              <a:ext cx="1985210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Deploy to prod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5D4E5468-100F-386A-65BC-F527F2F75E30}"/>
                </a:ext>
              </a:extLst>
            </p:cNvPr>
            <p:cNvSpPr/>
            <p:nvPr/>
          </p:nvSpPr>
          <p:spPr>
            <a:xfrm>
              <a:off x="9706293" y="1718661"/>
              <a:ext cx="1657682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Logging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7547BE-D52E-8E56-B473-72ADE9F749A1}"/>
                </a:ext>
              </a:extLst>
            </p:cNvPr>
            <p:cNvGrpSpPr/>
            <p:nvPr/>
          </p:nvGrpSpPr>
          <p:grpSpPr>
            <a:xfrm>
              <a:off x="466099" y="2032649"/>
              <a:ext cx="8252333" cy="1191875"/>
              <a:chOff x="466099" y="2032649"/>
              <a:chExt cx="8252333" cy="11918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894250-7D76-2897-936D-2F1F0D61A790}"/>
                  </a:ext>
                </a:extLst>
              </p:cNvPr>
              <p:cNvGrpSpPr/>
              <p:nvPr/>
            </p:nvGrpSpPr>
            <p:grpSpPr>
              <a:xfrm>
                <a:off x="466099" y="2032649"/>
                <a:ext cx="8252333" cy="1187704"/>
                <a:chOff x="466099" y="2032649"/>
                <a:chExt cx="8252333" cy="1187704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4A5D260F-26DC-793C-967A-797225E362F6}"/>
                    </a:ext>
                  </a:extLst>
                </p:cNvPr>
                <p:cNvCxnSpPr/>
                <p:nvPr/>
              </p:nvCxnSpPr>
              <p:spPr>
                <a:xfrm>
                  <a:off x="466099" y="3194280"/>
                  <a:ext cx="8248509" cy="22249"/>
                </a:xfrm>
                <a:prstGeom prst="straightConnector1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22DB6E4-E0DE-BAD7-CCBE-4EAC5D705420}"/>
                    </a:ext>
                  </a:extLst>
                </p:cNvPr>
                <p:cNvCxnSpPr/>
                <p:nvPr/>
              </p:nvCxnSpPr>
              <p:spPr>
                <a:xfrm>
                  <a:off x="8707308" y="2430543"/>
                  <a:ext cx="11124" cy="789810"/>
                </a:xfrm>
                <a:prstGeom prst="straightConnector1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1935B2C-6D05-0C51-F5F3-F60A4D6346AC}"/>
                    </a:ext>
                  </a:extLst>
                </p:cNvPr>
                <p:cNvCxnSpPr/>
                <p:nvPr/>
              </p:nvCxnSpPr>
              <p:spPr>
                <a:xfrm>
                  <a:off x="472009" y="2037724"/>
                  <a:ext cx="11124" cy="1151343"/>
                </a:xfrm>
                <a:prstGeom prst="straightConnector1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66B0157-F1E2-DA11-6281-5C532F883ED0}"/>
                    </a:ext>
                  </a:extLst>
                </p:cNvPr>
                <p:cNvCxnSpPr/>
                <p:nvPr/>
              </p:nvCxnSpPr>
              <p:spPr>
                <a:xfrm flipV="1">
                  <a:off x="470271" y="2032649"/>
                  <a:ext cx="358196" cy="889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D69EAF-BCEB-023C-6475-E80D93EB7EC1}"/>
                  </a:ext>
                </a:extLst>
              </p:cNvPr>
              <p:cNvCxnSpPr/>
              <p:nvPr/>
            </p:nvCxnSpPr>
            <p:spPr>
              <a:xfrm>
                <a:off x="6798138" y="2456962"/>
                <a:ext cx="0" cy="767562"/>
              </a:xfrm>
              <a:prstGeom prst="straightConnector1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9EE10B8-5E60-8010-4BE4-4142842A4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0766" y="2456962"/>
                <a:ext cx="0" cy="767562"/>
              </a:xfrm>
              <a:prstGeom prst="straightConnector1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C558B93-A140-9A16-DC45-18915E5EA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1262" y="2456962"/>
                <a:ext cx="0" cy="767562"/>
              </a:xfrm>
              <a:prstGeom prst="straightConnector1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F68BC45-F3E8-E581-82B3-2644D9E55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422" y="2440276"/>
                <a:ext cx="0" cy="767562"/>
              </a:xfrm>
              <a:prstGeom prst="straightConnector1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009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60D34D-6E19-7816-BF8B-49FAE633654F}"/>
              </a:ext>
            </a:extLst>
          </p:cNvPr>
          <p:cNvSpPr txBox="1"/>
          <p:nvPr/>
        </p:nvSpPr>
        <p:spPr>
          <a:xfrm>
            <a:off x="378372" y="262763"/>
            <a:ext cx="382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Deployment strategy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30E0D2-0B57-6B32-6380-6F980904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0" y="1043368"/>
            <a:ext cx="559184" cy="5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AA744A4-017F-E2BA-CFCE-333EA1DC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9" y="2425320"/>
            <a:ext cx="451453" cy="45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FE9543-C011-3F86-F186-F163DBB97F17}"/>
              </a:ext>
            </a:extLst>
          </p:cNvPr>
          <p:cNvSpPr txBox="1"/>
          <p:nvPr/>
        </p:nvSpPr>
        <p:spPr>
          <a:xfrm>
            <a:off x="1107843" y="1870516"/>
            <a:ext cx="86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Commit the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512535-E0A7-6944-6091-CDADEDA29B0C}"/>
              </a:ext>
            </a:extLst>
          </p:cNvPr>
          <p:cNvCxnSpPr>
            <a:cxnSpLocks/>
          </p:cNvCxnSpPr>
          <p:nvPr/>
        </p:nvCxnSpPr>
        <p:spPr>
          <a:xfrm>
            <a:off x="908475" y="1868008"/>
            <a:ext cx="10911" cy="46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26DB06-52DA-D775-3A90-0DB031E1765E}"/>
              </a:ext>
            </a:extLst>
          </p:cNvPr>
          <p:cNvSpPr/>
          <p:nvPr/>
        </p:nvSpPr>
        <p:spPr>
          <a:xfrm>
            <a:off x="444061" y="3429000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Code checkout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0D38E0-9B66-C678-C37C-3FF01A18467F}"/>
              </a:ext>
            </a:extLst>
          </p:cNvPr>
          <p:cNvSpPr/>
          <p:nvPr/>
        </p:nvSpPr>
        <p:spPr>
          <a:xfrm>
            <a:off x="423809" y="4476086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76E283-70AB-8FF9-E4BE-A09DA6BC1FE6}"/>
              </a:ext>
            </a:extLst>
          </p:cNvPr>
          <p:cNvSpPr/>
          <p:nvPr/>
        </p:nvSpPr>
        <p:spPr>
          <a:xfrm>
            <a:off x="383628" y="5576800"/>
            <a:ext cx="1093077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Static code 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2E30B2-5CEF-4ABB-F656-2960456CD261}"/>
              </a:ext>
            </a:extLst>
          </p:cNvPr>
          <p:cNvSpPr/>
          <p:nvPr/>
        </p:nvSpPr>
        <p:spPr>
          <a:xfrm>
            <a:off x="3061135" y="2368580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D09F3F-F5C1-E469-83DF-94D5FFE99E27}"/>
              </a:ext>
            </a:extLst>
          </p:cNvPr>
          <p:cNvSpPr/>
          <p:nvPr/>
        </p:nvSpPr>
        <p:spPr>
          <a:xfrm>
            <a:off x="3061135" y="3429000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Artifact creation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D0BBB-8461-8F27-53C4-F7805A113FB1}"/>
              </a:ext>
            </a:extLst>
          </p:cNvPr>
          <p:cNvSpPr txBox="1"/>
          <p:nvPr/>
        </p:nvSpPr>
        <p:spPr>
          <a:xfrm>
            <a:off x="629292" y="1466322"/>
            <a:ext cx="55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E0E5F2-D8DF-DFCF-7EF6-81DD0F83D6B6}"/>
              </a:ext>
            </a:extLst>
          </p:cNvPr>
          <p:cNvSpPr/>
          <p:nvPr/>
        </p:nvSpPr>
        <p:spPr>
          <a:xfrm>
            <a:off x="3061135" y="4453720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 Deploy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148B60-EDEE-0254-6871-76894956FC74}"/>
              </a:ext>
            </a:extLst>
          </p:cNvPr>
          <p:cNvSpPr/>
          <p:nvPr/>
        </p:nvSpPr>
        <p:spPr>
          <a:xfrm>
            <a:off x="9253572" y="1246513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Stage Deploy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8B3E44-BFA6-6AD2-060B-E2E0EB89AF1B}"/>
              </a:ext>
            </a:extLst>
          </p:cNvPr>
          <p:cNvSpPr/>
          <p:nvPr/>
        </p:nvSpPr>
        <p:spPr>
          <a:xfrm>
            <a:off x="6018993" y="1272871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 Deploy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743E49-CC98-3A34-D7E5-DECF1773FD51}"/>
              </a:ext>
            </a:extLst>
          </p:cNvPr>
          <p:cNvSpPr/>
          <p:nvPr/>
        </p:nvSpPr>
        <p:spPr>
          <a:xfrm>
            <a:off x="2963916" y="5576801"/>
            <a:ext cx="1166648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Developer Validates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F122B37-D6EB-BEB4-B5D9-C2BA37FF40E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 flipV="1">
            <a:off x="352127" y="2946619"/>
            <a:ext cx="3773151" cy="2617073"/>
          </a:xfrm>
          <a:prstGeom prst="bentConnector5">
            <a:avLst>
              <a:gd name="adj1" fmla="val -6059"/>
              <a:gd name="adj2" fmla="val 69629"/>
              <a:gd name="adj3" fmla="val 106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E7A2088-2206-71CD-CC95-1477FA63AB0A}"/>
              </a:ext>
            </a:extLst>
          </p:cNvPr>
          <p:cNvSpPr/>
          <p:nvPr/>
        </p:nvSpPr>
        <p:spPr>
          <a:xfrm>
            <a:off x="6018993" y="2368579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Functional Test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13EF465-3F92-DC30-6E2A-85E73D1B58ED}"/>
              </a:ext>
            </a:extLst>
          </p:cNvPr>
          <p:cNvSpPr/>
          <p:nvPr/>
        </p:nvSpPr>
        <p:spPr>
          <a:xfrm>
            <a:off x="6018993" y="3407758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2DDEC3-99F9-D119-52C8-ACA0BD0B5E7B}"/>
              </a:ext>
            </a:extLst>
          </p:cNvPr>
          <p:cNvSpPr/>
          <p:nvPr/>
        </p:nvSpPr>
        <p:spPr>
          <a:xfrm>
            <a:off x="6018993" y="4446937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282C95-EB77-2C3C-2A9B-42EA58186663}"/>
              </a:ext>
            </a:extLst>
          </p:cNvPr>
          <p:cNvSpPr/>
          <p:nvPr/>
        </p:nvSpPr>
        <p:spPr>
          <a:xfrm>
            <a:off x="6018993" y="5487019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Perf Test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5CD487D-4B4B-A00D-F8BE-9AFBE47C0D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84844" y="2135267"/>
            <a:ext cx="4868861" cy="3144069"/>
          </a:xfrm>
          <a:prstGeom prst="bentConnector5">
            <a:avLst>
              <a:gd name="adj1" fmla="val -4695"/>
              <a:gd name="adj2" fmla="val 65300"/>
              <a:gd name="adj3" fmla="val 104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15C0E77-6388-915F-DE3B-FAC234B083C4}"/>
              </a:ext>
            </a:extLst>
          </p:cNvPr>
          <p:cNvSpPr/>
          <p:nvPr/>
        </p:nvSpPr>
        <p:spPr>
          <a:xfrm>
            <a:off x="9342081" y="2368579"/>
            <a:ext cx="1344632" cy="7109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Acceptance test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3FF1CE-3F37-3A75-3609-345ADFB25DD5}"/>
              </a:ext>
            </a:extLst>
          </p:cNvPr>
          <p:cNvSpPr/>
          <p:nvPr/>
        </p:nvSpPr>
        <p:spPr>
          <a:xfrm>
            <a:off x="9350287" y="3586243"/>
            <a:ext cx="1344632" cy="7109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 deploy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ACCC654-7AD8-1E8D-8D2C-B1004BFE310B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 rot="5400000" flipH="1" flipV="1">
            <a:off x="5905879" y="2031942"/>
            <a:ext cx="4805437" cy="3234579"/>
          </a:xfrm>
          <a:prstGeom prst="bentConnector5">
            <a:avLst>
              <a:gd name="adj1" fmla="val -4757"/>
              <a:gd name="adj2" fmla="val 50000"/>
              <a:gd name="adj3" fmla="val 104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6E5990-059C-608B-CD9A-7C006DA8449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29896" y="2876773"/>
            <a:ext cx="270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0453E5-1FDD-5888-4A2E-117CBFFDF7E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09914" y="3993931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D0BACF-6ADD-A1D0-7AF8-F2ACC92A7100}"/>
              </a:ext>
            </a:extLst>
          </p:cNvPr>
          <p:cNvCxnSpPr>
            <a:cxnSpLocks/>
          </p:cNvCxnSpPr>
          <p:nvPr/>
        </p:nvCxnSpPr>
        <p:spPr>
          <a:xfrm flipH="1">
            <a:off x="896468" y="5054352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610882-EC0F-200F-C884-3930BF855284}"/>
              </a:ext>
            </a:extLst>
          </p:cNvPr>
          <p:cNvCxnSpPr>
            <a:cxnSpLocks/>
          </p:cNvCxnSpPr>
          <p:nvPr/>
        </p:nvCxnSpPr>
        <p:spPr>
          <a:xfrm flipH="1">
            <a:off x="3570812" y="2939053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441FE7-5319-558B-F045-E237143811D2}"/>
              </a:ext>
            </a:extLst>
          </p:cNvPr>
          <p:cNvCxnSpPr>
            <a:cxnSpLocks/>
          </p:cNvCxnSpPr>
          <p:nvPr/>
        </p:nvCxnSpPr>
        <p:spPr>
          <a:xfrm flipH="1">
            <a:off x="3531189" y="4007265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C88153-8872-4FE0-F17C-95A2897963A6}"/>
              </a:ext>
            </a:extLst>
          </p:cNvPr>
          <p:cNvCxnSpPr>
            <a:cxnSpLocks/>
          </p:cNvCxnSpPr>
          <p:nvPr/>
        </p:nvCxnSpPr>
        <p:spPr>
          <a:xfrm flipH="1">
            <a:off x="3529089" y="5081467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B42306-C924-6531-EAF2-769E764204DC}"/>
              </a:ext>
            </a:extLst>
          </p:cNvPr>
          <p:cNvCxnSpPr>
            <a:cxnSpLocks/>
          </p:cNvCxnSpPr>
          <p:nvPr/>
        </p:nvCxnSpPr>
        <p:spPr>
          <a:xfrm flipH="1">
            <a:off x="6681184" y="1875785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96C4BF1-0914-2FF3-CDD5-EEC27F5DCDD5}"/>
              </a:ext>
            </a:extLst>
          </p:cNvPr>
          <p:cNvCxnSpPr>
            <a:cxnSpLocks/>
          </p:cNvCxnSpPr>
          <p:nvPr/>
        </p:nvCxnSpPr>
        <p:spPr>
          <a:xfrm flipH="1">
            <a:off x="6671058" y="2925603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A4425D-57C5-42FE-48DA-1FB2BFA67313}"/>
              </a:ext>
            </a:extLst>
          </p:cNvPr>
          <p:cNvCxnSpPr>
            <a:cxnSpLocks/>
          </p:cNvCxnSpPr>
          <p:nvPr/>
        </p:nvCxnSpPr>
        <p:spPr>
          <a:xfrm flipH="1">
            <a:off x="6691310" y="3993931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DF4A4F-3206-CFAA-8505-5663C6DF3685}"/>
              </a:ext>
            </a:extLst>
          </p:cNvPr>
          <p:cNvCxnSpPr>
            <a:cxnSpLocks/>
          </p:cNvCxnSpPr>
          <p:nvPr/>
        </p:nvCxnSpPr>
        <p:spPr>
          <a:xfrm flipH="1">
            <a:off x="6650806" y="5003961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DD4193-EE6D-D842-578A-542507492F9F}"/>
              </a:ext>
            </a:extLst>
          </p:cNvPr>
          <p:cNvCxnSpPr>
            <a:cxnSpLocks/>
          </p:cNvCxnSpPr>
          <p:nvPr/>
        </p:nvCxnSpPr>
        <p:spPr>
          <a:xfrm flipH="1">
            <a:off x="9945842" y="1833615"/>
            <a:ext cx="22470" cy="53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F93026-3351-4FBB-9C28-FCCE47B36CB9}"/>
              </a:ext>
            </a:extLst>
          </p:cNvPr>
          <p:cNvCxnSpPr>
            <a:cxnSpLocks/>
          </p:cNvCxnSpPr>
          <p:nvPr/>
        </p:nvCxnSpPr>
        <p:spPr>
          <a:xfrm flipH="1">
            <a:off x="9957077" y="3068734"/>
            <a:ext cx="22470" cy="53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AC74BD2A-FB8C-2239-2C82-4BDAF3F41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790" y="4408590"/>
            <a:ext cx="498520" cy="3499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03D0195-A3FE-203C-0943-4CABCA6C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089" y="4804806"/>
            <a:ext cx="461713" cy="22416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2DCC7D4-560B-0FE2-3F2D-8C87F0331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189" y="4476086"/>
            <a:ext cx="589742" cy="37554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DF495C3-DC26-A0E0-DABE-959F1C9E2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377" y="5645314"/>
            <a:ext cx="1160270" cy="42790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EE980F5-4E6D-3ACC-4C7D-5266E0D34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9213" y="2388079"/>
            <a:ext cx="724942" cy="2121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AAE6EF8-FB44-E955-B4E2-D65D9B58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9823" y="2626615"/>
            <a:ext cx="488535" cy="34839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9EF7B6D-8874-C0FF-FBB5-F09ECA8B6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2078" y="2425320"/>
            <a:ext cx="410432" cy="47765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ABA17CA-A0D0-D358-2FE4-784006C262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9823" y="3388240"/>
            <a:ext cx="387543" cy="39485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17B5A71-BD33-8B8B-E3F8-AC9F4C9AE4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8481" y="3376827"/>
            <a:ext cx="519780" cy="41768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E9336FA-7432-E385-B795-103600E50C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9864" y="4489420"/>
            <a:ext cx="598936" cy="412738"/>
          </a:xfrm>
          <a:prstGeom prst="rect">
            <a:avLst/>
          </a:prstGeom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387AC6DD-8666-D99B-CA91-DC81070B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92" y="5486116"/>
            <a:ext cx="559184" cy="5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418E6E1-12CE-A443-5CC3-86C0170372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4926" y="2409966"/>
            <a:ext cx="473226" cy="48215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F25B937-88F5-4B08-1361-0BCC9B5DD2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84926" y="4543621"/>
            <a:ext cx="639602" cy="37156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E5C4247-14B3-5E67-0DD8-44604F6820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51719" y="5576800"/>
            <a:ext cx="724607" cy="4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8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3C81AC-0284-F8A3-2F36-3F27079E33D5}"/>
              </a:ext>
            </a:extLst>
          </p:cNvPr>
          <p:cNvGrpSpPr/>
          <p:nvPr/>
        </p:nvGrpSpPr>
        <p:grpSpPr>
          <a:xfrm>
            <a:off x="478214" y="1109656"/>
            <a:ext cx="11230312" cy="2269226"/>
            <a:chOff x="-215470" y="2087116"/>
            <a:chExt cx="11230312" cy="22692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343B030-BFB1-C715-5B90-D3733B5FF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5470" y="2121513"/>
              <a:ext cx="559184" cy="55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331ACB-A030-1A07-8A10-7A510EDD5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064" y="2188779"/>
              <a:ext cx="451453" cy="451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01FE4DD-A334-98FC-83E2-BDFC3271F854}"/>
                </a:ext>
              </a:extLst>
            </p:cNvPr>
            <p:cNvSpPr/>
            <p:nvPr/>
          </p:nvSpPr>
          <p:spPr>
            <a:xfrm>
              <a:off x="1857708" y="2132036"/>
              <a:ext cx="972210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Code checkout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E2E239E-F428-77E3-ED12-AD515A6D1A01}"/>
                </a:ext>
              </a:extLst>
            </p:cNvPr>
            <p:cNvSpPr/>
            <p:nvPr/>
          </p:nvSpPr>
          <p:spPr>
            <a:xfrm>
              <a:off x="3346738" y="2115769"/>
              <a:ext cx="783025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Build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B085202-E48D-32ED-81E3-5B8A14CC643D}"/>
                </a:ext>
              </a:extLst>
            </p:cNvPr>
            <p:cNvSpPr/>
            <p:nvPr/>
          </p:nvSpPr>
          <p:spPr>
            <a:xfrm>
              <a:off x="4646583" y="2115768"/>
              <a:ext cx="1182420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Static code analysis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530B41-92CC-1163-E7BB-6981E07A2C52}"/>
                </a:ext>
              </a:extLst>
            </p:cNvPr>
            <p:cNvSpPr/>
            <p:nvPr/>
          </p:nvSpPr>
          <p:spPr>
            <a:xfrm>
              <a:off x="6345823" y="2115767"/>
              <a:ext cx="964325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Unit testing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9A429DE-F951-15FD-1283-066FF34273E3}"/>
                </a:ext>
              </a:extLst>
            </p:cNvPr>
            <p:cNvSpPr/>
            <p:nvPr/>
          </p:nvSpPr>
          <p:spPr>
            <a:xfrm>
              <a:off x="7826968" y="2115766"/>
              <a:ext cx="964325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Docker build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865DE75-09BF-5D6C-2135-FCD7CFFFF588}"/>
                </a:ext>
              </a:extLst>
            </p:cNvPr>
            <p:cNvSpPr/>
            <p:nvPr/>
          </p:nvSpPr>
          <p:spPr>
            <a:xfrm>
              <a:off x="9308113" y="2087116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Docker push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D91068-283B-5F31-4CDE-D47F0FCFDB2D}"/>
                </a:ext>
              </a:extLst>
            </p:cNvPr>
            <p:cNvSpPr/>
            <p:nvPr/>
          </p:nvSpPr>
          <p:spPr>
            <a:xfrm>
              <a:off x="9308113" y="3311571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Dev deploy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D98851A-D446-C44F-6405-3058CFC92FD0}"/>
                </a:ext>
              </a:extLst>
            </p:cNvPr>
            <p:cNvSpPr/>
            <p:nvPr/>
          </p:nvSpPr>
          <p:spPr>
            <a:xfrm>
              <a:off x="7189073" y="3311571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 deploy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0C169F6-5C1D-573E-518C-AED68FD4D74A}"/>
                </a:ext>
              </a:extLst>
            </p:cNvPr>
            <p:cNvSpPr/>
            <p:nvPr/>
          </p:nvSpPr>
          <p:spPr>
            <a:xfrm>
              <a:off x="5070033" y="3311571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Stage deploy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C21BF9-C3AA-D8A6-EC59-A8127314716D}"/>
                </a:ext>
              </a:extLst>
            </p:cNvPr>
            <p:cNvCxnSpPr>
              <a:cxnSpLocks/>
              <a:stCxn id="1026" idx="3"/>
              <a:endCxn id="1028" idx="1"/>
            </p:cNvCxnSpPr>
            <p:nvPr/>
          </p:nvCxnSpPr>
          <p:spPr>
            <a:xfrm>
              <a:off x="343714" y="2401105"/>
              <a:ext cx="548350" cy="13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EF6BA5-9EE4-3C3B-934E-0EBD9FCD2ADB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1340888" y="2414502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DBEC30-B280-5E13-CB6B-1189F4FCAD5D}"/>
                </a:ext>
              </a:extLst>
            </p:cNvPr>
            <p:cNvCxnSpPr>
              <a:cxnSpLocks/>
            </p:cNvCxnSpPr>
            <p:nvPr/>
          </p:nvCxnSpPr>
          <p:spPr>
            <a:xfrm>
              <a:off x="2829918" y="2414506"/>
              <a:ext cx="482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2F77A01-8C3E-69F6-8992-7F23C294C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763" y="2381812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83B012-8DEA-92CF-CE61-952A0833D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788" y="2405711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52E4DE-D227-51B5-7265-CEF21DA6E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148" y="2398231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C09D1C3-23DF-FB85-640E-739F0E912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293" y="2378927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DE6A9F1-B601-233B-52D0-D6D65E906E3B}"/>
                </a:ext>
              </a:extLst>
            </p:cNvPr>
            <p:cNvCxnSpPr>
              <a:stCxn id="9" idx="3"/>
              <a:endCxn id="10" idx="3"/>
            </p:cNvCxnSpPr>
            <p:nvPr/>
          </p:nvCxnSpPr>
          <p:spPr>
            <a:xfrm>
              <a:off x="10109517" y="2369582"/>
              <a:ext cx="12700" cy="1224455"/>
            </a:xfrm>
            <a:prstGeom prst="bentConnector3">
              <a:avLst>
                <a:gd name="adj1" fmla="val 52758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512173E-65D0-38D4-4795-EE8796426BD4}"/>
                </a:ext>
              </a:extLst>
            </p:cNvPr>
            <p:cNvSpPr/>
            <p:nvPr/>
          </p:nvSpPr>
          <p:spPr>
            <a:xfrm rot="10800000">
              <a:off x="10552387" y="2845174"/>
              <a:ext cx="462455" cy="27326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ADCE15-9278-961F-EE67-B8008A5031B4}"/>
                </a:ext>
              </a:extLst>
            </p:cNvPr>
            <p:cNvSpPr txBox="1"/>
            <p:nvPr/>
          </p:nvSpPr>
          <p:spPr>
            <a:xfrm>
              <a:off x="9211703" y="2696967"/>
              <a:ext cx="17565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Trigger dev deployment plan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AF9544-7214-1F65-5D00-582FE18894DD}"/>
                </a:ext>
              </a:extLst>
            </p:cNvPr>
            <p:cNvCxnSpPr>
              <a:stCxn id="10" idx="1"/>
              <a:endCxn id="11" idx="3"/>
            </p:cNvCxnSpPr>
            <p:nvPr/>
          </p:nvCxnSpPr>
          <p:spPr>
            <a:xfrm flipH="1">
              <a:off x="7990477" y="3594037"/>
              <a:ext cx="1317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E8F08E3-0AFD-6F21-1B8B-50D64060AD91}"/>
                </a:ext>
              </a:extLst>
            </p:cNvPr>
            <p:cNvCxnSpPr/>
            <p:nvPr/>
          </p:nvCxnSpPr>
          <p:spPr>
            <a:xfrm flipH="1">
              <a:off x="5857982" y="3609301"/>
              <a:ext cx="1317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A700ED-A350-F283-4097-260E14587A21}"/>
                </a:ext>
              </a:extLst>
            </p:cNvPr>
            <p:cNvSpPr/>
            <p:nvPr/>
          </p:nvSpPr>
          <p:spPr>
            <a:xfrm rot="16200000">
              <a:off x="8478605" y="3451645"/>
              <a:ext cx="462455" cy="2732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48533F5-5D7E-BF67-389D-53ED6B2BA665}"/>
                </a:ext>
              </a:extLst>
            </p:cNvPr>
            <p:cNvSpPr/>
            <p:nvPr/>
          </p:nvSpPr>
          <p:spPr>
            <a:xfrm rot="16200000">
              <a:off x="6256717" y="3472666"/>
              <a:ext cx="462455" cy="2732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A74F30C-2DD4-A98A-FFA3-004F2C694B3A}"/>
                </a:ext>
              </a:extLst>
            </p:cNvPr>
            <p:cNvSpPr/>
            <p:nvPr/>
          </p:nvSpPr>
          <p:spPr>
            <a:xfrm>
              <a:off x="3362816" y="3326833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Prod deploy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6AD977E-126A-F492-38F8-D9978479ED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43049" y="3588274"/>
              <a:ext cx="925567" cy="57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B72E77-ED73-5060-04A9-5962FA8BE60E}"/>
                </a:ext>
              </a:extLst>
            </p:cNvPr>
            <p:cNvSpPr txBox="1"/>
            <p:nvPr/>
          </p:nvSpPr>
          <p:spPr>
            <a:xfrm>
              <a:off x="4307970" y="3808997"/>
              <a:ext cx="925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Manual trigger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AC7C70-A7B0-1336-C365-B8B48BD857ED}"/>
                </a:ext>
              </a:extLst>
            </p:cNvPr>
            <p:cNvSpPr txBox="1"/>
            <p:nvPr/>
          </p:nvSpPr>
          <p:spPr>
            <a:xfrm>
              <a:off x="6096000" y="3833122"/>
              <a:ext cx="1152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Conditional trigger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19C476-E075-9350-00C5-119DAA9B5217}"/>
                </a:ext>
              </a:extLst>
            </p:cNvPr>
            <p:cNvSpPr txBox="1"/>
            <p:nvPr/>
          </p:nvSpPr>
          <p:spPr>
            <a:xfrm>
              <a:off x="8350871" y="3833122"/>
              <a:ext cx="1152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Conditional trigger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8FC3974-4F3E-70CD-C2EF-62F2310A71DF}"/>
                </a:ext>
              </a:extLst>
            </p:cNvPr>
            <p:cNvSpPr txBox="1"/>
            <p:nvPr/>
          </p:nvSpPr>
          <p:spPr>
            <a:xfrm>
              <a:off x="263159" y="2365389"/>
              <a:ext cx="863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Commit the code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F5B9DB9-E1E7-B9F6-4715-2CF0168EFBB4}"/>
              </a:ext>
            </a:extLst>
          </p:cNvPr>
          <p:cNvSpPr txBox="1"/>
          <p:nvPr/>
        </p:nvSpPr>
        <p:spPr>
          <a:xfrm>
            <a:off x="378372" y="262763"/>
            <a:ext cx="382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CI/CD pipeline stages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1D53ED-926D-4BE8-EC08-899C22045D78}"/>
              </a:ext>
            </a:extLst>
          </p:cNvPr>
          <p:cNvGrpSpPr/>
          <p:nvPr/>
        </p:nvGrpSpPr>
        <p:grpSpPr>
          <a:xfrm>
            <a:off x="1844112" y="4728742"/>
            <a:ext cx="6840049" cy="974682"/>
            <a:chOff x="478214" y="3945060"/>
            <a:chExt cx="6840049" cy="97468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FC4EDAFD-885F-0493-C42F-C1B5C8BD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14" y="3945060"/>
              <a:ext cx="559184" cy="55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BEB975D-3157-8D41-766D-31BD8A256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163" y="4224648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FDD57F06-44F1-BCBC-B19A-6837F404B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95" y="3998921"/>
              <a:ext cx="451453" cy="451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F7C445-E32A-4676-4E84-EB599200625A}"/>
                </a:ext>
              </a:extLst>
            </p:cNvPr>
            <p:cNvSpPr txBox="1"/>
            <p:nvPr/>
          </p:nvSpPr>
          <p:spPr>
            <a:xfrm>
              <a:off x="956843" y="4273411"/>
              <a:ext cx="863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Commit terraform script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61694C3-803B-5682-C8E8-CA20E4186745}"/>
                </a:ext>
              </a:extLst>
            </p:cNvPr>
            <p:cNvCxnSpPr>
              <a:cxnSpLocks/>
            </p:cNvCxnSpPr>
            <p:nvPr/>
          </p:nvCxnSpPr>
          <p:spPr>
            <a:xfrm>
              <a:off x="2262664" y="4244264"/>
              <a:ext cx="482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AF6E2B1-BBF9-C494-3DCA-766C94555FBC}"/>
                </a:ext>
              </a:extLst>
            </p:cNvPr>
            <p:cNvSpPr/>
            <p:nvPr/>
          </p:nvSpPr>
          <p:spPr>
            <a:xfrm>
              <a:off x="2847036" y="3990945"/>
              <a:ext cx="972210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Terraform plan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97CDAD4-11D4-AADC-4DD5-8AD3F4B1C08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246" y="4273410"/>
              <a:ext cx="482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12FB729-1CE4-6CB0-B81E-FD5A3E726378}"/>
                </a:ext>
              </a:extLst>
            </p:cNvPr>
            <p:cNvSpPr/>
            <p:nvPr/>
          </p:nvSpPr>
          <p:spPr>
            <a:xfrm>
              <a:off x="4359754" y="3983990"/>
              <a:ext cx="972210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Terraform apply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7DC637-0DAF-00A3-AC19-FE908D3FD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40267" y="4273410"/>
              <a:ext cx="482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DA03AFB-EA35-32E2-B86B-22FDDEC90ACA}"/>
                </a:ext>
              </a:extLst>
            </p:cNvPr>
            <p:cNvSpPr/>
            <p:nvPr/>
          </p:nvSpPr>
          <p:spPr>
            <a:xfrm>
              <a:off x="5819501" y="3990945"/>
              <a:ext cx="1498762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resources in target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733D5D-774C-9472-4CF2-33D8AA86273A}"/>
              </a:ext>
            </a:extLst>
          </p:cNvPr>
          <p:cNvSpPr/>
          <p:nvPr/>
        </p:nvSpPr>
        <p:spPr>
          <a:xfrm>
            <a:off x="2322741" y="935422"/>
            <a:ext cx="8744652" cy="829314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18979B9-DE94-1F05-AF2A-62966833569E}"/>
              </a:ext>
            </a:extLst>
          </p:cNvPr>
          <p:cNvSpPr/>
          <p:nvPr/>
        </p:nvSpPr>
        <p:spPr>
          <a:xfrm>
            <a:off x="1734207" y="2201754"/>
            <a:ext cx="9294316" cy="1326049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B873E-96DA-3395-4295-F3726FA3F02C}"/>
              </a:ext>
            </a:extLst>
          </p:cNvPr>
          <p:cNvSpPr txBox="1"/>
          <p:nvPr/>
        </p:nvSpPr>
        <p:spPr>
          <a:xfrm>
            <a:off x="7934780" y="609330"/>
            <a:ext cx="275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Build 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DCEAA4-AA91-CCF9-CE5E-69DC17846221}"/>
              </a:ext>
            </a:extLst>
          </p:cNvPr>
          <p:cNvSpPr txBox="1"/>
          <p:nvPr/>
        </p:nvSpPr>
        <p:spPr>
          <a:xfrm>
            <a:off x="8028282" y="3575859"/>
            <a:ext cx="275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Deployment plan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4614774-E29A-C332-04EA-B5139CA9B4C7}"/>
              </a:ext>
            </a:extLst>
          </p:cNvPr>
          <p:cNvSpPr/>
          <p:nvPr/>
        </p:nvSpPr>
        <p:spPr>
          <a:xfrm>
            <a:off x="3867118" y="4529961"/>
            <a:ext cx="3006648" cy="10998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7525D3-5561-51E7-F1AF-5D3CFADC90E4}"/>
              </a:ext>
            </a:extLst>
          </p:cNvPr>
          <p:cNvSpPr txBox="1"/>
          <p:nvPr/>
        </p:nvSpPr>
        <p:spPr>
          <a:xfrm>
            <a:off x="5051617" y="5626267"/>
            <a:ext cx="275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Build plan</a:t>
            </a:r>
          </a:p>
        </p:txBody>
      </p:sp>
    </p:spTree>
    <p:extLst>
      <p:ext uri="{BB962C8B-B14F-4D97-AF65-F5344CB8AC3E}">
        <p14:creationId xmlns:p14="http://schemas.microsoft.com/office/powerpoint/2010/main" val="33988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0370B5B-B6BD-5349-B28C-AF9B09A15D54}"/>
              </a:ext>
            </a:extLst>
          </p:cNvPr>
          <p:cNvSpPr txBox="1">
            <a:spLocks/>
          </p:cNvSpPr>
          <p:nvPr/>
        </p:nvSpPr>
        <p:spPr>
          <a:xfrm>
            <a:off x="450907" y="315311"/>
            <a:ext cx="5157787" cy="567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Design Decision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7331-1772-2456-23CF-F1252DDAE7CA}"/>
              </a:ext>
            </a:extLst>
          </p:cNvPr>
          <p:cNvSpPr txBox="1">
            <a:spLocks/>
          </p:cNvSpPr>
          <p:nvPr/>
        </p:nvSpPr>
        <p:spPr>
          <a:xfrm>
            <a:off x="6172200" y="325823"/>
            <a:ext cx="5183188" cy="567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Assumptions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84557C-52AB-4DF4-1831-4E13D6CBC673}"/>
              </a:ext>
            </a:extLst>
          </p:cNvPr>
          <p:cNvCxnSpPr/>
          <p:nvPr/>
        </p:nvCxnSpPr>
        <p:spPr>
          <a:xfrm>
            <a:off x="6081655" y="325823"/>
            <a:ext cx="0" cy="630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39EDE1-5517-540C-D677-C0440CCCA8DA}"/>
              </a:ext>
            </a:extLst>
          </p:cNvPr>
          <p:cNvSpPr txBox="1"/>
          <p:nvPr/>
        </p:nvSpPr>
        <p:spPr>
          <a:xfrm>
            <a:off x="283779" y="1166648"/>
            <a:ext cx="55494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Separate bamboo plan for application build/deployment and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Bamboo plan gets triggered with code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Versioning of images based on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Rollback to previous version in case of deployment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Notification will be triggered at the end of deployment based on requirement</a:t>
            </a:r>
          </a:p>
          <a:p>
            <a:endParaRPr lang="en-US" sz="15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8753F-AB0F-CE5D-8DA3-8F721108F53C}"/>
              </a:ext>
            </a:extLst>
          </p:cNvPr>
          <p:cNvSpPr txBox="1"/>
          <p:nvPr/>
        </p:nvSpPr>
        <p:spPr>
          <a:xfrm>
            <a:off x="6253655" y="1166648"/>
            <a:ext cx="542333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Two separate Bitbucket repo will be created for Application code and infra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Application rollback will be done with helm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Higher environment deployment plan is triggered based on below criteria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Jira status change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Test result with Plan runner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Production deployments will be triggered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Docker Images will be maintained in 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Testing tools will be integrated with bamboo plan for 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25591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31AFE4-502B-7F07-EB1C-3AC5945D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79" y="486040"/>
            <a:ext cx="5984962" cy="637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60D34D-6E19-7816-BF8B-49FAE633654F}"/>
              </a:ext>
            </a:extLst>
          </p:cNvPr>
          <p:cNvSpPr txBox="1"/>
          <p:nvPr/>
        </p:nvSpPr>
        <p:spPr>
          <a:xfrm>
            <a:off x="378372" y="262763"/>
            <a:ext cx="382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406842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369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Assignment 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Murthy, Rajeswari K.</dc:creator>
  <cp:lastModifiedBy>Murthy, Rajeswari K.</cp:lastModifiedBy>
  <cp:revision>98</cp:revision>
  <dcterms:created xsi:type="dcterms:W3CDTF">2022-07-19T02:15:45Z</dcterms:created>
  <dcterms:modified xsi:type="dcterms:W3CDTF">2022-07-21T02:11:31Z</dcterms:modified>
</cp:coreProperties>
</file>