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907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752599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Employee Management System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399"/>
            <a:ext cx="7772400" cy="16002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*****Live Project*****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RAJESWARI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RAVA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38862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 (18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514600"/>
            <a:ext cx="3429000" cy="243617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@Entity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The @Entity annotation specifies that the class is an entity and is mapped to a database table.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 The @Id annotation specifies the primary key of an entity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In this Employee Management System Project application stores all the employee’s information in a database.</a:t>
            </a:r>
          </a:p>
          <a:p>
            <a:pPr marL="285750" indent="-285750">
              <a:buNone/>
            </a:pPr>
            <a:r>
              <a:rPr lang="en-US" sz="20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It is an application developed in Java GUI technology and database used is </a:t>
            </a:r>
            <a:r>
              <a:rPr lang="en-US" sz="2000" dirty="0" err="1" smtClean="0"/>
              <a:t>SQLite</a:t>
            </a:r>
            <a:r>
              <a:rPr lang="en-US" sz="2000" dirty="0" smtClean="0"/>
              <a:t>.</a:t>
            </a:r>
          </a:p>
          <a:p>
            <a:pPr marL="285750" indent="-285750">
              <a:buNone/>
            </a:pPr>
            <a:endParaRPr lang="en-US" sz="2000" dirty="0" smtClean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cs typeface="Calibri"/>
              </a:rPr>
              <a:t>Getters , setters and constructors to are used to display the values.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cs typeface="Calibri"/>
              </a:rPr>
              <a:t>JUNIT4 is used for testing in eclipse IDE.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It is an easy to use application and has a user-friendly interface.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cs typeface="Calibri"/>
            </a:endParaRPr>
          </a:p>
          <a:p>
            <a:endParaRPr lang="en-US" sz="2000" dirty="0" smtClean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>
              <a:cs typeface="Calibri"/>
            </a:endParaRP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59712"/>
            <a:ext cx="7467600" cy="32836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*********Referral Link*********                            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https://github.com/Rajeswari1219/empproject2.git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0" y="5181600"/>
            <a:ext cx="25908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Times New Roman"/>
                <a:cs typeface="Times New Roman"/>
              </a:rPr>
              <a:t>Introduction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Times New Roman"/>
                <a:cs typeface="Times New Roman"/>
              </a:rPr>
              <a:t>Objective </a:t>
            </a:r>
          </a:p>
          <a:p>
            <a:pPr marL="342900" indent="-342900">
              <a:buFontTx/>
              <a:buAutoNum type="arabicPeriod" startAt="3"/>
            </a:pPr>
            <a:r>
              <a:rPr lang="en-US" sz="2000" dirty="0" smtClean="0">
                <a:latin typeface="Times New Roman"/>
                <a:cs typeface="Times New Roman"/>
              </a:rPr>
              <a:t>Software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en-US" sz="2000" dirty="0" smtClean="0">
                <a:latin typeface="Times New Roman"/>
                <a:cs typeface="Times New Roman"/>
              </a:rPr>
              <a:t>Java Classes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en-US" sz="2000" dirty="0" smtClean="0">
                <a:latin typeface="Times New Roman"/>
                <a:cs typeface="Times New Roman"/>
              </a:rPr>
              <a:t>Conclusion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Index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266" name="Picture 2" descr="https://www.groovypost.com/wp-content/uploads/2021/02/search-data-magnifying-glass-index-featur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752600"/>
            <a:ext cx="4648200" cy="3600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employee management system is a software, that helps your employees to give their best efforts every day to achieve the goals of your organization. </a:t>
            </a:r>
          </a:p>
          <a:p>
            <a:endParaRPr lang="en-US" sz="2000" dirty="0" smtClean="0"/>
          </a:p>
          <a:p>
            <a:r>
              <a:rPr lang="en-US" sz="2000" dirty="0" smtClean="0"/>
              <a:t>That makes it easier to store and access the data</a:t>
            </a:r>
          </a:p>
          <a:p>
            <a:pPr>
              <a:buNone/>
            </a:pPr>
            <a:r>
              <a:rPr lang="en-US" sz="2000" dirty="0" smtClean="0"/>
              <a:t>when there is a need.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352800"/>
            <a:ext cx="3698544" cy="30910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ackle-employee-in-effiency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9625" y="2634456"/>
            <a:ext cx="3333750" cy="221932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Objective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objective of “Employee Management System” is </a:t>
            </a:r>
            <a:r>
              <a:rPr lang="en-US" b="1" dirty="0" smtClean="0"/>
              <a:t>designing a scheduling system for a work centre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1. PROGRAMMING LANGUAGE USED : </a:t>
            </a:r>
            <a:r>
              <a:rPr lang="en-US" sz="2000" dirty="0" smtClean="0">
                <a:solidFill>
                  <a:srgbClr val="FFFF00"/>
                </a:solidFill>
                <a:latin typeface="arial"/>
                <a:cs typeface="arial"/>
              </a:rPr>
              <a:t>CORE JAVA</a:t>
            </a:r>
          </a:p>
          <a:p>
            <a:endParaRPr lang="en-US" sz="2000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endParaRPr lang="en-US" sz="2000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pPr>
              <a:buNone/>
            </a:pPr>
            <a:endParaRPr lang="en-US" sz="2000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endParaRPr lang="en-US" sz="2000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2. IDE USED FOR PROGRAMMING : </a:t>
            </a:r>
            <a:r>
              <a:rPr lang="en-US" sz="2000" dirty="0" smtClean="0">
                <a:solidFill>
                  <a:srgbClr val="FFFF00"/>
                </a:solidFill>
                <a:latin typeface="arial"/>
                <a:cs typeface="arial"/>
              </a:rPr>
              <a:t>ECLIPSE IDE</a:t>
            </a:r>
          </a:p>
          <a:p>
            <a:endParaRPr lang="en-US" sz="2000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Softwares</a:t>
            </a:r>
            <a:endParaRPr lang="en-US" sz="3600" dirty="0"/>
          </a:p>
        </p:txBody>
      </p:sp>
      <p:pic>
        <p:nvPicPr>
          <p:cNvPr id="7" name="Content Placeholder 6" descr="Screenshot (6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6400" y="3352800"/>
            <a:ext cx="2819400" cy="2667000"/>
          </a:xfrm>
        </p:spPr>
      </p:pic>
      <p:pic>
        <p:nvPicPr>
          <p:cNvPr id="8" name="Picture 7" descr="Screenshot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609600"/>
            <a:ext cx="2794104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3. FOR TESTING THE FLOW OF PROGRAM : 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JUNIT 4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Screenshot (10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0200" y="1981200"/>
            <a:ext cx="3200400" cy="195416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@Controller </a:t>
            </a:r>
            <a:r>
              <a:rPr lang="en-US" dirty="0" smtClean="0"/>
              <a:t>and </a:t>
            </a:r>
            <a:r>
              <a:rPr lang="en-US" dirty="0" smtClean="0"/>
              <a:t>@</a:t>
            </a:r>
            <a:r>
              <a:rPr lang="en-US" dirty="0" err="1" smtClean="0"/>
              <a:t>A</a:t>
            </a:r>
            <a:r>
              <a:rPr lang="en-US" dirty="0" err="1" smtClean="0"/>
              <a:t>utowired</a:t>
            </a:r>
            <a:endParaRPr lang="en-US" dirty="0" smtClean="0"/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@Entity and @Id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.Java class files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 (14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2057400"/>
            <a:ext cx="3505200" cy="255513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Spring Boot, the </a:t>
            </a:r>
            <a:r>
              <a:rPr lang="en-US" i="1" dirty="0" smtClean="0"/>
              <a:t>controller class</a:t>
            </a:r>
            <a:r>
              <a:rPr lang="en-US" dirty="0" smtClean="0"/>
              <a:t> is responsible for processing incoming REST API requests, preparing a model, and returning the view to be rendered as a response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controller classes in Spring are annotated either by the @Controller or the @</a:t>
            </a:r>
            <a:r>
              <a:rPr lang="en-US" dirty="0" err="1" smtClean="0"/>
              <a:t>RestController</a:t>
            </a:r>
            <a:r>
              <a:rPr lang="en-US" dirty="0" smtClean="0"/>
              <a:t> annotation.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 repository is a </a:t>
            </a:r>
            <a:r>
              <a:rPr lang="en-US" sz="2000" b="1" dirty="0" smtClean="0"/>
              <a:t>mechanism for encapsulating storage, retrieval, and search behavior which emulates a collection of objects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JPA handles most of the complexity of JDBC-based database access and object-relational mappings.</a:t>
            </a:r>
            <a:endParaRPr lang="en-US" sz="2000" dirty="0"/>
          </a:p>
        </p:txBody>
      </p:sp>
      <p:pic>
        <p:nvPicPr>
          <p:cNvPr id="5" name="Content Placeholder 4" descr="Screenshot (16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438400"/>
            <a:ext cx="4038600" cy="232149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</TotalTime>
  <Words>165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Employee Management System</vt:lpstr>
      <vt:lpstr>Index</vt:lpstr>
      <vt:lpstr>Introduction</vt:lpstr>
      <vt:lpstr>Objective</vt:lpstr>
      <vt:lpstr>Softwares</vt:lpstr>
      <vt:lpstr>Slide 6</vt:lpstr>
      <vt:lpstr>.Java class files</vt:lpstr>
      <vt:lpstr>@Controller</vt:lpstr>
      <vt:lpstr>Repository</vt:lpstr>
      <vt:lpstr>@Entity</vt:lpstr>
      <vt:lpstr>Conclusion</vt:lpstr>
      <vt:lpstr> *********Referral Link*********                                          https://github.com/Rajeswari1219/empproject2.git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acer</dc:creator>
  <cp:lastModifiedBy>acer</cp:lastModifiedBy>
  <cp:revision>39</cp:revision>
  <dcterms:created xsi:type="dcterms:W3CDTF">2006-08-16T00:00:00Z</dcterms:created>
  <dcterms:modified xsi:type="dcterms:W3CDTF">2022-02-25T05:13:16Z</dcterms:modified>
</cp:coreProperties>
</file>