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B1B3-2251-42B4-B26D-047F6454D0E5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2648C54-F35D-4FCA-862D-35BD1BA2624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18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B1B3-2251-42B4-B26D-047F6454D0E5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8C54-F35D-4FCA-862D-35BD1BA2624D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16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B1B3-2251-42B4-B26D-047F6454D0E5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8C54-F35D-4FCA-862D-35BD1BA2624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92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B1B3-2251-42B4-B26D-047F6454D0E5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8C54-F35D-4FCA-862D-35BD1BA2624D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35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B1B3-2251-42B4-B26D-047F6454D0E5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8C54-F35D-4FCA-862D-35BD1BA2624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21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B1B3-2251-42B4-B26D-047F6454D0E5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8C54-F35D-4FCA-862D-35BD1BA2624D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60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B1B3-2251-42B4-B26D-047F6454D0E5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8C54-F35D-4FCA-862D-35BD1BA2624D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12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B1B3-2251-42B4-B26D-047F6454D0E5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8C54-F35D-4FCA-862D-35BD1BA2624D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91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B1B3-2251-42B4-B26D-047F6454D0E5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8C54-F35D-4FCA-862D-35BD1BA26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68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B1B3-2251-42B4-B26D-047F6454D0E5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8C54-F35D-4FCA-862D-35BD1BA2624D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88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F1CB1B3-2251-42B4-B26D-047F6454D0E5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8C54-F35D-4FCA-862D-35BD1BA2624D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8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CB1B3-2251-42B4-B26D-047F6454D0E5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2648C54-F35D-4FCA-862D-35BD1BA2624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59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FFEFB-0F8B-4665-A1AE-7ACD94790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MUMBAI -The Commercial City to Excel the Opportunity</a:t>
            </a:r>
            <a:b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F0A61-FA86-4E84-8A24-66ED93D7A9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      Coursera IBM DS Capstone Project</a:t>
            </a:r>
          </a:p>
          <a:p>
            <a:r>
              <a:rPr lang="en-US" dirty="0"/>
              <a:t>						~ </a:t>
            </a:r>
            <a:r>
              <a:rPr lang="en-US" dirty="0" err="1"/>
              <a:t>RajESWARI</a:t>
            </a:r>
            <a:r>
              <a:rPr lang="en-US" dirty="0"/>
              <a:t>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9641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6E6C-7080-4DD5-9F40-8BF649B8E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E87FD-563F-4A8F-B664-5458B7677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Mumbai is the commercial capital of India.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Mumbai developed a highly diversified infrastructure.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its diverse society, comes diverse infrastructure which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decides the quality of living.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one moves to a new city like Mumbai, is where to find a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area to build and grow prosperously.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purpose is to help people in exploring better facilities around their neighbourhood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527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6E6C-7080-4DD5-9F40-8BF649B8E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Problem 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E87FD-563F-4A8F-B664-5458B7677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 and visualize all major parts of Mumbai City with top existing infrastructure.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best locations in Mumbai as per infrastructure?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areas have the potential for the development of infrastructure of different kinds?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all areas lack the infrastructure facilities?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best place to stay within a city for all vital infrastructure facilities?</a:t>
            </a:r>
          </a:p>
        </p:txBody>
      </p:sp>
    </p:spTree>
    <p:extLst>
      <p:ext uri="{BB962C8B-B14F-4D97-AF65-F5344CB8AC3E}">
        <p14:creationId xmlns:p14="http://schemas.microsoft.com/office/powerpoint/2010/main" val="173264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6E6C-7080-4DD5-9F40-8BF649B8E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acquisition and cleaning: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E87FD-563F-4A8F-B664-5458B7677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this project we need the following data: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Mumbai Pencoed (Scraped from web source)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Mumbai City data 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Geospace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on Mumbai Pencoed)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infrastructures in each neighbourhood of Mumbai City data (Foursquare API)</a:t>
            </a:r>
          </a:p>
        </p:txBody>
      </p:sp>
    </p:spTree>
    <p:extLst>
      <p:ext uri="{BB962C8B-B14F-4D97-AF65-F5344CB8AC3E}">
        <p14:creationId xmlns:p14="http://schemas.microsoft.com/office/powerpoint/2010/main" val="2814462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6E6C-7080-4DD5-9F40-8BF649B8E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E87FD-563F-4A8F-B664-5458B7677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Existing Infrastructure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829DCB-4AE7-4C61-8B5B-A51E6E8349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51579" y="2583403"/>
            <a:ext cx="6911186" cy="311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1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6E6C-7080-4DD5-9F40-8BF649B8E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E87FD-563F-4A8F-B664-5458B7677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Location as per infrastructure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4FFC6-10FA-43F3-8759-A1B07490B6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96592" y="2530138"/>
            <a:ext cx="4499407" cy="322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5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6E6C-7080-4DD5-9F40-8BF649B8E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E87FD-563F-4A8F-B664-5458B7677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Highest Potential 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Antop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Hill: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2DF73-5D96-436A-89DB-60A36440AA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51579" y="2644149"/>
            <a:ext cx="5731510" cy="291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6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6E6C-7080-4DD5-9F40-8BF649B8E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E87FD-563F-4A8F-B664-5458B7677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Lack of Infra Facilities: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586B72-B04C-4483-B337-63CDC4422A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51578" y="2757185"/>
            <a:ext cx="6067807" cy="201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70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3613A-A988-445A-A1C1-933283B7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 and future work</a:t>
            </a: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8570A-E58F-4F8E-8F2A-F721CED40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this project, I have gone through the process of identifying the business problems, specifying the data required, extracting and preparing the data, visualizing the results, performing machine learning by clustering the data into 3 clusters based on their frequency similarities, tackling and reaching to a definitive solution to business problems (mentioned in results).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Lastly, the project is providing recommendations to the relevant stakeholders i.e., business developers regarding the best locations to open a new infrastructure. The project also provides visitors and immigrants to the city regarding postal office areas for growth and living prosperously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289060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</TotalTime>
  <Words>344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Symbol</vt:lpstr>
      <vt:lpstr>Times New Roman</vt:lpstr>
      <vt:lpstr>Gallery</vt:lpstr>
      <vt:lpstr>MUMBAI -The Commercial City to Excel the Opportunity </vt:lpstr>
      <vt:lpstr>Introduction:</vt:lpstr>
      <vt:lpstr>Business Problem :</vt:lpstr>
      <vt:lpstr>Data acquisition and cleaning:</vt:lpstr>
      <vt:lpstr>Results:</vt:lpstr>
      <vt:lpstr>Results:</vt:lpstr>
      <vt:lpstr>Results:</vt:lpstr>
      <vt:lpstr>Results:</vt:lpstr>
      <vt:lpstr>Conclusion and future work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MUMBAI -The Commercial City to Excel the Opportunity</dc:title>
  <dc:creator>Rajeswari</dc:creator>
  <cp:lastModifiedBy>Rajeswari</cp:lastModifiedBy>
  <cp:revision>2</cp:revision>
  <dcterms:created xsi:type="dcterms:W3CDTF">2021-03-07T14:19:21Z</dcterms:created>
  <dcterms:modified xsi:type="dcterms:W3CDTF">2021-03-07T14:30:17Z</dcterms:modified>
</cp:coreProperties>
</file>