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88" d="100"/>
          <a:sy n="88" d="100"/>
        </p:scale>
        <p:origin x="246" y="12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sp>
        <p:nvSpPr>
          <p:cNvPr id="104867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2417779" y="802298"/>
            <a:ext cx="8637073" cy="2541431"/>
          </a:xfrm>
        </p:spPr>
        <p:txBody>
          <a:bodyPr anchor="b" bIns="0">
            <a:normAutofit/>
          </a:bodyPr>
          <a:lstStyle>
            <a:lvl1pPr algn="l">
              <a:defRPr sz="6600"/>
            </a:lvl1pPr>
          </a:lstStyle>
          <a:p>
            <a:r>
              <a:rPr lang="en-US"/>
              <a:t>Click to edit Master title style</a:t>
            </a:r>
            <a:endParaRPr dirty="0" lang="en-US"/>
          </a:p>
        </p:txBody>
      </p:sp>
      <p:sp>
        <p:nvSpPr>
          <p:cNvPr id="1048583" name="Subtitle 2"/>
          <p:cNvSpPr>
            <a:spLocks noGrp="1"/>
          </p:cNvSpPr>
          <p:nvPr>
            <p:ph type="subTitle" idx="1"/>
          </p:nvPr>
        </p:nvSpPr>
        <p:spPr>
          <a:xfrm>
            <a:off x="2417780" y="3531204"/>
            <a:ext cx="8637072" cy="977621"/>
          </a:xfrm>
        </p:spPr>
        <p:txBody>
          <a:bodyPr bIns="91440" tIns="91440">
            <a:normAutofit/>
          </a:bodyPr>
          <a:lstStyle>
            <a:lvl1pPr algn="l" indent="0" marL="0">
              <a:buNone/>
              <a:defRPr baseline="0" b="0" cap="all" sz="1800">
                <a:solidFill>
                  <a:schemeClr val="tx1"/>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85" name="Footer Placeholder 4"/>
          <p:cNvSpPr>
            <a:spLocks noGrp="1"/>
          </p:cNvSpPr>
          <p:nvPr>
            <p:ph type="ftr" sz="quarter" idx="11"/>
          </p:nvPr>
        </p:nvSpPr>
        <p:spPr>
          <a:xfrm>
            <a:off x="2416500" y="329307"/>
            <a:ext cx="4973915" cy="309201"/>
          </a:xfrm>
        </p:spPr>
        <p:txBody>
          <a:bodyPr/>
          <a:p>
            <a:endParaRPr dirty="0" lang="en-US"/>
          </a:p>
        </p:txBody>
      </p:sp>
      <p:sp>
        <p:nvSpPr>
          <p:cNvPr id="1048586" name="Slide Number Placeholder 5"/>
          <p:cNvSpPr>
            <a:spLocks noGrp="1"/>
          </p:cNvSpPr>
          <p:nvPr>
            <p:ph type="sldNum" sz="quarter" idx="12"/>
          </p:nvPr>
        </p:nvSpPr>
        <p:spPr>
          <a:xfrm>
            <a:off x="1437664" y="798973"/>
            <a:ext cx="811019" cy="503578"/>
          </a:xfrm>
        </p:spPr>
        <p:txBody>
          <a:bodyPr/>
          <a:p>
            <a:fld id="{D57F1E4F-1CFF-5643-939E-217C01CDF565}" type="slidenum">
              <a:rPr lang="en-US" smtClean="0"/>
              <a:t>‹#›</a:t>
            </a:fld>
            <a:endParaRPr dirty="0" lang="en-US"/>
          </a:p>
        </p:txBody>
      </p:sp>
      <p:cxnSp>
        <p:nvCxnSpPr>
          <p:cNvPr id="3145729" name="Straight Connector 14"/>
          <p:cNvCxnSpPr>
            <a:cxnSpLocks/>
          </p:cNvCxnSpPr>
          <p:nvPr/>
        </p:nvCxnSpPr>
        <p:spPr>
          <a:xfrm>
            <a:off x="2417780" y="3528542"/>
            <a:ext cx="863707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38" name="Title 1"/>
          <p:cNvSpPr>
            <a:spLocks noGrp="1"/>
          </p:cNvSpPr>
          <p:nvPr>
            <p:ph type="title"/>
          </p:nvPr>
        </p:nvSpPr>
        <p:spPr/>
        <p:txBody>
          <a:bodyPr/>
          <a:p>
            <a:r>
              <a:rPr lang="en-US"/>
              <a:t>Click to edit Master title style</a:t>
            </a:r>
            <a:endParaRPr dirty="0" lang="en-US"/>
          </a:p>
        </p:txBody>
      </p:sp>
      <p:sp>
        <p:nvSpPr>
          <p:cNvPr id="104863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0" name="Date Placeholder 3"/>
          <p:cNvSpPr>
            <a:spLocks noGrp="1"/>
          </p:cNvSpPr>
          <p:nvPr>
            <p:ph type="dt" sz="half" idx="10"/>
          </p:nvPr>
        </p:nvSpPr>
        <p:spPr/>
        <p:txBody>
          <a:bodyPr/>
          <a:p>
            <a:fld id="{55C6B4A9-1611-4792-9094-5F34BCA07E0B}" type="datetimeFigureOut">
              <a:rPr lang="en-US" smtClean="0"/>
              <a:t>8/30/2024</a:t>
            </a:fld>
            <a:endParaRPr dirty="0" lang="en-US"/>
          </a:p>
        </p:txBody>
      </p:sp>
      <p:sp>
        <p:nvSpPr>
          <p:cNvPr id="1048641" name="Footer Placeholder 4"/>
          <p:cNvSpPr>
            <a:spLocks noGrp="1"/>
          </p:cNvSpPr>
          <p:nvPr>
            <p:ph type="ftr" sz="quarter" idx="11"/>
          </p:nvPr>
        </p:nvSpPr>
        <p:spPr/>
        <p:txBody>
          <a:bodyPr/>
          <a:p>
            <a:endParaRPr dirty="0" lang="en-US"/>
          </a:p>
        </p:txBody>
      </p:sp>
      <p:sp>
        <p:nvSpPr>
          <p:cNvPr id="1048642" name="Slide Number Placeholder 5"/>
          <p:cNvSpPr>
            <a:spLocks noGrp="1"/>
          </p:cNvSpPr>
          <p:nvPr>
            <p:ph type="sldNum" sz="quarter" idx="12"/>
          </p:nvPr>
        </p:nvSpPr>
        <p:spPr/>
        <p:txBody>
          <a:bodyPr/>
          <a:p>
            <a:fld id="{89333C77-0158-454C-844F-B7AB9BD7DAD4}" type="slidenum">
              <a:rPr lang="en-US" smtClean="0"/>
              <a:t>‹#›</a:t>
            </a:fld>
            <a:endParaRPr dirty="0" lang="en-US"/>
          </a:p>
        </p:txBody>
      </p:sp>
      <p:cxnSp>
        <p:nvCxnSpPr>
          <p:cNvPr id="3145734" name="Straight Connector 25"/>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4" name=""/>
        <p:cNvGrpSpPr/>
        <p:nvPr/>
      </p:nvGrpSpPr>
      <p:grpSpPr>
        <a:xfrm>
          <a:off x="0" y="0"/>
          <a:ext cx="0" cy="0"/>
          <a:chOff x="0" y="0"/>
          <a:chExt cx="0" cy="0"/>
        </a:xfrm>
      </p:grpSpPr>
      <p:sp>
        <p:nvSpPr>
          <p:cNvPr id="1048625"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dirty="0" lang="en-US"/>
          </a:p>
        </p:txBody>
      </p:sp>
      <p:sp>
        <p:nvSpPr>
          <p:cNvPr id="1048626" name="Vertical Text Placeholder 2"/>
          <p:cNvSpPr>
            <a:spLocks noGrp="1"/>
          </p:cNvSpPr>
          <p:nvPr>
            <p:ph type="body" orient="vert" idx="1"/>
          </p:nvPr>
        </p:nvSpPr>
        <p:spPr>
          <a:xfrm>
            <a:off x="1444672" y="798973"/>
            <a:ext cx="7828830"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7"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28" name="Footer Placeholder 4"/>
          <p:cNvSpPr>
            <a:spLocks noGrp="1"/>
          </p:cNvSpPr>
          <p:nvPr>
            <p:ph type="ftr" sz="quarter" idx="11"/>
          </p:nvPr>
        </p:nvSpPr>
        <p:spPr/>
        <p:txBody>
          <a:bodyPr/>
          <a:p>
            <a:endParaRPr dirty="0" lang="en-US"/>
          </a:p>
        </p:txBody>
      </p:sp>
      <p:sp>
        <p:nvSpPr>
          <p:cNvPr id="1048629" name="Slide Number Placeholder 5"/>
          <p:cNvSpPr>
            <a:spLocks noGrp="1"/>
          </p:cNvSpPr>
          <p:nvPr>
            <p:ph type="sldNum" sz="quarter" idx="12"/>
          </p:nvPr>
        </p:nvSpPr>
        <p:spPr/>
        <p:txBody>
          <a:bodyPr/>
          <a:p>
            <a:fld id="{D57F1E4F-1CFF-5643-939E-217C01CDF565}" type="slidenum">
              <a:rPr lang="en-US" smtClean="0"/>
              <a:t>‹#›</a:t>
            </a:fld>
            <a:endParaRPr dirty="0" lang="en-US"/>
          </a:p>
        </p:txBody>
      </p:sp>
      <p:cxnSp>
        <p:nvCxnSpPr>
          <p:cNvPr id="3145732" name="Straight Connector 14"/>
          <p:cNvCxnSpPr>
            <a:cxnSpLocks/>
          </p:cNvCxnSpPr>
          <p:nvPr/>
        </p:nvCxnSpPr>
        <p:spPr>
          <a:xfrm>
            <a:off x="9439111" y="798973"/>
            <a:ext cx="0" cy="4659889"/>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29" name=""/>
        <p:cNvGrpSpPr/>
        <p:nvPr/>
      </p:nvGrpSpPr>
      <p:grpSpPr>
        <a:xfrm>
          <a:off x="0" y="0"/>
          <a:ext cx="0" cy="0"/>
          <a:chOff x="0" y="0"/>
          <a:chExt cx="0" cy="0"/>
        </a:xfrm>
      </p:grpSpPr>
      <p:sp>
        <p:nvSpPr>
          <p:cNvPr id="104858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9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1"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5" name="Title 1"/>
          <p:cNvSpPr>
            <a:spLocks noGrp="1"/>
          </p:cNvSpPr>
          <p:nvPr>
            <p:ph type="title"/>
          </p:nvPr>
        </p:nvSpPr>
        <p:spPr/>
        <p:txBody>
          <a:bodyPr/>
          <a:p>
            <a:r>
              <a:rPr lang="en-US"/>
              <a:t>Click to edit Master title style</a:t>
            </a:r>
            <a:endParaRPr dirty="0" lang="en-US"/>
          </a:p>
        </p:txBody>
      </p:sp>
      <p:sp>
        <p:nvSpPr>
          <p:cNvPr id="1048596"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7"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98" name="Footer Placeholder 4"/>
          <p:cNvSpPr>
            <a:spLocks noGrp="1"/>
          </p:cNvSpPr>
          <p:nvPr>
            <p:ph type="ftr" sz="quarter" idx="11"/>
          </p:nvPr>
        </p:nvSpPr>
        <p:spPr/>
        <p:txBody>
          <a:bodyPr/>
          <a:p>
            <a:endParaRPr dirty="0" lang="en-US"/>
          </a:p>
        </p:txBody>
      </p:sp>
      <p:sp>
        <p:nvSpPr>
          <p:cNvPr id="1048599" name="Slide Number Placeholder 5"/>
          <p:cNvSpPr>
            <a:spLocks noGrp="1"/>
          </p:cNvSpPr>
          <p:nvPr>
            <p:ph type="sldNum" sz="quarter" idx="12"/>
          </p:nvPr>
        </p:nvSpPr>
        <p:spPr/>
        <p:txBody>
          <a:bodyPr/>
          <a:p>
            <a:fld id="{D57F1E4F-1CFF-5643-939E-217C01CDF565}" type="slidenum">
              <a:rPr lang="en-US" smtClean="0"/>
              <a:t>‹#›</a:t>
            </a:fld>
            <a:endParaRPr dirty="0" lang="en-US"/>
          </a:p>
        </p:txBody>
      </p:sp>
      <p:cxnSp>
        <p:nvCxnSpPr>
          <p:cNvPr id="3145730" name="Straight Connector 32"/>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43"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dirty="0" lang="en-US"/>
          </a:p>
        </p:txBody>
      </p:sp>
      <p:sp>
        <p:nvSpPr>
          <p:cNvPr id="1048644" name="Text Placeholder 2"/>
          <p:cNvSpPr>
            <a:spLocks noGrp="1"/>
          </p:cNvSpPr>
          <p:nvPr>
            <p:ph type="body" idx="1"/>
          </p:nvPr>
        </p:nvSpPr>
        <p:spPr>
          <a:xfrm>
            <a:off x="1454239" y="3806195"/>
            <a:ext cx="8630446" cy="1012929"/>
          </a:xfrm>
        </p:spPr>
        <p:txBody>
          <a:bodyPr tIns="91440">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lang="en-US" smtClean="0"/>
              <a:t>‹#›</a:t>
            </a:fld>
            <a:endParaRPr dirty="0" lang="en-US"/>
          </a:p>
        </p:txBody>
      </p:sp>
      <p:cxnSp>
        <p:nvCxnSpPr>
          <p:cNvPr id="3145735" name="Straight Connector 14"/>
          <p:cNvCxnSpPr>
            <a:cxnSpLocks/>
          </p:cNvCxnSpPr>
          <p:nvPr/>
        </p:nvCxnSpPr>
        <p:spPr>
          <a:xfrm>
            <a:off x="1454239" y="3804985"/>
            <a:ext cx="8630446"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48" name="Title 1"/>
          <p:cNvSpPr>
            <a:spLocks noGrp="1"/>
          </p:cNvSpPr>
          <p:nvPr>
            <p:ph type="title"/>
          </p:nvPr>
        </p:nvSpPr>
        <p:spPr>
          <a:xfrm>
            <a:off x="1449217" y="804889"/>
            <a:ext cx="9605635" cy="1059305"/>
          </a:xfrm>
        </p:spPr>
        <p:txBody>
          <a:bodyPr/>
          <a:p>
            <a:r>
              <a:rPr lang="en-US"/>
              <a:t>Click to edit Master title style</a:t>
            </a:r>
            <a:endParaRPr dirty="0" lang="en-US"/>
          </a:p>
        </p:txBody>
      </p:sp>
      <p:sp>
        <p:nvSpPr>
          <p:cNvPr id="1048649" name="Content Placeholder 2"/>
          <p:cNvSpPr>
            <a:spLocks noGrp="1"/>
          </p:cNvSpPr>
          <p:nvPr>
            <p:ph sz="half" idx="1"/>
          </p:nvPr>
        </p:nvSpPr>
        <p:spPr>
          <a:xfrm>
            <a:off x="1447331" y="2010878"/>
            <a:ext cx="4645152" cy="344859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0" name="Content Placeholder 3"/>
          <p:cNvSpPr>
            <a:spLocks noGrp="1"/>
          </p:cNvSpPr>
          <p:nvPr>
            <p:ph sz="half" idx="2"/>
          </p:nvPr>
        </p:nvSpPr>
        <p:spPr>
          <a:xfrm>
            <a:off x="6413771" y="2017343"/>
            <a:ext cx="4645152" cy="344152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1" name="Date Placeholder 4"/>
          <p:cNvSpPr>
            <a:spLocks noGrp="1"/>
          </p:cNvSpPr>
          <p:nvPr>
            <p:ph type="dt" sz="half" idx="10"/>
          </p:nvPr>
        </p:nvSpPr>
        <p:spPr/>
        <p:txBody>
          <a:bodyPr/>
          <a:p>
            <a:fld id="{EB712588-04B1-427B-82EE-E8DB90309F08}" type="datetimeFigureOut">
              <a:rPr lang="en-US" smtClean="0"/>
              <a:t>8/30/2024</a:t>
            </a:fld>
            <a:endParaRPr dirty="0" lang="en-US"/>
          </a:p>
        </p:txBody>
      </p:sp>
      <p:sp>
        <p:nvSpPr>
          <p:cNvPr id="1048652" name="Footer Placeholder 5"/>
          <p:cNvSpPr>
            <a:spLocks noGrp="1"/>
          </p:cNvSpPr>
          <p:nvPr>
            <p:ph type="ftr" sz="quarter" idx="11"/>
          </p:nvPr>
        </p:nvSpPr>
        <p:spPr/>
        <p:txBody>
          <a:bodyPr/>
          <a:p>
            <a:endParaRPr dirty="0" lang="en-US"/>
          </a:p>
        </p:txBody>
      </p:sp>
      <p:sp>
        <p:nvSpPr>
          <p:cNvPr id="1048653" name="Slide Number Placeholder 6"/>
          <p:cNvSpPr>
            <a:spLocks noGrp="1"/>
          </p:cNvSpPr>
          <p:nvPr>
            <p:ph type="sldNum" sz="quarter" idx="12"/>
          </p:nvPr>
        </p:nvSpPr>
        <p:spPr/>
        <p:txBody>
          <a:bodyPr/>
          <a:p>
            <a:fld id="{6FF9F0C5-380F-41C2-899A-BAC0F0927E16}" type="slidenum">
              <a:rPr lang="en-US" smtClean="0"/>
              <a:t>‹#›</a:t>
            </a:fld>
            <a:endParaRPr dirty="0" lang="en-US"/>
          </a:p>
        </p:txBody>
      </p:sp>
      <p:cxnSp>
        <p:nvCxnSpPr>
          <p:cNvPr id="3145736" name="Straight Connector 3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 name=""/>
        <p:cNvGrpSpPr/>
        <p:nvPr/>
      </p:nvGrpSpPr>
      <p:grpSpPr>
        <a:xfrm>
          <a:off x="0" y="0"/>
          <a:ext cx="0" cy="0"/>
          <a:chOff x="0" y="0"/>
          <a:chExt cx="0" cy="0"/>
        </a:xfrm>
      </p:grpSpPr>
      <p:sp>
        <p:nvSpPr>
          <p:cNvPr id="1048654" name="Title 1"/>
          <p:cNvSpPr>
            <a:spLocks noGrp="1"/>
          </p:cNvSpPr>
          <p:nvPr>
            <p:ph type="title"/>
          </p:nvPr>
        </p:nvSpPr>
        <p:spPr>
          <a:xfrm>
            <a:off x="1447191" y="804163"/>
            <a:ext cx="9607661" cy="1056319"/>
          </a:xfrm>
        </p:spPr>
        <p:txBody>
          <a:bodyPr/>
          <a:p>
            <a:r>
              <a:rPr lang="en-US"/>
              <a:t>Click to edit Master title style</a:t>
            </a:r>
            <a:endParaRPr dirty="0" lang="en-US"/>
          </a:p>
        </p:txBody>
      </p:sp>
      <p:sp>
        <p:nvSpPr>
          <p:cNvPr id="1048655" name="Text Placeholder 2"/>
          <p:cNvSpPr>
            <a:spLocks noGrp="1"/>
          </p:cNvSpPr>
          <p:nvPr>
            <p:ph type="body" idx="1"/>
          </p:nvPr>
        </p:nvSpPr>
        <p:spPr>
          <a:xfrm>
            <a:off x="1447191" y="2019549"/>
            <a:ext cx="4645152" cy="801943"/>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3"/>
          <p:cNvSpPr>
            <a:spLocks noGrp="1"/>
          </p:cNvSpPr>
          <p:nvPr>
            <p:ph sz="half" idx="2"/>
          </p:nvPr>
        </p:nvSpPr>
        <p:spPr>
          <a:xfrm>
            <a:off x="1447191" y="2824269"/>
            <a:ext cx="4645152"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Text Placeholder 4"/>
          <p:cNvSpPr>
            <a:spLocks noGrp="1"/>
          </p:cNvSpPr>
          <p:nvPr>
            <p:ph type="body" sz="quarter" idx="3"/>
          </p:nvPr>
        </p:nvSpPr>
        <p:spPr>
          <a:xfrm>
            <a:off x="6412362" y="2023003"/>
            <a:ext cx="4645152" cy="802237"/>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5"/>
          <p:cNvSpPr>
            <a:spLocks noGrp="1"/>
          </p:cNvSpPr>
          <p:nvPr>
            <p:ph sz="quarter" idx="4"/>
          </p:nvPr>
        </p:nvSpPr>
        <p:spPr>
          <a:xfrm>
            <a:off x="6412362" y="2821491"/>
            <a:ext cx="4645152"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Date Placeholder 6"/>
          <p:cNvSpPr>
            <a:spLocks noGrp="1"/>
          </p:cNvSpPr>
          <p:nvPr>
            <p:ph type="dt" sz="half" idx="10"/>
          </p:nvPr>
        </p:nvSpPr>
        <p:spPr/>
        <p:txBody>
          <a:bodyPr/>
          <a:p>
            <a:fld id="{B61BEF0D-F0BB-DE4B-95CE-6DB70DBA9567}" type="datetimeFigureOut">
              <a:rPr lang="en-US" smtClean="0"/>
              <a:t>8/30/2024</a:t>
            </a:fld>
            <a:endParaRPr dirty="0" lang="en-US"/>
          </a:p>
        </p:txBody>
      </p:sp>
      <p:sp>
        <p:nvSpPr>
          <p:cNvPr id="1048660" name="Footer Placeholder 7"/>
          <p:cNvSpPr>
            <a:spLocks noGrp="1"/>
          </p:cNvSpPr>
          <p:nvPr>
            <p:ph type="ftr" sz="quarter" idx="11"/>
          </p:nvPr>
        </p:nvSpPr>
        <p:spPr/>
        <p:txBody>
          <a:bodyPr/>
          <a:p>
            <a:endParaRPr dirty="0" lang="en-US"/>
          </a:p>
        </p:txBody>
      </p:sp>
      <p:sp>
        <p:nvSpPr>
          <p:cNvPr id="1048661" name="Slide Number Placeholder 8"/>
          <p:cNvSpPr>
            <a:spLocks noGrp="1"/>
          </p:cNvSpPr>
          <p:nvPr>
            <p:ph type="sldNum" sz="quarter" idx="12"/>
          </p:nvPr>
        </p:nvSpPr>
        <p:spPr/>
        <p:txBody>
          <a:bodyPr/>
          <a:p>
            <a:fld id="{D57F1E4F-1CFF-5643-939E-217C01CDF565}" type="slidenum">
              <a:rPr lang="en-US" smtClean="0"/>
              <a:t>‹#›</a:t>
            </a:fld>
            <a:endParaRPr dirty="0" lang="en-US"/>
          </a:p>
        </p:txBody>
      </p:sp>
      <p:cxnSp>
        <p:nvCxnSpPr>
          <p:cNvPr id="3145737" name="Straight Connector 28"/>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20" name="Title 1"/>
          <p:cNvSpPr>
            <a:spLocks noGrp="1"/>
          </p:cNvSpPr>
          <p:nvPr>
            <p:ph type="title"/>
          </p:nvPr>
        </p:nvSpPr>
        <p:spPr/>
        <p:txBody>
          <a:bodyPr/>
          <a:p>
            <a:r>
              <a:rPr lang="en-US"/>
              <a:t>Click to edit Master title style</a:t>
            </a:r>
            <a:endParaRPr dirty="0" lang="en-US"/>
          </a:p>
        </p:txBody>
      </p:sp>
      <p:sp>
        <p:nvSpPr>
          <p:cNvPr id="1048621" name="Date Placeholder 2"/>
          <p:cNvSpPr>
            <a:spLocks noGrp="1"/>
          </p:cNvSpPr>
          <p:nvPr>
            <p:ph type="dt" sz="half" idx="10"/>
          </p:nvPr>
        </p:nvSpPr>
        <p:spPr/>
        <p:txBody>
          <a:bodyPr/>
          <a:p>
            <a:fld id="{B61BEF0D-F0BB-DE4B-95CE-6DB70DBA9567}" type="datetimeFigureOut">
              <a:rPr lang="en-US" smtClean="0"/>
              <a:t>8/30/2024</a:t>
            </a:fld>
            <a:endParaRPr dirty="0" lang="en-US"/>
          </a:p>
        </p:txBody>
      </p:sp>
      <p:sp>
        <p:nvSpPr>
          <p:cNvPr id="1048622" name="Footer Placeholder 3"/>
          <p:cNvSpPr>
            <a:spLocks noGrp="1"/>
          </p:cNvSpPr>
          <p:nvPr>
            <p:ph type="ftr" sz="quarter" idx="11"/>
          </p:nvPr>
        </p:nvSpPr>
        <p:spPr/>
        <p:txBody>
          <a:bodyPr/>
          <a:p>
            <a:endParaRPr dirty="0" lang="en-US"/>
          </a:p>
        </p:txBody>
      </p:sp>
      <p:sp>
        <p:nvSpPr>
          <p:cNvPr id="1048623" name="Slide Number Placeholder 4"/>
          <p:cNvSpPr>
            <a:spLocks noGrp="1"/>
          </p:cNvSpPr>
          <p:nvPr>
            <p:ph type="sldNum" sz="quarter" idx="12"/>
          </p:nvPr>
        </p:nvSpPr>
        <p:spPr/>
        <p:txBody>
          <a:bodyPr/>
          <a:p>
            <a:fld id="{D57F1E4F-1CFF-5643-939E-217C01CDF565}" type="slidenum">
              <a:rPr lang="en-US" smtClean="0"/>
              <a:t>‹#›</a:t>
            </a:fld>
            <a:endParaRPr dirty="0" lang="en-US"/>
          </a:p>
        </p:txBody>
      </p:sp>
      <p:cxnSp>
        <p:nvCxnSpPr>
          <p:cNvPr id="3145731" name="Straight Connector 2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62"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63" name="Footer Placeholder 2"/>
          <p:cNvSpPr>
            <a:spLocks noGrp="1"/>
          </p:cNvSpPr>
          <p:nvPr>
            <p:ph type="ftr" sz="quarter" idx="11"/>
          </p:nvPr>
        </p:nvSpPr>
        <p:spPr/>
        <p:txBody>
          <a:bodyPr/>
          <a:p>
            <a:endParaRPr dirty="0" lang="en-US"/>
          </a:p>
        </p:txBody>
      </p:sp>
      <p:sp>
        <p:nvSpPr>
          <p:cNvPr id="1048664"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5"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dirty="0" lang="en-US"/>
          </a:p>
        </p:txBody>
      </p:sp>
      <p:sp>
        <p:nvSpPr>
          <p:cNvPr id="1048666" name="Content Placeholder 2"/>
          <p:cNvSpPr>
            <a:spLocks noGrp="1"/>
          </p:cNvSpPr>
          <p:nvPr>
            <p:ph idx="1"/>
          </p:nvPr>
        </p:nvSpPr>
        <p:spPr>
          <a:xfrm>
            <a:off x="5043714" y="798974"/>
            <a:ext cx="6012470"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Text Placeholder 3"/>
          <p:cNvSpPr>
            <a:spLocks noGrp="1"/>
          </p:cNvSpPr>
          <p:nvPr>
            <p:ph type="body" sz="half" idx="2"/>
          </p:nvPr>
        </p:nvSpPr>
        <p:spPr>
          <a:xfrm>
            <a:off x="1444671" y="3205491"/>
            <a:ext cx="3275013" cy="2248181"/>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8" name="Date Placeholder 4"/>
          <p:cNvSpPr>
            <a:spLocks noGrp="1"/>
          </p:cNvSpPr>
          <p:nvPr>
            <p:ph type="dt" sz="half" idx="10"/>
          </p:nvPr>
        </p:nvSpPr>
        <p:spPr/>
        <p:txBody>
          <a:bodyPr/>
          <a:p>
            <a:fld id="{42A54C80-263E-416B-A8E0-580EDEADCBDC}" type="datetimeFigureOut">
              <a:rPr lang="en-US" smtClean="0"/>
              <a:t>8/30/2024</a:t>
            </a:fld>
            <a:endParaRPr dirty="0" lang="en-US"/>
          </a:p>
        </p:txBody>
      </p:sp>
      <p:sp>
        <p:nvSpPr>
          <p:cNvPr id="1048669" name="Footer Placeholder 5"/>
          <p:cNvSpPr>
            <a:spLocks noGrp="1"/>
          </p:cNvSpPr>
          <p:nvPr>
            <p:ph type="ftr" sz="quarter" idx="11"/>
          </p:nvPr>
        </p:nvSpPr>
        <p:spPr/>
        <p:txBody>
          <a:bodyPr/>
          <a:p>
            <a:endParaRPr dirty="0" lang="en-US"/>
          </a:p>
        </p:txBody>
      </p:sp>
      <p:sp>
        <p:nvSpPr>
          <p:cNvPr id="1048670" name="Slide Number Placeholder 6"/>
          <p:cNvSpPr>
            <a:spLocks noGrp="1"/>
          </p:cNvSpPr>
          <p:nvPr>
            <p:ph type="sldNum" sz="quarter" idx="12"/>
          </p:nvPr>
        </p:nvSpPr>
        <p:spPr/>
        <p:txBody>
          <a:bodyPr/>
          <a:p>
            <a:fld id="{519954A3-9DFD-4C44-94BA-B95130A3BA1C}" type="slidenum">
              <a:rPr lang="en-US" smtClean="0"/>
              <a:t>‹#›</a:t>
            </a:fld>
            <a:endParaRPr dirty="0" lang="en-US"/>
          </a:p>
        </p:txBody>
      </p:sp>
      <p:cxnSp>
        <p:nvCxnSpPr>
          <p:cNvPr id="3145738" name="Straight Connector 16"/>
          <p:cNvCxnSpPr>
            <a:cxnSpLocks/>
          </p:cNvCxnSpPr>
          <p:nvPr/>
        </p:nvCxnSpPr>
        <p:spPr>
          <a:xfrm>
            <a:off x="1448280" y="3205491"/>
            <a:ext cx="3269490"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 name=""/>
        <p:cNvGrpSpPr/>
        <p:nvPr/>
      </p:nvGrpSpPr>
      <p:grpSpPr>
        <a:xfrm>
          <a:off x="0" y="0"/>
          <a:ext cx="0" cy="0"/>
          <a:chOff x="0" y="0"/>
          <a:chExt cx="0" cy="0"/>
        </a:xfrm>
      </p:grpSpPr>
      <p:grpSp>
        <p:nvGrpSpPr>
          <p:cNvPr id="46" name="Group 7"/>
          <p:cNvGrpSpPr/>
          <p:nvPr/>
        </p:nvGrpSpPr>
        <p:grpSpPr>
          <a:xfrm>
            <a:off x="7477387" y="482170"/>
            <a:ext cx="4074533" cy="5149101"/>
            <a:chOff x="7477387" y="482170"/>
            <a:chExt cx="4074533" cy="5149101"/>
          </a:xfrm>
        </p:grpSpPr>
        <p:sp>
          <p:nvSpPr>
            <p:cNvPr id="1048630" name="Rectangle 17"/>
            <p:cNvSpPr/>
            <p:nvPr/>
          </p:nvSpPr>
          <p:spPr bwMode="black">
            <a:xfrm>
              <a:off x="7477387" y="482170"/>
              <a:ext cx="4074533"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31" name="Rectangle 18"/>
            <p:cNvSpPr/>
            <p:nvPr/>
          </p:nvSpPr>
          <p:spPr bwMode="blackWhite">
            <a:xfrm>
              <a:off x="7790446" y="812506"/>
              <a:ext cx="3450289"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3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dirty="0" lang="en-US"/>
          </a:p>
        </p:txBody>
      </p:sp>
      <p:sp>
        <p:nvSpPr>
          <p:cNvPr id="1048633" name="Picture Placeholder 2"/>
          <p:cNvSpPr>
            <a:spLocks noChangeAspect="1" noGrp="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4" name="Text Placeholder 3"/>
          <p:cNvSpPr>
            <a:spLocks noGrp="1"/>
          </p:cNvSpPr>
          <p:nvPr>
            <p:ph type="body" sz="half" idx="2"/>
          </p:nvPr>
        </p:nvSpPr>
        <p:spPr>
          <a:xfrm>
            <a:off x="1450329" y="3145992"/>
            <a:ext cx="5524404" cy="2003742"/>
          </a:xfrm>
        </p:spPr>
        <p:txBody>
          <a:bodyPr>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5" name="Date Placeholder 4"/>
          <p:cNvSpPr>
            <a:spLocks noGrp="1"/>
          </p:cNvSpPr>
          <p:nvPr>
            <p:ph type="dt" sz="half" idx="10"/>
          </p:nvPr>
        </p:nvSpPr>
        <p:spPr>
          <a:xfrm>
            <a:off x="1447382" y="5469856"/>
            <a:ext cx="5527351" cy="320123"/>
          </a:xfrm>
        </p:spPr>
        <p:txBody>
          <a:bodyPr/>
          <a:lstStyle>
            <a:lvl1pPr algn="l"/>
          </a:lstStyle>
          <a:p>
            <a:fld id="{B61BEF0D-F0BB-DE4B-95CE-6DB70DBA9567}" type="datetimeFigureOut">
              <a:rPr lang="en-US" smtClean="0"/>
              <a:t>8/30/2024</a:t>
            </a:fld>
            <a:endParaRPr dirty="0" lang="en-US"/>
          </a:p>
        </p:txBody>
      </p:sp>
      <p:sp>
        <p:nvSpPr>
          <p:cNvPr id="1048636" name="Footer Placeholder 5"/>
          <p:cNvSpPr>
            <a:spLocks noGrp="1"/>
          </p:cNvSpPr>
          <p:nvPr>
            <p:ph type="ftr" sz="quarter" idx="11"/>
          </p:nvPr>
        </p:nvSpPr>
        <p:spPr>
          <a:xfrm>
            <a:off x="1447382" y="318640"/>
            <a:ext cx="5541004" cy="320931"/>
          </a:xfrm>
        </p:spPr>
        <p:txBody>
          <a:bodyPr/>
          <a:p>
            <a:endParaRPr dirty="0" lang="en-US"/>
          </a:p>
        </p:txBody>
      </p:sp>
      <p:sp>
        <p:nvSpPr>
          <p:cNvPr id="1048637" name="Slide Number Placeholder 6"/>
          <p:cNvSpPr>
            <a:spLocks noGrp="1"/>
          </p:cNvSpPr>
          <p:nvPr>
            <p:ph type="sldNum" sz="quarter" idx="12"/>
          </p:nvPr>
        </p:nvSpPr>
        <p:spPr/>
        <p:txBody>
          <a:bodyPr/>
          <a:p>
            <a:fld id="{D57F1E4F-1CFF-5643-939E-217C01CDF565}" type="slidenum">
              <a:rPr lang="en-US" smtClean="0"/>
              <a:t>‹#›</a:t>
            </a:fld>
            <a:endParaRPr dirty="0" lang="en-US"/>
          </a:p>
        </p:txBody>
      </p:sp>
      <p:cxnSp>
        <p:nvCxnSpPr>
          <p:cNvPr id="3145733" name="Straight Connector 30"/>
          <p:cNvCxnSpPr>
            <a:cxnSpLocks/>
          </p:cNvCxnSpPr>
          <p:nvPr/>
        </p:nvCxnSpPr>
        <p:spPr>
          <a:xfrm>
            <a:off x="1447382" y="3143605"/>
            <a:ext cx="5527351"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jpe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Rectangle 7"/>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xmlns:r="http://schemas.openxmlformats.org/officeDocument/2006/relationships" r:embed="rId13"/>
          <a:srcRect t="1538" b="-1538"/>
          <a:stretch>
            <a:fillRect/>
          </a:stretch>
        </p:blipFill>
        <p:spPr bwMode="black">
          <a:xfrm>
            <a:off x="0" y="6126480"/>
            <a:ext cx="12192000" cy="742950"/>
          </a:xfrm>
          <a:prstGeom prst="rect"/>
        </p:spPr>
      </p:pic>
      <p:sp>
        <p:nvSpPr>
          <p:cNvPr id="1048577" name="Title Placeholder 1"/>
          <p:cNvSpPr>
            <a:spLocks noGrp="1"/>
          </p:cNvSpPr>
          <p:nvPr>
            <p:ph type="title"/>
          </p:nvPr>
        </p:nvSpPr>
        <p:spPr>
          <a:xfrm>
            <a:off x="1451579" y="804519"/>
            <a:ext cx="9603275" cy="1049235"/>
          </a:xfrm>
          <a:prstGeom prst="rect"/>
        </p:spPr>
        <p:txBody>
          <a:bodyPr anchor="t"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451579" y="2015732"/>
            <a:ext cx="9603275"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7554138" y="330370"/>
            <a:ext cx="3500715" cy="309201"/>
          </a:xfrm>
          <a:prstGeom prst="rect"/>
        </p:spPr>
        <p:txBody>
          <a:bodyPr anchor="ctr" bIns="45720" lIns="91440" rIns="91440" rtlCol="0" tIns="45720" vert="horz"/>
          <a:lstStyle>
            <a:lvl1pPr algn="r">
              <a:defRPr sz="1000">
                <a:solidFill>
                  <a:schemeClr val="tx1">
                    <a:tint val="75000"/>
                  </a:schemeClr>
                </a:solidFill>
              </a:defRPr>
            </a:lvl1pPr>
          </a:lstStyle>
          <a:p>
            <a:fld id="{B61BEF0D-F0BB-DE4B-95CE-6DB70DBA9567}" type="datetimeFigureOut">
              <a:rPr lang="en-US" smtClean="0"/>
              <a:t>8/30/2024</a:t>
            </a:fld>
            <a:endParaRPr dirty="0" lang="en-US"/>
          </a:p>
        </p:txBody>
      </p:sp>
      <p:sp>
        <p:nvSpPr>
          <p:cNvPr id="1048580" name="Footer Placeholder 4"/>
          <p:cNvSpPr>
            <a:spLocks noGrp="1"/>
          </p:cNvSpPr>
          <p:nvPr>
            <p:ph type="ftr" sz="quarter" idx="3"/>
          </p:nvPr>
        </p:nvSpPr>
        <p:spPr>
          <a:xfrm>
            <a:off x="1451579" y="329307"/>
            <a:ext cx="5938836" cy="309201"/>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1" name="Slide Number Placeholder 5"/>
          <p:cNvSpPr>
            <a:spLocks noGrp="1"/>
          </p:cNvSpPr>
          <p:nvPr>
            <p:ph type="sldNum" sz="quarter" idx="4"/>
          </p:nvPr>
        </p:nvSpPr>
        <p:spPr>
          <a:xfrm>
            <a:off x="480060" y="798973"/>
            <a:ext cx="811019" cy="503578"/>
          </a:xfrm>
          <a:prstGeom prst="rect"/>
        </p:spPr>
        <p:txBody>
          <a:bodyPr anchor="t" bIns="45720" lIns="91440" rIns="91440" rtlCol="0" tIns="45720" vert="horz"/>
          <a:lstStyle>
            <a:lvl1pPr algn="r">
              <a:defRPr sz="2800">
                <a:solidFill>
                  <a:schemeClr val="accent1"/>
                </a:solidFill>
              </a:defRPr>
            </a:lvl1pPr>
          </a:lstStyle>
          <a:p>
            <a:fld id="{D57F1E4F-1CFF-5643-939E-217C01CDF565}" type="slidenum">
              <a:rPr lang="en-US" smtClean="0"/>
              <a:t>‹#›</a:t>
            </a:fld>
            <a:endParaRPr dirty="0" lang="en-US"/>
          </a:p>
        </p:txBody>
      </p:sp>
      <p:cxnSp>
        <p:nvCxnSpPr>
          <p:cNvPr id="3145728" name="Straight Connector 9"/>
          <p:cNvCxnSpPr>
            <a:cxnSpLocks/>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Title 1"/>
          <p:cNvSpPr>
            <a:spLocks noGrp="1"/>
          </p:cNvSpPr>
          <p:nvPr>
            <p:ph type="ctrTitle"/>
          </p:nvPr>
        </p:nvSpPr>
        <p:spPr>
          <a:xfrm>
            <a:off x="1349751" y="1307635"/>
            <a:ext cx="7766936" cy="1024466"/>
          </a:xfrm>
        </p:spPr>
        <p:txBody>
          <a:bodyPr>
            <a:normAutofit fontScale="90000"/>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1048588"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dirty="0" lang="en-US">
                <a:solidFill>
                  <a:schemeClr val="tx1"/>
                </a:solidFill>
                <a:latin typeface="Times New Roman" panose="02020603050405020304" pitchFamily="18" charset="0"/>
                <a:cs typeface="Times New Roman" panose="02020603050405020304" pitchFamily="18" charset="0"/>
              </a:rPr>
              <a:t>k</a:t>
            </a:r>
            <a:r>
              <a:rPr dirty="0" lang="en-US">
                <a:solidFill>
                  <a:schemeClr val="tx1"/>
                </a:solidFill>
                <a:latin typeface="Times New Roman" panose="02020603050405020304" pitchFamily="18" charset="0"/>
                <a:cs typeface="Times New Roman" panose="02020603050405020304" pitchFamily="18" charset="0"/>
              </a:rPr>
              <a:t>.</a:t>
            </a:r>
            <a:r>
              <a:rPr dirty="0" lang="en-US">
                <a:solidFill>
                  <a:schemeClr val="tx1"/>
                </a:solidFill>
                <a:latin typeface="Times New Roman" panose="02020603050405020304" pitchFamily="18" charset="0"/>
                <a:cs typeface="Times New Roman" panose="02020603050405020304" pitchFamily="18" charset="0"/>
              </a:rPr>
              <a:t>R</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j</a:t>
            </a:r>
            <a:r>
              <a:rPr dirty="0" lang="en-US">
                <a:solidFill>
                  <a:schemeClr val="tx1"/>
                </a:solidFill>
                <a:latin typeface="Times New Roman" panose="02020603050405020304" pitchFamily="18" charset="0"/>
                <a:cs typeface="Times New Roman" panose="02020603050405020304" pitchFamily="18" charset="0"/>
              </a:rPr>
              <a:t>e</a:t>
            </a:r>
            <a:r>
              <a:rPr dirty="0" lang="en-US">
                <a:solidFill>
                  <a:schemeClr val="tx1"/>
                </a:solidFill>
                <a:latin typeface="Times New Roman" panose="02020603050405020304" pitchFamily="18" charset="0"/>
                <a:cs typeface="Times New Roman" panose="02020603050405020304" pitchFamily="18" charset="0"/>
              </a:rPr>
              <a:t>s</a:t>
            </a:r>
            <a:r>
              <a:rPr dirty="0" lang="en-US">
                <a:solidFill>
                  <a:schemeClr val="tx1"/>
                </a:solidFill>
                <a:latin typeface="Times New Roman" panose="02020603050405020304" pitchFamily="18" charset="0"/>
                <a:cs typeface="Times New Roman" panose="02020603050405020304" pitchFamily="18" charset="0"/>
              </a:rPr>
              <a:t>w</a:t>
            </a:r>
            <a:r>
              <a:rPr dirty="0" lang="en-US">
                <a:solidFill>
                  <a:schemeClr val="tx1"/>
                </a:solidFill>
                <a:latin typeface="Times New Roman" panose="02020603050405020304" pitchFamily="18" charset="0"/>
                <a:cs typeface="Times New Roman" panose="02020603050405020304" pitchFamily="18" charset="0"/>
              </a:rPr>
              <a:t>ari</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6</a:t>
            </a:r>
            <a:r>
              <a:rPr dirty="0" lang="en-US">
                <a:solidFill>
                  <a:schemeClr val="tx1"/>
                </a:solidFill>
                <a:latin typeface="Times New Roman" panose="02020603050405020304" pitchFamily="18" charset="0"/>
                <a:cs typeface="Times New Roman" panose="02020603050405020304" pitchFamily="18" charset="0"/>
              </a:rPr>
              <a:t>2</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a:t>
            </a:r>
            <a:r>
              <a:rPr lang="en-IN">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b</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c</a:t>
            </a:r>
            <a:r>
              <a:rPr lang="en-US">
                <a:solidFill>
                  <a:schemeClr val="tx1"/>
                </a:solidFill>
                <a:latin typeface="Times New Roman" panose="02020603050405020304" pitchFamily="18" charset="0"/>
                <a:cs typeface="Times New Roman" panose="02020603050405020304" pitchFamily="18" charset="0"/>
              </a:rPr>
              <a:t>o</a:t>
            </a:r>
            <a:r>
              <a:rPr lang="en-US">
                <a:solidFill>
                  <a:schemeClr val="tx1"/>
                </a:solidFill>
                <a:latin typeface="Times New Roman" panose="02020603050405020304" pitchFamily="18" charset="0"/>
                <a:cs typeface="Times New Roman" panose="02020603050405020304" pitchFamily="18" charset="0"/>
              </a:rPr>
              <a:t>m</a:t>
            </a:r>
            <a:r>
              <a:rPr lang="en-US">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i</a:t>
            </a:r>
            <a:r>
              <a:rPr lang="en-US">
                <a:solidFill>
                  <a:schemeClr val="tx1"/>
                </a:solidFill>
                <a:latin typeface="Times New Roman" panose="02020603050405020304" pitchFamily="18" charset="0"/>
                <a:cs typeface="Times New Roman" panose="02020603050405020304" pitchFamily="18" charset="0"/>
              </a:rPr>
              <a:t>s</a:t>
            </a:r>
            <a:r>
              <a:rPr lang="en-US">
                <a:solidFill>
                  <a:schemeClr val="tx1"/>
                </a:solidFill>
                <a:latin typeface="Times New Roman" panose="02020603050405020304" pitchFamily="18" charset="0"/>
                <a:cs typeface="Times New Roman" panose="02020603050405020304" pitchFamily="18" charset="0"/>
              </a:rPr>
              <a:t>m</a:t>
            </a:r>
            <a:endParaRPr dirty="0" lang="en-IN">
              <a:solidFill>
                <a:schemeClr val="tx1"/>
              </a:solidFill>
              <a:latin typeface="Times New Roman" panose="02020603050405020304" pitchFamily="18" charset="0"/>
              <a:cs typeface="Times New Roman" panose="02020603050405020304" pitchFamily="18" charset="0"/>
            </a:endParaRP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4"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15"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6"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17"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8"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19"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4"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4"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0"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01"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03" name="Content Placeholder 2"/>
          <p:cNvSpPr>
            <a:spLocks noGrp="1"/>
          </p:cNvSpPr>
          <p:nvPr>
            <p:ph idx="1"/>
          </p:nvPr>
        </p:nvSpPr>
        <p:spPr>
          <a:xfrm>
            <a:off x="677334" y="1442721"/>
            <a:ext cx="8596668" cy="4598642"/>
          </a:xfrm>
        </p:spPr>
        <p:txBody>
          <a:bodyPr>
            <a:normAutofit fontScale="95833"/>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05" name="Content Placeholder 2"/>
          <p:cNvSpPr>
            <a:spLocks noGrp="1"/>
          </p:cNvSpPr>
          <p:nvPr>
            <p:ph idx="1"/>
          </p:nvPr>
        </p:nvSpPr>
        <p:spPr>
          <a:xfrm>
            <a:off x="677334" y="1645921"/>
            <a:ext cx="8596668" cy="4395442"/>
          </a:xfrm>
        </p:spPr>
        <p:txBody>
          <a:bodyPr>
            <a:normAutofit fontScale="87500" lnSpcReduction="2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07" name="Content Placeholder 2"/>
          <p:cNvSpPr>
            <a:spLocks noGrp="1"/>
          </p:cNvSpPr>
          <p:nvPr>
            <p:ph idx="1"/>
          </p:nvPr>
        </p:nvSpPr>
        <p:spPr>
          <a:xfrm>
            <a:off x="677334" y="1564641"/>
            <a:ext cx="8596668" cy="4476722"/>
          </a:xfrm>
        </p:spPr>
        <p:txBody>
          <a:bodyPr>
            <a:normAutofit fontScale="91667" lnSpcReduction="20000"/>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8"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09"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1"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13"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prakash chiyaan</dc:creator>
  <cp:lastModifiedBy>Admin</cp:lastModifiedBy>
  <dcterms:created xsi:type="dcterms:W3CDTF">2024-08-27T20:48:53Z</dcterms:created>
  <dcterms:modified xsi:type="dcterms:W3CDTF">2024-09-03T08:03:44Z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c6cc640dcd794c6db9f60f2b0874c6b6</vt:lpwstr>
  </property>
</Properties>
</file>