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7" r:id="rId1"/>
  </p:sldMasterIdLst>
  <p:sldIdLst>
    <p:sldId id="256" r:id="rId2"/>
    <p:sldId id="263" r:id="rId3"/>
    <p:sldId id="257" r:id="rId4"/>
    <p:sldId id="258" r:id="rId5"/>
    <p:sldId id="259" r:id="rId6"/>
    <p:sldId id="260" r:id="rId7"/>
    <p:sldId id="266"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12201452"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914400" y="1752602"/>
            <a:ext cx="103632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914400" y="3611607"/>
            <a:ext cx="103632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5019" y="4953000"/>
            <a:ext cx="12197020"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8720B4FC-C693-4D64-A574-9193C748227C}" type="datetimeFigureOut">
              <a:rPr lang="en-IN" smtClean="0"/>
              <a:t>07-11-2023</a:t>
            </a:fld>
            <a:endParaRPr lang="en-IN"/>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IN"/>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599E175B-A7A8-49A0-A749-E2AD311B91A0}"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609600" y="1481330"/>
            <a:ext cx="109728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720B4FC-C693-4D64-A574-9193C748227C}" type="datetimeFigureOut">
              <a:rPr lang="en-IN" smtClean="0"/>
              <a:t>07-11-2023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9E175B-A7A8-49A0-A749-E2AD311B91A0}"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5351" y="274641"/>
            <a:ext cx="236996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41"/>
            <a:ext cx="84328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720B4FC-C693-4D64-A574-9193C748227C}" type="datetimeFigureOut">
              <a:rPr lang="en-IN" smtClean="0"/>
              <a:t>07-11-2023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9E175B-A7A8-49A0-A749-E2AD311B91A0}"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720B4FC-C693-4D64-A574-9193C748227C}" type="datetimeFigureOut">
              <a:rPr lang="en-IN" smtClean="0"/>
              <a:t>07-11-2023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9E175B-A7A8-49A0-A749-E2AD311B91A0}" type="slidenum">
              <a:rPr lang="en-IN" smtClean="0"/>
              <a:t>‹#›</a:t>
            </a:fld>
            <a:endParaRPr lang="en-IN"/>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168" y="1059712"/>
            <a:ext cx="103632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5230284" y="2931712"/>
            <a:ext cx="6096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8720B4FC-C693-4D64-A574-9193C748227C}" type="datetimeFigureOut">
              <a:rPr lang="en-IN" smtClean="0"/>
              <a:t>07-11-2023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9E175B-A7A8-49A0-A749-E2AD311B91A0}" type="slidenum">
              <a:rPr lang="en-IN" smtClean="0"/>
              <a:t>‹#›</a:t>
            </a:fld>
            <a:endParaRPr lang="en-IN"/>
          </a:p>
        </p:txBody>
      </p:sp>
      <p:sp>
        <p:nvSpPr>
          <p:cNvPr id="7" name="Chevron 6"/>
          <p:cNvSpPr/>
          <p:nvPr/>
        </p:nvSpPr>
        <p:spPr>
          <a:xfrm>
            <a:off x="4848907"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4600352"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197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8720B4FC-C693-4D64-A574-9193C748227C}" type="datetimeFigureOut">
              <a:rPr lang="en-IN" smtClean="0"/>
              <a:t>07-11-2023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99E175B-A7A8-49A0-A749-E2AD311B91A0}" type="slidenum">
              <a:rPr lang="en-IN" smtClean="0"/>
              <a:t>‹#›</a:t>
            </a:fld>
            <a:endParaRPr lang="en-IN"/>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609600" y="5410200"/>
            <a:ext cx="5386917"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3369" y="5410200"/>
            <a:ext cx="5389033"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1444295"/>
            <a:ext cx="5386917"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6193368" y="1444295"/>
            <a:ext cx="5389033"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8720B4FC-C693-4D64-A574-9193C748227C}" type="datetimeFigureOut">
              <a:rPr lang="en-IN" smtClean="0"/>
              <a:t>07-11-2023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99E175B-A7A8-49A0-A749-E2AD311B91A0}"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720B4FC-C693-4D64-A574-9193C748227C}" type="datetimeFigureOut">
              <a:rPr lang="en-IN" smtClean="0"/>
              <a:t>07-11-2023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99E175B-A7A8-49A0-A749-E2AD311B91A0}" type="slidenum">
              <a:rPr lang="en-IN" smtClean="0"/>
              <a:t>‹#›</a:t>
            </a:fld>
            <a:endParaRPr lang="en-IN"/>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20B4FC-C693-4D64-A574-9193C748227C}" type="datetimeFigureOut">
              <a:rPr lang="en-IN" smtClean="0"/>
              <a:t>07-11-2023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99E175B-A7A8-49A0-A749-E2AD311B91A0}"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4876800"/>
            <a:ext cx="9975701"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5892800" y="5355102"/>
            <a:ext cx="5299456"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1219200" y="274320"/>
            <a:ext cx="9973056"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8969376" y="6407944"/>
            <a:ext cx="2560320" cy="365760"/>
          </a:xfrm>
        </p:spPr>
        <p:txBody>
          <a:bodyPr/>
          <a:lstStyle/>
          <a:p>
            <a:fld id="{8720B4FC-C693-4D64-A574-9193C748227C}" type="datetimeFigureOut">
              <a:rPr lang="en-IN" smtClean="0"/>
              <a:t>07-11-2023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99E175B-A7A8-49A0-A749-E2AD311B91A0}"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521643" y="5443402"/>
            <a:ext cx="95504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304800" y="189968"/>
            <a:ext cx="115824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8720B4FC-C693-4D64-A574-9193C748227C}" type="datetimeFigureOut">
              <a:rPr lang="en-IN" smtClean="0"/>
              <a:t>07-11-2023</a:t>
            </a:fld>
            <a:endParaRPr lang="en-IN"/>
          </a:p>
        </p:txBody>
      </p:sp>
      <p:sp>
        <p:nvSpPr>
          <p:cNvPr id="6" name="Footer Placeholder 5"/>
          <p:cNvSpPr>
            <a:spLocks noGrp="1"/>
          </p:cNvSpPr>
          <p:nvPr>
            <p:ph type="ftr" sz="quarter" idx="11"/>
          </p:nvPr>
        </p:nvSpPr>
        <p:spPr>
          <a:xfrm>
            <a:off x="5840097" y="6407945"/>
            <a:ext cx="3134241" cy="365125"/>
          </a:xfrm>
        </p:spPr>
        <p:txBody>
          <a:bodyPr/>
          <a:lstStyle>
            <a:lvl1pPr>
              <a:defRPr>
                <a:solidFill>
                  <a:schemeClr val="tx1"/>
                </a:solidFill>
              </a:defRPr>
            </a:lvl1pPr>
            <a:extLst/>
          </a:lstStyle>
          <a:p>
            <a:endParaRPr lang="en-IN"/>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599E175B-A7A8-49A0-A749-E2AD311B91A0}" type="slidenum">
              <a:rPr lang="en-IN" smtClean="0"/>
              <a:t>‹#›</a:t>
            </a:fld>
            <a:endParaRPr lang="en-IN"/>
          </a:p>
        </p:txBody>
      </p:sp>
      <p:sp>
        <p:nvSpPr>
          <p:cNvPr id="2" name="Title 1"/>
          <p:cNvSpPr>
            <a:spLocks noGrp="1"/>
          </p:cNvSpPr>
          <p:nvPr>
            <p:ph type="title"/>
          </p:nvPr>
        </p:nvSpPr>
        <p:spPr>
          <a:xfrm>
            <a:off x="304800" y="4865122"/>
            <a:ext cx="10767243"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665697" y="5944936"/>
            <a:ext cx="6587499"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47623" y="5939011"/>
            <a:ext cx="492060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8056" y="5791253"/>
            <a:ext cx="4536419"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11552149"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11303595"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665697" y="5944936"/>
            <a:ext cx="6587499"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647623" y="5939011"/>
            <a:ext cx="492060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8056" y="5791253"/>
            <a:ext cx="4536419"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609600" y="1481329"/>
            <a:ext cx="109728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8969376" y="6407944"/>
            <a:ext cx="2560320" cy="365760"/>
          </a:xfrm>
          <a:prstGeom prst="rect">
            <a:avLst/>
          </a:prstGeom>
        </p:spPr>
        <p:txBody>
          <a:bodyPr vert="horz" anchor="b"/>
          <a:lstStyle>
            <a:lvl1pPr algn="l" eaLnBrk="1" latinLnBrk="0" hangingPunct="1">
              <a:defRPr kumimoji="0" sz="1000">
                <a:solidFill>
                  <a:schemeClr val="tx1"/>
                </a:solidFill>
              </a:defRPr>
            </a:lvl1pPr>
            <a:extLst/>
          </a:lstStyle>
          <a:p>
            <a:fld id="{8720B4FC-C693-4D64-A574-9193C748227C}" type="datetimeFigureOut">
              <a:rPr lang="en-IN" smtClean="0"/>
              <a:t>07-11-2023</a:t>
            </a:fld>
            <a:endParaRPr lang="en-IN"/>
          </a:p>
        </p:txBody>
      </p:sp>
      <p:sp>
        <p:nvSpPr>
          <p:cNvPr id="22" name="Footer Placeholder 21"/>
          <p:cNvSpPr>
            <a:spLocks noGrp="1"/>
          </p:cNvSpPr>
          <p:nvPr>
            <p:ph type="ftr" sz="quarter" idx="3"/>
          </p:nvPr>
        </p:nvSpPr>
        <p:spPr>
          <a:xfrm>
            <a:off x="5840097" y="6407945"/>
            <a:ext cx="3134241" cy="365125"/>
          </a:xfrm>
          <a:prstGeom prst="rect">
            <a:avLst/>
          </a:prstGeom>
        </p:spPr>
        <p:txBody>
          <a:bodyPr vert="horz" anchor="b"/>
          <a:lstStyle>
            <a:lvl1pPr algn="r" eaLnBrk="1" latinLnBrk="0" hangingPunct="1">
              <a:defRPr kumimoji="0" sz="1000">
                <a:solidFill>
                  <a:schemeClr val="tx1"/>
                </a:solidFill>
              </a:defRPr>
            </a:lvl1pPr>
            <a:extLst/>
          </a:lstStyle>
          <a:p>
            <a:endParaRPr lang="en-IN"/>
          </a:p>
        </p:txBody>
      </p:sp>
      <p:sp>
        <p:nvSpPr>
          <p:cNvPr id="18" name="Slide Number Placeholder 17"/>
          <p:cNvSpPr>
            <a:spLocks noGrp="1"/>
          </p:cNvSpPr>
          <p:nvPr>
            <p:ph type="sldNum" sz="quarter" idx="4"/>
          </p:nvPr>
        </p:nvSpPr>
        <p:spPr>
          <a:xfrm>
            <a:off x="11529696" y="6407945"/>
            <a:ext cx="487680" cy="365125"/>
          </a:xfrm>
          <a:prstGeom prst="rect">
            <a:avLst/>
          </a:prstGeom>
        </p:spPr>
        <p:txBody>
          <a:bodyPr vert="horz" anchor="b"/>
          <a:lstStyle>
            <a:lvl1pPr algn="r" eaLnBrk="1" latinLnBrk="0" hangingPunct="1">
              <a:defRPr kumimoji="0" sz="1000" b="0">
                <a:solidFill>
                  <a:schemeClr val="tx1"/>
                </a:solidFill>
              </a:defRPr>
            </a:lvl1pPr>
            <a:extLst/>
          </a:lstStyle>
          <a:p>
            <a:fld id="{599E175B-A7A8-49A0-A749-E2AD311B91A0}"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828" r:id="rId1"/>
    <p:sldLayoutId id="2147483829" r:id="rId2"/>
    <p:sldLayoutId id="2147483830" r:id="rId3"/>
    <p:sldLayoutId id="2147483831" r:id="rId4"/>
    <p:sldLayoutId id="2147483832" r:id="rId5"/>
    <p:sldLayoutId id="2147483833" r:id="rId6"/>
    <p:sldLayoutId id="2147483834" r:id="rId7"/>
    <p:sldLayoutId id="2147483835" r:id="rId8"/>
    <p:sldLayoutId id="2147483836" r:id="rId9"/>
    <p:sldLayoutId id="2147483837" r:id="rId10"/>
    <p:sldLayoutId id="2147483838"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a:extLst>
              <a:ext uri="{FF2B5EF4-FFF2-40B4-BE49-F238E27FC236}">
                <a16:creationId xmlns:a16="http://schemas.microsoft.com/office/drawing/2014/main" id="{56FCC030-BBD9-33D8-98CE-D26EE97AF1D0}"/>
              </a:ext>
            </a:extLst>
          </p:cNvPr>
          <p:cNvSpPr>
            <a:spLocks noGrp="1"/>
          </p:cNvSpPr>
          <p:nvPr>
            <p:ph idx="1"/>
          </p:nvPr>
        </p:nvSpPr>
        <p:spPr>
          <a:xfrm>
            <a:off x="677334" y="2425959"/>
            <a:ext cx="8596668" cy="4096139"/>
          </a:xfrm>
        </p:spPr>
        <p:txBody>
          <a:bodyPr>
            <a:noAutofit/>
          </a:bodyPr>
          <a:lstStyle/>
          <a:p>
            <a:pPr algn="l"/>
            <a:endParaRPr lang="en-IN" sz="1600" dirty="0">
              <a:latin typeface="Times New Roman" panose="02020603050405020304" pitchFamily="18" charset="0"/>
              <a:cs typeface="Times New Roman" panose="02020603050405020304" pitchFamily="18" charset="0"/>
            </a:endParaRPr>
          </a:p>
          <a:p>
            <a:pPr marL="0" indent="0" algn="l">
              <a:buNone/>
            </a:pPr>
            <a:r>
              <a:rPr lang="en-IN" sz="1600" dirty="0">
                <a:effectLst/>
                <a:latin typeface="Times New Roman" panose="02020603050405020304" pitchFamily="18" charset="0"/>
                <a:cs typeface="Times New Roman" panose="02020603050405020304" pitchFamily="18" charset="0"/>
              </a:rPr>
              <a:t>									            </a:t>
            </a:r>
            <a:endParaRPr lang="en-IN" sz="1600" dirty="0">
              <a:latin typeface="Times New Roman" panose="02020603050405020304" pitchFamily="18" charset="0"/>
              <a:cs typeface="Times New Roman" panose="02020603050405020304" pitchFamily="18" charset="0"/>
            </a:endParaRPr>
          </a:p>
          <a:p>
            <a:pPr marL="0" indent="0" algn="l">
              <a:buNone/>
            </a:pPr>
            <a:r>
              <a:rPr lang="en-IN" sz="1600" dirty="0">
                <a:effectLst/>
                <a:latin typeface="Times New Roman" panose="02020603050405020304" pitchFamily="18" charset="0"/>
                <a:cs typeface="Times New Roman" panose="02020603050405020304" pitchFamily="18" charset="0"/>
              </a:rPr>
              <a:t>	</a:t>
            </a:r>
            <a:r>
              <a:rPr lang="en-IN" sz="2000" dirty="0">
                <a:effectLst/>
                <a:latin typeface="Times New Roman" panose="02020603050405020304" pitchFamily="18" charset="0"/>
                <a:cs typeface="Times New Roman" panose="02020603050405020304" pitchFamily="18" charset="0"/>
              </a:rPr>
              <a:t>Submitted by</a:t>
            </a:r>
            <a:r>
              <a:rPr lang="en-IN" sz="1600" dirty="0">
                <a:effectLst/>
                <a:latin typeface="Times New Roman" panose="02020603050405020304" pitchFamily="18" charset="0"/>
                <a:cs typeface="Times New Roman" panose="02020603050405020304" pitchFamily="18" charset="0"/>
              </a:rPr>
              <a:t>: </a:t>
            </a:r>
            <a:r>
              <a:rPr lang="en-IN" sz="2400" dirty="0">
                <a:effectLst/>
                <a:latin typeface="Times New Roman" panose="02020603050405020304" pitchFamily="18" charset="0"/>
                <a:cs typeface="Times New Roman" panose="02020603050405020304" pitchFamily="18" charset="0"/>
              </a:rPr>
              <a:t>A. Rajeswari </a:t>
            </a:r>
            <a:r>
              <a:rPr lang="en-IN" sz="1600" dirty="0">
                <a:effectLst/>
                <a:latin typeface="Times New Roman" panose="02020603050405020304" pitchFamily="18" charset="0"/>
                <a:cs typeface="Times New Roman" panose="02020603050405020304" pitchFamily="18" charset="0"/>
              </a:rPr>
              <a:t>[ Team Leader]</a:t>
            </a:r>
          </a:p>
          <a:p>
            <a:pPr marL="0" indent="0">
              <a:buNone/>
            </a:pPr>
            <a:r>
              <a:rPr lang="en-IN" sz="1600" dirty="0">
                <a:effectLst/>
                <a:latin typeface="Times New Roman" panose="02020603050405020304" pitchFamily="18" charset="0"/>
                <a:cs typeface="Times New Roman" panose="02020603050405020304" pitchFamily="18" charset="0"/>
              </a:rPr>
              <a:t>		          </a:t>
            </a:r>
            <a:r>
              <a:rPr lang="en-IN" sz="1200" dirty="0">
                <a:latin typeface="Times New Roman" panose="02020603050405020304" pitchFamily="18" charset="0"/>
                <a:cs typeface="Times New Roman" panose="02020603050405020304" pitchFamily="18" charset="0"/>
              </a:rPr>
              <a:t> Brand Research, Competitors Analysis</a:t>
            </a:r>
          </a:p>
          <a:p>
            <a:pPr marL="0" indent="0">
              <a:buNone/>
            </a:pPr>
            <a:r>
              <a:rPr lang="en-IN" sz="1600" dirty="0">
                <a:effectLst/>
                <a:latin typeface="Times New Roman" panose="02020603050405020304" pitchFamily="18" charset="0"/>
                <a:cs typeface="Times New Roman" panose="02020603050405020304" pitchFamily="18" charset="0"/>
              </a:rPr>
              <a:t>		          </a:t>
            </a:r>
            <a:r>
              <a:rPr lang="en-IN" sz="2400" dirty="0">
                <a:effectLst/>
                <a:latin typeface="Times New Roman" panose="02020603050405020304" pitchFamily="18" charset="0"/>
                <a:cs typeface="Times New Roman" panose="02020603050405020304" pitchFamily="18" charset="0"/>
              </a:rPr>
              <a:t>K. Sateesh </a:t>
            </a:r>
            <a:r>
              <a:rPr lang="en-IN" sz="2400" dirty="0" err="1">
                <a:effectLst/>
                <a:latin typeface="Times New Roman" panose="02020603050405020304" pitchFamily="18" charset="0"/>
                <a:cs typeface="Times New Roman" panose="02020603050405020304" pitchFamily="18" charset="0"/>
              </a:rPr>
              <a:t>Vasista</a:t>
            </a:r>
            <a:endParaRPr lang="en-IN" sz="2400" dirty="0">
              <a:effectLst/>
              <a:latin typeface="Times New Roman" panose="02020603050405020304" pitchFamily="18" charset="0"/>
              <a:cs typeface="Times New Roman" panose="02020603050405020304" pitchFamily="18" charset="0"/>
            </a:endParaRPr>
          </a:p>
          <a:p>
            <a:pPr marL="0" indent="0">
              <a:buNone/>
            </a:pPr>
            <a:r>
              <a:rPr lang="en-IN" sz="1600" dirty="0">
                <a:effectLst/>
                <a:latin typeface="Times New Roman" panose="02020603050405020304" pitchFamily="18" charset="0"/>
                <a:cs typeface="Times New Roman" panose="02020603050405020304" pitchFamily="18" charset="0"/>
              </a:rPr>
              <a:t>		           </a:t>
            </a:r>
            <a:r>
              <a:rPr lang="en-IN" sz="1200" dirty="0">
                <a:effectLst/>
                <a:latin typeface="Times New Roman" panose="02020603050405020304" pitchFamily="18" charset="0"/>
                <a:cs typeface="Times New Roman" panose="02020603050405020304" pitchFamily="18" charset="0"/>
              </a:rPr>
              <a:t>Competitors and Customer Analysis</a:t>
            </a:r>
          </a:p>
          <a:p>
            <a:pPr marL="0" indent="0">
              <a:buNone/>
            </a:pPr>
            <a:r>
              <a:rPr lang="en-IN" sz="1600" dirty="0">
                <a:effectLst/>
                <a:latin typeface="Times New Roman" panose="02020603050405020304" pitchFamily="18" charset="0"/>
                <a:cs typeface="Times New Roman" panose="02020603050405020304" pitchFamily="18" charset="0"/>
              </a:rPr>
              <a:t>	</a:t>
            </a:r>
            <a:r>
              <a:rPr lang="en-IN" sz="2400" dirty="0">
                <a:effectLst/>
                <a:latin typeface="Times New Roman" panose="02020603050405020304" pitchFamily="18" charset="0"/>
                <a:cs typeface="Times New Roman" panose="02020603050405020304" pitchFamily="18" charset="0"/>
              </a:rPr>
              <a:t>                  </a:t>
            </a:r>
            <a:r>
              <a:rPr lang="en-IN" sz="2400" dirty="0" err="1">
                <a:effectLst/>
                <a:latin typeface="Times New Roman" panose="02020603050405020304" pitchFamily="18" charset="0"/>
                <a:cs typeface="Times New Roman" panose="02020603050405020304" pitchFamily="18" charset="0"/>
              </a:rPr>
              <a:t>D.Srihari</a:t>
            </a:r>
            <a:endParaRPr lang="en-IN" sz="2400" dirty="0">
              <a:latin typeface="Times New Roman" panose="02020603050405020304" pitchFamily="18" charset="0"/>
              <a:cs typeface="Times New Roman" panose="02020603050405020304" pitchFamily="18" charset="0"/>
            </a:endParaRPr>
          </a:p>
          <a:p>
            <a:pPr marL="0" indent="0" algn="l">
              <a:buNone/>
            </a:pPr>
            <a:r>
              <a:rPr lang="en-IN" sz="1600" dirty="0">
                <a:effectLst/>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   </a:t>
            </a:r>
            <a:r>
              <a:rPr lang="en-IN" sz="1600" dirty="0">
                <a:effectLst/>
                <a:latin typeface="Times New Roman" panose="02020603050405020304" pitchFamily="18" charset="0"/>
                <a:cs typeface="Times New Roman" panose="02020603050405020304" pitchFamily="18" charset="0"/>
              </a:rPr>
              <a:t>      </a:t>
            </a:r>
            <a:r>
              <a:rPr lang="en-IN" sz="1200" dirty="0">
                <a:effectLst/>
                <a:latin typeface="Times New Roman" panose="02020603050405020304" pitchFamily="18" charset="0"/>
                <a:cs typeface="Times New Roman" panose="02020603050405020304" pitchFamily="18" charset="0"/>
              </a:rPr>
              <a:t>Content idea Generated &amp;Strategy </a:t>
            </a:r>
            <a:endParaRPr lang="en-IN" sz="1200" dirty="0">
              <a:latin typeface="Times New Roman" panose="02020603050405020304" pitchFamily="18" charset="0"/>
              <a:cs typeface="Times New Roman" panose="02020603050405020304" pitchFamily="18" charset="0"/>
            </a:endParaRPr>
          </a:p>
          <a:p>
            <a:pPr marL="0" indent="0" algn="l">
              <a:buNone/>
            </a:pPr>
            <a:r>
              <a:rPr lang="en-IN" sz="1600" dirty="0">
                <a:effectLst/>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 </a:t>
            </a:r>
            <a:r>
              <a:rPr lang="en-IN" sz="1600" dirty="0">
                <a:effectLst/>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K. Bharath </a:t>
            </a:r>
            <a:r>
              <a:rPr lang="en-IN" sz="2400" dirty="0" err="1">
                <a:latin typeface="Times New Roman" panose="02020603050405020304" pitchFamily="18" charset="0"/>
                <a:cs typeface="Times New Roman" panose="02020603050405020304" pitchFamily="18" charset="0"/>
              </a:rPr>
              <a:t>chandra</a:t>
            </a:r>
            <a:endParaRPr lang="en-IN" sz="2400" dirty="0">
              <a:effectLst/>
              <a:latin typeface="Times New Roman" panose="02020603050405020304" pitchFamily="18" charset="0"/>
              <a:cs typeface="Times New Roman" panose="02020603050405020304" pitchFamily="18" charset="0"/>
            </a:endParaRPr>
          </a:p>
          <a:p>
            <a:pPr algn="l"/>
            <a:r>
              <a:rPr lang="en-IN" sz="1200">
                <a:latin typeface="Times New Roman" panose="02020603050405020304" pitchFamily="18" charset="0"/>
                <a:cs typeface="Times New Roman" panose="02020603050405020304" pitchFamily="18" charset="0"/>
              </a:rPr>
              <a:t>                                                 Performances </a:t>
            </a:r>
            <a:r>
              <a:rPr lang="en-IN" sz="1200" dirty="0">
                <a:latin typeface="Times New Roman" panose="02020603050405020304" pitchFamily="18" charset="0"/>
                <a:cs typeface="Times New Roman" panose="02020603050405020304" pitchFamily="18" charset="0"/>
              </a:rPr>
              <a:t>and Sales</a:t>
            </a:r>
          </a:p>
          <a:p>
            <a:pPr algn="l"/>
            <a:endParaRPr lang="en-IN" sz="1600" dirty="0">
              <a:latin typeface="Times New Roman" panose="02020603050405020304" pitchFamily="18" charset="0"/>
              <a:cs typeface="Times New Roman" panose="02020603050405020304" pitchFamily="18" charset="0"/>
            </a:endParaRPr>
          </a:p>
          <a:p>
            <a:pPr algn="l"/>
            <a:endParaRPr lang="en-IN" sz="1600" dirty="0">
              <a:latin typeface="Times New Roman" panose="02020603050405020304" pitchFamily="18" charset="0"/>
              <a:cs typeface="Times New Roman" panose="02020603050405020304" pitchFamily="18" charset="0"/>
            </a:endParaRPr>
          </a:p>
          <a:p>
            <a:pPr algn="l"/>
            <a:endParaRPr lang="en-IN" sz="1600" dirty="0">
              <a:latin typeface="Times New Roman" panose="02020603050405020304" pitchFamily="18" charset="0"/>
              <a:cs typeface="Times New Roman" panose="02020603050405020304" pitchFamily="18" charset="0"/>
            </a:endParaRPr>
          </a:p>
          <a:p>
            <a:pPr algn="l"/>
            <a:endParaRPr lang="en-IN" sz="1600" dirty="0">
              <a:latin typeface="Times New Roman" panose="02020603050405020304" pitchFamily="18" charset="0"/>
              <a:cs typeface="Times New Roman" panose="02020603050405020304" pitchFamily="18" charset="0"/>
            </a:endParaRPr>
          </a:p>
          <a:p>
            <a:pPr algn="l"/>
            <a:endParaRPr lang="en-IN" sz="1600" dirty="0">
              <a:latin typeface="Times New Roman" panose="02020603050405020304" pitchFamily="18" charset="0"/>
              <a:cs typeface="Times New Roman" panose="02020603050405020304" pitchFamily="18" charset="0"/>
            </a:endParaRPr>
          </a:p>
          <a:p>
            <a:pPr algn="l"/>
            <a:endParaRPr lang="en-IN" sz="1600" dirty="0">
              <a:latin typeface="Times New Roman" panose="02020603050405020304" pitchFamily="18" charset="0"/>
              <a:cs typeface="Times New Roman" panose="02020603050405020304" pitchFamily="18" charset="0"/>
            </a:endParaRPr>
          </a:p>
          <a:p>
            <a:pPr algn="l"/>
            <a:endParaRPr lang="en-IN" sz="1600" dirty="0">
              <a:latin typeface="Times New Roman" panose="02020603050405020304" pitchFamily="18" charset="0"/>
              <a:cs typeface="Times New Roman" panose="02020603050405020304" pitchFamily="18" charset="0"/>
            </a:endParaRPr>
          </a:p>
          <a:p>
            <a:pPr algn="l"/>
            <a:endParaRPr lang="en-IN" sz="1600" dirty="0">
              <a:latin typeface="Times New Roman" panose="02020603050405020304" pitchFamily="18" charset="0"/>
              <a:cs typeface="Times New Roman" panose="02020603050405020304" pitchFamily="18" charset="0"/>
            </a:endParaRPr>
          </a:p>
          <a:p>
            <a:pPr algn="l"/>
            <a:endParaRPr lang="en-IN" sz="1600" dirty="0">
              <a:latin typeface="Times New Roman" panose="02020603050405020304" pitchFamily="18" charset="0"/>
              <a:cs typeface="Times New Roman" panose="02020603050405020304" pitchFamily="18" charset="0"/>
            </a:endParaRPr>
          </a:p>
          <a:p>
            <a:pPr algn="l"/>
            <a:endParaRPr lang="en-IN" sz="1600" dirty="0">
              <a:latin typeface="Times New Roman" panose="02020603050405020304" pitchFamily="18" charset="0"/>
              <a:cs typeface="Times New Roman" panose="02020603050405020304" pitchFamily="18" charset="0"/>
            </a:endParaRPr>
          </a:p>
          <a:p>
            <a:pPr algn="l"/>
            <a:endParaRPr lang="en-IN" sz="1600" dirty="0">
              <a:latin typeface="Times New Roman" panose="02020603050405020304" pitchFamily="18" charset="0"/>
              <a:cs typeface="Times New Roman" panose="02020603050405020304" pitchFamily="18" charset="0"/>
            </a:endParaRPr>
          </a:p>
          <a:p>
            <a:pPr algn="l"/>
            <a:endParaRPr lang="en-IN" sz="1600" dirty="0">
              <a:latin typeface="Times New Roman" panose="02020603050405020304" pitchFamily="18" charset="0"/>
              <a:cs typeface="Times New Roman" panose="02020603050405020304" pitchFamily="18" charset="0"/>
            </a:endParaRPr>
          </a:p>
          <a:p>
            <a:pPr algn="l"/>
            <a:endParaRPr lang="en-IN" sz="1600" dirty="0">
              <a:latin typeface="Times New Roman" panose="02020603050405020304" pitchFamily="18" charset="0"/>
              <a:cs typeface="Times New Roman" panose="02020603050405020304" pitchFamily="18" charset="0"/>
            </a:endParaRPr>
          </a:p>
          <a:p>
            <a:pPr algn="l"/>
            <a:endParaRPr lang="en-IN" sz="1600" dirty="0">
              <a:latin typeface="Times New Roman" panose="02020603050405020304" pitchFamily="18" charset="0"/>
              <a:cs typeface="Times New Roman" panose="02020603050405020304" pitchFamily="18" charset="0"/>
            </a:endParaRPr>
          </a:p>
          <a:p>
            <a:pPr algn="l"/>
            <a:endParaRPr lang="en-IN" sz="1600" dirty="0">
              <a:latin typeface="Times New Roman" panose="02020603050405020304" pitchFamily="18" charset="0"/>
              <a:cs typeface="Times New Roman" panose="02020603050405020304" pitchFamily="18" charset="0"/>
            </a:endParaRPr>
          </a:p>
          <a:p>
            <a:pPr algn="l"/>
            <a:endParaRPr lang="en-IN" sz="1600" dirty="0">
              <a:latin typeface="Times New Roman" panose="02020603050405020304" pitchFamily="18" charset="0"/>
              <a:cs typeface="Times New Roman" panose="02020603050405020304" pitchFamily="18" charset="0"/>
            </a:endParaRPr>
          </a:p>
          <a:p>
            <a:pPr algn="l"/>
            <a:endParaRPr lang="en-IN" sz="1600" dirty="0">
              <a:latin typeface="Times New Roman" panose="02020603050405020304" pitchFamily="18" charset="0"/>
              <a:cs typeface="Times New Roman" panose="02020603050405020304" pitchFamily="18" charset="0"/>
            </a:endParaRPr>
          </a:p>
          <a:p>
            <a:pPr algn="l"/>
            <a:endParaRPr lang="en-IN" sz="1600" dirty="0">
              <a:latin typeface="Times New Roman" panose="02020603050405020304" pitchFamily="18" charset="0"/>
              <a:cs typeface="Times New Roman" panose="02020603050405020304" pitchFamily="18" charset="0"/>
            </a:endParaRPr>
          </a:p>
          <a:p>
            <a:pPr algn="l"/>
            <a:endParaRPr lang="en-IN" sz="1600" dirty="0">
              <a:latin typeface="Times New Roman" panose="02020603050405020304" pitchFamily="18" charset="0"/>
              <a:cs typeface="Times New Roman" panose="02020603050405020304" pitchFamily="18" charset="0"/>
            </a:endParaRPr>
          </a:p>
          <a:p>
            <a:pPr algn="l"/>
            <a:endParaRPr lang="en-IN" sz="1600" dirty="0">
              <a:latin typeface="Times New Roman" panose="02020603050405020304" pitchFamily="18" charset="0"/>
              <a:cs typeface="Times New Roman" panose="02020603050405020304" pitchFamily="18" charset="0"/>
            </a:endParaRPr>
          </a:p>
          <a:p>
            <a:pPr algn="l"/>
            <a:endParaRPr lang="en-IN" sz="1600" dirty="0">
              <a:latin typeface="Times New Roman" panose="02020603050405020304" pitchFamily="18" charset="0"/>
              <a:cs typeface="Times New Roman" panose="02020603050405020304" pitchFamily="18" charset="0"/>
            </a:endParaRPr>
          </a:p>
          <a:p>
            <a:pPr algn="l"/>
            <a:endParaRPr lang="en-IN" sz="1600" dirty="0">
              <a:latin typeface="Times New Roman" panose="02020603050405020304" pitchFamily="18" charset="0"/>
              <a:cs typeface="Times New Roman" panose="02020603050405020304" pitchFamily="18" charset="0"/>
            </a:endParaRPr>
          </a:p>
          <a:p>
            <a:pPr algn="l"/>
            <a:endParaRPr lang="en-IN" sz="1600" dirty="0">
              <a:latin typeface="Times New Roman" panose="02020603050405020304" pitchFamily="18" charset="0"/>
              <a:cs typeface="Times New Roman" panose="02020603050405020304" pitchFamily="18" charset="0"/>
            </a:endParaRPr>
          </a:p>
          <a:p>
            <a:pPr algn="l"/>
            <a:endParaRPr lang="en-IN" sz="1600" dirty="0">
              <a:latin typeface="Times New Roman" panose="02020603050405020304" pitchFamily="18" charset="0"/>
              <a:cs typeface="Times New Roman" panose="02020603050405020304" pitchFamily="18" charset="0"/>
            </a:endParaRPr>
          </a:p>
          <a:p>
            <a:pPr algn="l"/>
            <a:endParaRPr lang="en-IN" sz="1600" dirty="0">
              <a:latin typeface="Times New Roman" panose="02020603050405020304" pitchFamily="18" charset="0"/>
              <a:cs typeface="Times New Roman" panose="02020603050405020304" pitchFamily="18" charset="0"/>
            </a:endParaRPr>
          </a:p>
          <a:p>
            <a:pPr algn="l"/>
            <a:endParaRPr lang="en-IN" sz="1600" dirty="0">
              <a:latin typeface="Times New Roman" panose="02020603050405020304" pitchFamily="18" charset="0"/>
              <a:cs typeface="Times New Roman" panose="02020603050405020304" pitchFamily="18" charset="0"/>
            </a:endParaRPr>
          </a:p>
          <a:p>
            <a:pPr algn="l"/>
            <a:endParaRPr lang="en-IN" sz="1600" dirty="0">
              <a:latin typeface="Times New Roman" panose="02020603050405020304" pitchFamily="18" charset="0"/>
              <a:cs typeface="Times New Roman" panose="02020603050405020304" pitchFamily="18" charset="0"/>
            </a:endParaRPr>
          </a:p>
          <a:p>
            <a:pPr algn="l"/>
            <a:endParaRPr lang="en-IN" sz="1600" dirty="0">
              <a:latin typeface="Times New Roman" panose="02020603050405020304" pitchFamily="18" charset="0"/>
              <a:cs typeface="Times New Roman" panose="02020603050405020304" pitchFamily="18" charset="0"/>
            </a:endParaRPr>
          </a:p>
          <a:p>
            <a:pPr algn="l"/>
            <a:endParaRPr lang="en-IN" sz="1600" dirty="0">
              <a:latin typeface="Times New Roman" panose="02020603050405020304" pitchFamily="18" charset="0"/>
              <a:cs typeface="Times New Roman" panose="02020603050405020304" pitchFamily="18" charset="0"/>
            </a:endParaRPr>
          </a:p>
          <a:p>
            <a:pPr algn="l"/>
            <a:endParaRPr lang="en-IN" sz="1600" dirty="0">
              <a:latin typeface="Times New Roman" panose="02020603050405020304" pitchFamily="18" charset="0"/>
              <a:cs typeface="Times New Roman" panose="02020603050405020304" pitchFamily="18" charset="0"/>
            </a:endParaRPr>
          </a:p>
          <a:p>
            <a:pPr algn="l"/>
            <a:endParaRPr lang="en-IN" sz="1600" dirty="0">
              <a:latin typeface="Times New Roman" panose="02020603050405020304" pitchFamily="18" charset="0"/>
              <a:cs typeface="Times New Roman" panose="02020603050405020304" pitchFamily="18" charset="0"/>
            </a:endParaRPr>
          </a:p>
          <a:p>
            <a:pPr algn="l"/>
            <a:endParaRPr lang="en-IN" sz="1600" dirty="0">
              <a:latin typeface="Times New Roman" panose="02020603050405020304" pitchFamily="18" charset="0"/>
              <a:cs typeface="Times New Roman" panose="02020603050405020304" pitchFamily="18" charset="0"/>
            </a:endParaRPr>
          </a:p>
          <a:p>
            <a:pPr algn="l"/>
            <a:endParaRPr lang="en-IN" sz="1600" dirty="0">
              <a:latin typeface="Times New Roman" panose="02020603050405020304" pitchFamily="18" charset="0"/>
              <a:cs typeface="Times New Roman" panose="02020603050405020304" pitchFamily="18" charset="0"/>
            </a:endParaRPr>
          </a:p>
          <a:p>
            <a:pPr algn="l"/>
            <a:endParaRPr lang="en-IN" sz="1600" dirty="0">
              <a:latin typeface="Times New Roman" panose="02020603050405020304" pitchFamily="18" charset="0"/>
              <a:cs typeface="Times New Roman" panose="02020603050405020304" pitchFamily="18" charset="0"/>
            </a:endParaRPr>
          </a:p>
          <a:p>
            <a:pPr algn="l"/>
            <a:endParaRPr lang="en-IN" sz="1600" dirty="0">
              <a:latin typeface="Times New Roman" panose="02020603050405020304" pitchFamily="18" charset="0"/>
              <a:cs typeface="Times New Roman" panose="02020603050405020304" pitchFamily="18" charset="0"/>
            </a:endParaRPr>
          </a:p>
          <a:p>
            <a:pPr algn="l"/>
            <a:endParaRPr lang="en-IN" sz="1600" dirty="0">
              <a:latin typeface="Times New Roman" panose="02020603050405020304" pitchFamily="18" charset="0"/>
              <a:cs typeface="Times New Roman" panose="02020603050405020304" pitchFamily="18" charset="0"/>
            </a:endParaRPr>
          </a:p>
        </p:txBody>
      </p:sp>
      <p:sp>
        <p:nvSpPr>
          <p:cNvPr id="6" name="Title 5">
            <a:extLst>
              <a:ext uri="{FF2B5EF4-FFF2-40B4-BE49-F238E27FC236}">
                <a16:creationId xmlns:a16="http://schemas.microsoft.com/office/drawing/2014/main" id="{CB972EFC-969B-BC5C-433F-8FA32323B7DF}"/>
              </a:ext>
            </a:extLst>
          </p:cNvPr>
          <p:cNvSpPr>
            <a:spLocks noGrp="1"/>
          </p:cNvSpPr>
          <p:nvPr>
            <p:ph type="title"/>
          </p:nvPr>
        </p:nvSpPr>
        <p:spPr>
          <a:xfrm>
            <a:off x="677333" y="433755"/>
            <a:ext cx="9616197" cy="2370406"/>
          </a:xfrm>
        </p:spPr>
        <p:txBody>
          <a:bodyPr>
            <a:noAutofit/>
          </a:bodyPr>
          <a:lstStyle/>
          <a:p>
            <a:r>
              <a:rPr lang="en-IN" sz="5400" dirty="0">
                <a:solidFill>
                  <a:srgbClr val="C00000"/>
                </a:solidFill>
                <a:effectLst/>
                <a:latin typeface="Times New Roman" panose="02020603050405020304" pitchFamily="18" charset="0"/>
                <a:cs typeface="Times New Roman" panose="02020603050405020304" pitchFamily="18" charset="0"/>
              </a:rPr>
              <a:t>Comprehensive </a:t>
            </a:r>
            <a:r>
              <a:rPr lang="en-IN" sz="5400" b="1" dirty="0">
                <a:solidFill>
                  <a:srgbClr val="C00000"/>
                </a:solidFill>
                <a:effectLst/>
                <a:latin typeface="Times New Roman" panose="02020603050405020304" pitchFamily="18" charset="0"/>
                <a:cs typeface="Times New Roman" panose="02020603050405020304" pitchFamily="18" charset="0"/>
              </a:rPr>
              <a:t>Digital Marketing for </a:t>
            </a:r>
            <a:r>
              <a:rPr lang="en-IN" sz="6000" dirty="0" err="1">
                <a:solidFill>
                  <a:srgbClr val="C00000"/>
                </a:solidFill>
                <a:effectLst/>
                <a:latin typeface="Times New Roman" panose="02020603050405020304" pitchFamily="18" charset="0"/>
                <a:cs typeface="Times New Roman" panose="02020603050405020304" pitchFamily="18" charset="0"/>
              </a:rPr>
              <a:t>wipro</a:t>
            </a:r>
            <a:br>
              <a:rPr lang="en-IN" sz="5400" b="1" dirty="0">
                <a:solidFill>
                  <a:srgbClr val="C00000"/>
                </a:solidFill>
                <a:latin typeface="Times New Roman" panose="02020603050405020304" pitchFamily="18" charset="0"/>
                <a:cs typeface="Times New Roman" panose="02020603050405020304" pitchFamily="18" charset="0"/>
              </a:rPr>
            </a:br>
            <a:r>
              <a:rPr lang="en-IN" sz="5400" dirty="0">
                <a:solidFill>
                  <a:srgbClr val="C00000"/>
                </a:solidFill>
                <a:effectLst/>
                <a:latin typeface="Times New Roman" panose="02020603050405020304" pitchFamily="18" charset="0"/>
                <a:cs typeface="Times New Roman" panose="02020603050405020304" pitchFamily="18" charset="0"/>
              </a:rPr>
              <a:t>﻿</a:t>
            </a:r>
            <a:endParaRPr lang="en-IN" sz="5400" dirty="0">
              <a:solidFill>
                <a:srgbClr val="C00000"/>
              </a:solidFill>
              <a:latin typeface="Times New Roman" panose="02020603050405020304" pitchFamily="18" charset="0"/>
              <a:cs typeface="Times New Roman" panose="02020603050405020304" pitchFamily="18" charset="0"/>
            </a:endParaRPr>
          </a:p>
        </p:txBody>
      </p:sp>
      <p:pic>
        <p:nvPicPr>
          <p:cNvPr id="4102" name="Picture 6" descr="Smart Internz | LinkedIn">
            <a:extLst>
              <a:ext uri="{FF2B5EF4-FFF2-40B4-BE49-F238E27FC236}">
                <a16:creationId xmlns:a16="http://schemas.microsoft.com/office/drawing/2014/main" id="{6FFBA4BC-8AF9-EAB5-6ABD-328EFA31EA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00899" y="365421"/>
            <a:ext cx="1750424" cy="109728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175630" y="2016369"/>
            <a:ext cx="1656974" cy="1500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074436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F7AFB7A9-647C-4E05-324D-6EA2D7879483}"/>
              </a:ext>
            </a:extLst>
          </p:cNvPr>
          <p:cNvSpPr>
            <a:spLocks noGrp="1"/>
          </p:cNvSpPr>
          <p:nvPr>
            <p:ph sz="half" idx="1"/>
          </p:nvPr>
        </p:nvSpPr>
        <p:spPr/>
        <p:txBody>
          <a:bodyPr>
            <a:normAutofit/>
          </a:bodyPr>
          <a:lstStyle/>
          <a:p>
            <a:r>
              <a:rPr lang="en-US" b="1" dirty="0">
                <a:solidFill>
                  <a:srgbClr val="002060"/>
                </a:solidFill>
                <a:latin typeface="Times New Roman" panose="02020603050405020304" pitchFamily="18" charset="0"/>
                <a:cs typeface="Times New Roman" panose="02020603050405020304" pitchFamily="18" charset="0"/>
              </a:rPr>
              <a:t>Industry</a:t>
            </a:r>
            <a:r>
              <a:rPr lang="en-US" b="1" dirty="0">
                <a:solidFill>
                  <a:schemeClr val="accent1">
                    <a:lumMod val="60000"/>
                    <a:lumOff val="40000"/>
                  </a:schemeClr>
                </a:solidFill>
                <a:latin typeface="Times New Roman" panose="02020603050405020304" pitchFamily="18" charset="0"/>
                <a:cs typeface="Times New Roman" panose="02020603050405020304" pitchFamily="18" charset="0"/>
              </a:rPr>
              <a:t>  </a:t>
            </a:r>
            <a:r>
              <a:rPr lang="en-US" b="1" dirty="0">
                <a:solidFill>
                  <a:srgbClr val="002060"/>
                </a:solidFill>
                <a:latin typeface="Times New Roman" panose="02020603050405020304" pitchFamily="18" charset="0"/>
                <a:cs typeface="Times New Roman" panose="02020603050405020304" pitchFamily="18" charset="0"/>
              </a:rPr>
              <a:t>Trends</a:t>
            </a:r>
          </a:p>
          <a:p>
            <a:pPr marL="0" indent="0">
              <a:buNone/>
            </a:pPr>
            <a:r>
              <a:rPr lang="en-US" dirty="0">
                <a:effectLst/>
                <a:latin typeface="Times New Roman" panose="02020603050405020304" pitchFamily="18" charset="0"/>
                <a:cs typeface="Times New Roman" panose="02020603050405020304" pitchFamily="18" charset="0"/>
              </a:rPr>
              <a:t>	</a:t>
            </a:r>
            <a:r>
              <a:rPr lang="en-US" dirty="0">
                <a:solidFill>
                  <a:schemeClr val="bg1"/>
                </a:solidFill>
                <a:latin typeface="Times New Roman" panose="02020603050405020304" pitchFamily="18" charset="0"/>
                <a:cs typeface="Times New Roman" panose="02020603050405020304" pitchFamily="18" charset="0"/>
              </a:rPr>
              <a:t>We</a:t>
            </a:r>
            <a:r>
              <a:rPr lang="en-US" dirty="0">
                <a:latin typeface="Times New Roman" panose="02020603050405020304" pitchFamily="18" charset="0"/>
                <a:cs typeface="Times New Roman" panose="02020603050405020304" pitchFamily="18" charset="0"/>
              </a:rPr>
              <a:t> </a:t>
            </a:r>
            <a:r>
              <a:rPr lang="en-US" dirty="0">
                <a:solidFill>
                  <a:schemeClr val="bg1"/>
                </a:solidFill>
                <a:latin typeface="Times New Roman" panose="02020603050405020304" pitchFamily="18" charset="0"/>
                <a:cs typeface="Times New Roman" panose="02020603050405020304" pitchFamily="18" charset="0"/>
              </a:rPr>
              <a:t>conducted</a:t>
            </a:r>
            <a:r>
              <a:rPr lang="en-US" dirty="0">
                <a:latin typeface="Times New Roman" panose="02020603050405020304" pitchFamily="18" charset="0"/>
                <a:cs typeface="Times New Roman" panose="02020603050405020304" pitchFamily="18" charset="0"/>
              </a:rPr>
              <a:t> </a:t>
            </a:r>
            <a:r>
              <a:rPr lang="en-US" dirty="0">
                <a:solidFill>
                  <a:schemeClr val="bg1"/>
                </a:solidFill>
                <a:latin typeface="Times New Roman" panose="02020603050405020304" pitchFamily="18" charset="0"/>
                <a:cs typeface="Times New Roman" panose="02020603050405020304" pitchFamily="18" charset="0"/>
              </a:rPr>
              <a:t>thorough</a:t>
            </a:r>
            <a:r>
              <a:rPr lang="en-US" dirty="0">
                <a:latin typeface="Times New Roman" panose="02020603050405020304" pitchFamily="18" charset="0"/>
                <a:cs typeface="Times New Roman" panose="02020603050405020304" pitchFamily="18" charset="0"/>
              </a:rPr>
              <a:t> </a:t>
            </a:r>
            <a:r>
              <a:rPr lang="en-US" dirty="0">
                <a:solidFill>
                  <a:schemeClr val="bg1"/>
                </a:solidFill>
                <a:latin typeface="Times New Roman" panose="02020603050405020304" pitchFamily="18" charset="0"/>
                <a:cs typeface="Times New Roman" panose="02020603050405020304" pitchFamily="18" charset="0"/>
              </a:rPr>
              <a:t>research</a:t>
            </a:r>
            <a:r>
              <a:rPr lang="en-US" dirty="0">
                <a:latin typeface="Times New Roman" panose="02020603050405020304" pitchFamily="18" charset="0"/>
                <a:cs typeface="Times New Roman" panose="02020603050405020304" pitchFamily="18" charset="0"/>
              </a:rPr>
              <a:t> </a:t>
            </a:r>
            <a:r>
              <a:rPr lang="en-US" dirty="0">
                <a:solidFill>
                  <a:schemeClr val="bg1"/>
                </a:solidFill>
                <a:latin typeface="Times New Roman" panose="02020603050405020304" pitchFamily="18" charset="0"/>
                <a:cs typeface="Times New Roman" panose="02020603050405020304" pitchFamily="18" charset="0"/>
              </a:rPr>
              <a:t>on</a:t>
            </a:r>
            <a:r>
              <a:rPr lang="en-US" dirty="0">
                <a:latin typeface="Times New Roman" panose="02020603050405020304" pitchFamily="18" charset="0"/>
                <a:cs typeface="Times New Roman" panose="02020603050405020304" pitchFamily="18" charset="0"/>
              </a:rPr>
              <a:t> </a:t>
            </a:r>
            <a:r>
              <a:rPr lang="en-US" dirty="0">
                <a:solidFill>
                  <a:schemeClr val="bg1"/>
                </a:solidFill>
                <a:latin typeface="Times New Roman" panose="02020603050405020304" pitchFamily="18" charset="0"/>
                <a:cs typeface="Times New Roman" panose="02020603050405020304" pitchFamily="18" charset="0"/>
              </a:rPr>
              <a:t>the</a:t>
            </a:r>
            <a:r>
              <a:rPr lang="en-US" dirty="0">
                <a:latin typeface="Times New Roman" panose="02020603050405020304" pitchFamily="18" charset="0"/>
                <a:cs typeface="Times New Roman" panose="02020603050405020304" pitchFamily="18" charset="0"/>
              </a:rPr>
              <a:t> </a:t>
            </a:r>
            <a:r>
              <a:rPr lang="en-US" dirty="0">
                <a:solidFill>
                  <a:schemeClr val="bg1"/>
                </a:solidFill>
                <a:latin typeface="Times New Roman" panose="02020603050405020304" pitchFamily="18" charset="0"/>
                <a:cs typeface="Times New Roman" panose="02020603050405020304" pitchFamily="18" charset="0"/>
              </a:rPr>
              <a:t>latest</a:t>
            </a:r>
            <a:r>
              <a:rPr lang="en-US" dirty="0">
                <a:latin typeface="Times New Roman" panose="02020603050405020304" pitchFamily="18" charset="0"/>
                <a:cs typeface="Times New Roman" panose="02020603050405020304" pitchFamily="18" charset="0"/>
              </a:rPr>
              <a:t> </a:t>
            </a:r>
            <a:r>
              <a:rPr lang="en-US" dirty="0">
                <a:solidFill>
                  <a:schemeClr val="bg1"/>
                </a:solidFill>
                <a:latin typeface="Times New Roman" panose="02020603050405020304" pitchFamily="18" charset="0"/>
                <a:cs typeface="Times New Roman" panose="02020603050405020304" pitchFamily="18" charset="0"/>
              </a:rPr>
              <a:t>trends</a:t>
            </a:r>
            <a:r>
              <a:rPr lang="en-US" dirty="0">
                <a:latin typeface="Times New Roman" panose="02020603050405020304" pitchFamily="18" charset="0"/>
                <a:cs typeface="Times New Roman" panose="02020603050405020304" pitchFamily="18" charset="0"/>
              </a:rPr>
              <a:t> </a:t>
            </a:r>
            <a:r>
              <a:rPr lang="en-US" dirty="0">
                <a:solidFill>
                  <a:schemeClr val="bg1"/>
                </a:solidFill>
                <a:latin typeface="Times New Roman" panose="02020603050405020304" pitchFamily="18" charset="0"/>
                <a:cs typeface="Times New Roman" panose="02020603050405020304" pitchFamily="18" charset="0"/>
              </a:rPr>
              <a:t>in</a:t>
            </a:r>
            <a:r>
              <a:rPr lang="en-US" dirty="0">
                <a:latin typeface="Times New Roman" panose="02020603050405020304" pitchFamily="18" charset="0"/>
                <a:cs typeface="Times New Roman" panose="02020603050405020304" pitchFamily="18" charset="0"/>
              </a:rPr>
              <a:t> </a:t>
            </a:r>
            <a:r>
              <a:rPr lang="en-US" dirty="0">
                <a:solidFill>
                  <a:schemeClr val="bg1"/>
                </a:solidFill>
                <a:latin typeface="Times New Roman" panose="02020603050405020304" pitchFamily="18" charset="0"/>
                <a:cs typeface="Times New Roman" panose="02020603050405020304" pitchFamily="18" charset="0"/>
              </a:rPr>
              <a:t>the</a:t>
            </a:r>
            <a:r>
              <a:rPr lang="en-US" dirty="0">
                <a:latin typeface="Times New Roman" panose="02020603050405020304" pitchFamily="18" charset="0"/>
                <a:cs typeface="Times New Roman" panose="02020603050405020304" pitchFamily="18" charset="0"/>
              </a:rPr>
              <a:t> </a:t>
            </a:r>
            <a:r>
              <a:rPr lang="en-US" dirty="0">
                <a:solidFill>
                  <a:schemeClr val="bg1"/>
                </a:solidFill>
                <a:latin typeface="Times New Roman" panose="02020603050405020304" pitchFamily="18" charset="0"/>
                <a:cs typeface="Times New Roman" panose="02020603050405020304" pitchFamily="18" charset="0"/>
              </a:rPr>
              <a:t>digital</a:t>
            </a:r>
            <a:r>
              <a:rPr lang="en-US" dirty="0">
                <a:latin typeface="Times New Roman" panose="02020603050405020304" pitchFamily="18" charset="0"/>
                <a:cs typeface="Times New Roman" panose="02020603050405020304" pitchFamily="18" charset="0"/>
              </a:rPr>
              <a:t> </a:t>
            </a:r>
            <a:r>
              <a:rPr lang="en-US" dirty="0">
                <a:solidFill>
                  <a:schemeClr val="bg1"/>
                </a:solidFill>
                <a:latin typeface="Times New Roman" panose="02020603050405020304" pitchFamily="18" charset="0"/>
                <a:cs typeface="Times New Roman" panose="02020603050405020304" pitchFamily="18" charset="0"/>
              </a:rPr>
              <a:t>marketing</a:t>
            </a:r>
            <a:r>
              <a:rPr lang="en-US" dirty="0">
                <a:latin typeface="Times New Roman" panose="02020603050405020304" pitchFamily="18" charset="0"/>
                <a:cs typeface="Times New Roman" panose="02020603050405020304" pitchFamily="18" charset="0"/>
              </a:rPr>
              <a:t> </a:t>
            </a:r>
            <a:r>
              <a:rPr lang="en-US" dirty="0">
                <a:solidFill>
                  <a:schemeClr val="bg1"/>
                </a:solidFill>
                <a:latin typeface="Times New Roman" panose="02020603050405020304" pitchFamily="18" charset="0"/>
                <a:cs typeface="Times New Roman" panose="02020603050405020304" pitchFamily="18" charset="0"/>
              </a:rPr>
              <a:t>industry</a:t>
            </a:r>
            <a:r>
              <a:rPr lang="en-US" dirty="0">
                <a:latin typeface="Times New Roman" panose="02020603050405020304" pitchFamily="18" charset="0"/>
                <a:cs typeface="Times New Roman" panose="02020603050405020304" pitchFamily="18" charset="0"/>
              </a:rPr>
              <a:t> </a:t>
            </a:r>
            <a:r>
              <a:rPr lang="en-US" dirty="0">
                <a:solidFill>
                  <a:schemeClr val="bg1"/>
                </a:solidFill>
                <a:latin typeface="Times New Roman" panose="02020603050405020304" pitchFamily="18" charset="0"/>
                <a:cs typeface="Times New Roman" panose="02020603050405020304" pitchFamily="18" charset="0"/>
              </a:rPr>
              <a:t>opportunities</a:t>
            </a:r>
            <a:r>
              <a:rPr lang="en-US" dirty="0">
                <a:latin typeface="Times New Roman" panose="02020603050405020304" pitchFamily="18" charset="0"/>
                <a:cs typeface="Times New Roman" panose="02020603050405020304" pitchFamily="18" charset="0"/>
              </a:rPr>
              <a:t> </a:t>
            </a:r>
            <a:r>
              <a:rPr lang="en-US" dirty="0">
                <a:solidFill>
                  <a:schemeClr val="bg1"/>
                </a:solidFill>
                <a:latin typeface="Times New Roman" panose="02020603050405020304" pitchFamily="18" charset="0"/>
                <a:cs typeface="Times New Roman" panose="02020603050405020304" pitchFamily="18" charset="0"/>
              </a:rPr>
              <a:t>for</a:t>
            </a:r>
            <a:r>
              <a:rPr lang="en-US" dirty="0">
                <a:latin typeface="Times New Roman" panose="02020603050405020304" pitchFamily="18" charset="0"/>
                <a:cs typeface="Times New Roman" panose="02020603050405020304" pitchFamily="18" charset="0"/>
              </a:rPr>
              <a:t> </a:t>
            </a:r>
            <a:r>
              <a:rPr lang="en-US" dirty="0">
                <a:solidFill>
                  <a:schemeClr val="bg1"/>
                </a:solidFill>
                <a:latin typeface="Times New Roman" panose="02020603050405020304" pitchFamily="18" charset="0"/>
                <a:cs typeface="Times New Roman" panose="02020603050405020304" pitchFamily="18" charset="0"/>
              </a:rPr>
              <a:t>growth</a:t>
            </a:r>
            <a:r>
              <a:rPr lang="en-US" dirty="0">
                <a:latin typeface="Times New Roman" panose="02020603050405020304" pitchFamily="18" charset="0"/>
                <a:cs typeface="Times New Roman" panose="02020603050405020304" pitchFamily="18" charset="0"/>
              </a:rPr>
              <a:t> </a:t>
            </a:r>
            <a:r>
              <a:rPr lang="en-US" dirty="0">
                <a:solidFill>
                  <a:schemeClr val="bg1"/>
                </a:solidFill>
                <a:latin typeface="Times New Roman" panose="02020603050405020304" pitchFamily="18" charset="0"/>
                <a:cs typeface="Times New Roman" panose="02020603050405020304" pitchFamily="18" charset="0"/>
              </a:rPr>
              <a:t>and</a:t>
            </a:r>
            <a:r>
              <a:rPr lang="en-US" dirty="0">
                <a:latin typeface="Times New Roman" panose="02020603050405020304" pitchFamily="18" charset="0"/>
                <a:cs typeface="Times New Roman" panose="02020603050405020304" pitchFamily="18" charset="0"/>
              </a:rPr>
              <a:t> </a:t>
            </a:r>
            <a:r>
              <a:rPr lang="en-US" dirty="0">
                <a:solidFill>
                  <a:schemeClr val="bg1"/>
                </a:solidFill>
                <a:latin typeface="Times New Roman" panose="02020603050405020304" pitchFamily="18" charset="0"/>
                <a:cs typeface="Times New Roman" panose="02020603050405020304" pitchFamily="18" charset="0"/>
              </a:rPr>
              <a:t>innovation</a:t>
            </a:r>
            <a:r>
              <a:rPr lang="en-US" dirty="0">
                <a:latin typeface="Times New Roman" panose="02020603050405020304" pitchFamily="18" charset="0"/>
                <a:cs typeface="Times New Roman" panose="02020603050405020304" pitchFamily="18" charset="0"/>
              </a:rPr>
              <a:t>. </a:t>
            </a:r>
          </a:p>
          <a:p>
            <a:endParaRPr lang="en-IN" dirty="0"/>
          </a:p>
        </p:txBody>
      </p:sp>
      <p:sp>
        <p:nvSpPr>
          <p:cNvPr id="5" name="Content Placeholder 4">
            <a:extLst>
              <a:ext uri="{FF2B5EF4-FFF2-40B4-BE49-F238E27FC236}">
                <a16:creationId xmlns:a16="http://schemas.microsoft.com/office/drawing/2014/main" id="{A897F0BB-661E-C41F-7C91-4B2160E14B62}"/>
              </a:ext>
            </a:extLst>
          </p:cNvPr>
          <p:cNvSpPr>
            <a:spLocks noGrp="1"/>
          </p:cNvSpPr>
          <p:nvPr>
            <p:ph sz="half" idx="2"/>
          </p:nvPr>
        </p:nvSpPr>
        <p:spPr/>
        <p:txBody>
          <a:bodyPr>
            <a:normAutofit/>
          </a:bodyPr>
          <a:lstStyle/>
          <a:p>
            <a:r>
              <a:rPr lang="en-US" b="1" dirty="0">
                <a:solidFill>
                  <a:srgbClr val="002060"/>
                </a:solidFill>
                <a:latin typeface="Times New Roman" panose="02020603050405020304" pitchFamily="18" charset="0"/>
                <a:cs typeface="Times New Roman" panose="02020603050405020304" pitchFamily="18" charset="0"/>
              </a:rPr>
              <a:t>Customer</a:t>
            </a:r>
            <a:r>
              <a:rPr lang="en-US" b="1" dirty="0">
                <a:solidFill>
                  <a:schemeClr val="accent1">
                    <a:lumMod val="60000"/>
                    <a:lumOff val="40000"/>
                  </a:schemeClr>
                </a:solidFill>
                <a:latin typeface="Times New Roman" panose="02020603050405020304" pitchFamily="18" charset="0"/>
                <a:cs typeface="Times New Roman" panose="02020603050405020304" pitchFamily="18" charset="0"/>
              </a:rPr>
              <a:t> </a:t>
            </a:r>
            <a:r>
              <a:rPr lang="en-US" b="1" dirty="0">
                <a:solidFill>
                  <a:srgbClr val="002060"/>
                </a:solidFill>
                <a:latin typeface="Times New Roman" panose="02020603050405020304" pitchFamily="18" charset="0"/>
                <a:cs typeface="Times New Roman" panose="02020603050405020304" pitchFamily="18" charset="0"/>
              </a:rPr>
              <a:t>Needs</a:t>
            </a:r>
          </a:p>
          <a:p>
            <a:pPr marL="0" indent="0">
              <a:buNone/>
            </a:pPr>
            <a:r>
              <a:rPr lang="en-US" dirty="0">
                <a:effectLst/>
                <a:latin typeface="Times New Roman" panose="02020603050405020304" pitchFamily="18" charset="0"/>
                <a:cs typeface="Times New Roman" panose="02020603050405020304" pitchFamily="18" charset="0"/>
              </a:rPr>
              <a:t>	</a:t>
            </a:r>
            <a:r>
              <a:rPr lang="en-US" dirty="0">
                <a:solidFill>
                  <a:schemeClr val="bg1"/>
                </a:solidFill>
                <a:latin typeface="Times New Roman" panose="02020603050405020304" pitchFamily="18" charset="0"/>
                <a:cs typeface="Times New Roman" panose="02020603050405020304" pitchFamily="18" charset="0"/>
              </a:rPr>
              <a:t>Through</a:t>
            </a:r>
            <a:r>
              <a:rPr lang="en-US" dirty="0">
                <a:latin typeface="Times New Roman" panose="02020603050405020304" pitchFamily="18" charset="0"/>
                <a:cs typeface="Times New Roman" panose="02020603050405020304" pitchFamily="18" charset="0"/>
              </a:rPr>
              <a:t> </a:t>
            </a:r>
            <a:r>
              <a:rPr lang="en-US" dirty="0">
                <a:solidFill>
                  <a:schemeClr val="bg1"/>
                </a:solidFill>
                <a:latin typeface="Times New Roman" panose="02020603050405020304" pitchFamily="18" charset="0"/>
                <a:cs typeface="Times New Roman" panose="02020603050405020304" pitchFamily="18" charset="0"/>
              </a:rPr>
              <a:t>surveys</a:t>
            </a:r>
            <a:r>
              <a:rPr lang="en-US" dirty="0">
                <a:latin typeface="Times New Roman" panose="02020603050405020304" pitchFamily="18" charset="0"/>
                <a:cs typeface="Times New Roman" panose="02020603050405020304" pitchFamily="18" charset="0"/>
              </a:rPr>
              <a:t> </a:t>
            </a:r>
            <a:r>
              <a:rPr lang="en-US" dirty="0">
                <a:solidFill>
                  <a:schemeClr val="bg1"/>
                </a:solidFill>
                <a:latin typeface="Times New Roman" panose="02020603050405020304" pitchFamily="18" charset="0"/>
                <a:cs typeface="Times New Roman" panose="02020603050405020304" pitchFamily="18" charset="0"/>
              </a:rPr>
              <a:t>and</a:t>
            </a:r>
            <a:r>
              <a:rPr lang="en-US" dirty="0">
                <a:latin typeface="Times New Roman" panose="02020603050405020304" pitchFamily="18" charset="0"/>
                <a:cs typeface="Times New Roman" panose="02020603050405020304" pitchFamily="18" charset="0"/>
              </a:rPr>
              <a:t> </a:t>
            </a:r>
            <a:r>
              <a:rPr lang="en-US" dirty="0">
                <a:solidFill>
                  <a:schemeClr val="bg1"/>
                </a:solidFill>
                <a:latin typeface="Times New Roman" panose="02020603050405020304" pitchFamily="18" charset="0"/>
                <a:cs typeface="Times New Roman" panose="02020603050405020304" pitchFamily="18" charset="0"/>
              </a:rPr>
              <a:t>focus</a:t>
            </a:r>
            <a:r>
              <a:rPr lang="en-US" dirty="0">
                <a:latin typeface="Times New Roman" panose="02020603050405020304" pitchFamily="18" charset="0"/>
                <a:cs typeface="Times New Roman" panose="02020603050405020304" pitchFamily="18" charset="0"/>
              </a:rPr>
              <a:t>  </a:t>
            </a:r>
            <a:r>
              <a:rPr lang="en-US" dirty="0">
                <a:solidFill>
                  <a:schemeClr val="bg1"/>
                </a:solidFill>
                <a:latin typeface="Times New Roman" panose="02020603050405020304" pitchFamily="18" charset="0"/>
                <a:cs typeface="Times New Roman" panose="02020603050405020304" pitchFamily="18" charset="0"/>
              </a:rPr>
              <a:t>groups,</a:t>
            </a:r>
            <a:r>
              <a:rPr lang="en-US" dirty="0">
                <a:latin typeface="Times New Roman" panose="02020603050405020304" pitchFamily="18" charset="0"/>
                <a:cs typeface="Times New Roman" panose="02020603050405020304" pitchFamily="18" charset="0"/>
              </a:rPr>
              <a:t> </a:t>
            </a:r>
            <a:r>
              <a:rPr lang="en-US" dirty="0">
                <a:solidFill>
                  <a:schemeClr val="bg1"/>
                </a:solidFill>
                <a:latin typeface="Times New Roman" panose="02020603050405020304" pitchFamily="18" charset="0"/>
                <a:cs typeface="Times New Roman" panose="02020603050405020304" pitchFamily="18" charset="0"/>
              </a:rPr>
              <a:t>we</a:t>
            </a:r>
            <a:r>
              <a:rPr lang="en-US" dirty="0">
                <a:latin typeface="Times New Roman" panose="02020603050405020304" pitchFamily="18" charset="0"/>
                <a:cs typeface="Times New Roman" panose="02020603050405020304" pitchFamily="18" charset="0"/>
              </a:rPr>
              <a:t> </a:t>
            </a:r>
            <a:r>
              <a:rPr lang="en-US" dirty="0">
                <a:solidFill>
                  <a:schemeClr val="bg1"/>
                </a:solidFill>
                <a:latin typeface="Times New Roman" panose="02020603050405020304" pitchFamily="18" charset="0"/>
                <a:cs typeface="Times New Roman" panose="02020603050405020304" pitchFamily="18" charset="0"/>
              </a:rPr>
              <a:t>gained</a:t>
            </a:r>
            <a:r>
              <a:rPr lang="en-US" dirty="0">
                <a:latin typeface="Times New Roman" panose="02020603050405020304" pitchFamily="18" charset="0"/>
                <a:cs typeface="Times New Roman" panose="02020603050405020304" pitchFamily="18" charset="0"/>
              </a:rPr>
              <a:t> </a:t>
            </a:r>
            <a:r>
              <a:rPr lang="en-US" dirty="0">
                <a:solidFill>
                  <a:schemeClr val="bg1"/>
                </a:solidFill>
                <a:latin typeface="Times New Roman" panose="02020603050405020304" pitchFamily="18" charset="0"/>
                <a:cs typeface="Times New Roman" panose="02020603050405020304" pitchFamily="18" charset="0"/>
              </a:rPr>
              <a:t>insights</a:t>
            </a:r>
            <a:r>
              <a:rPr lang="en-US" dirty="0">
                <a:latin typeface="Times New Roman" panose="02020603050405020304" pitchFamily="18" charset="0"/>
                <a:cs typeface="Times New Roman" panose="02020603050405020304" pitchFamily="18" charset="0"/>
              </a:rPr>
              <a:t> </a:t>
            </a:r>
            <a:r>
              <a:rPr lang="en-US" dirty="0">
                <a:solidFill>
                  <a:schemeClr val="bg1"/>
                </a:solidFill>
                <a:latin typeface="Times New Roman" panose="02020603050405020304" pitchFamily="18" charset="0"/>
                <a:cs typeface="Times New Roman" panose="02020603050405020304" pitchFamily="18" charset="0"/>
              </a:rPr>
              <a:t>into</a:t>
            </a:r>
            <a:r>
              <a:rPr lang="en-US" dirty="0">
                <a:latin typeface="Times New Roman" panose="02020603050405020304" pitchFamily="18" charset="0"/>
                <a:cs typeface="Times New Roman" panose="02020603050405020304" pitchFamily="18" charset="0"/>
              </a:rPr>
              <a:t> </a:t>
            </a:r>
            <a:r>
              <a:rPr lang="en-US" dirty="0">
                <a:solidFill>
                  <a:schemeClr val="bg1"/>
                </a:solidFill>
                <a:latin typeface="Times New Roman" panose="02020603050405020304" pitchFamily="18" charset="0"/>
                <a:cs typeface="Times New Roman" panose="02020603050405020304" pitchFamily="18" charset="0"/>
              </a:rPr>
              <a:t>the</a:t>
            </a:r>
            <a:r>
              <a:rPr lang="en-US" dirty="0">
                <a:latin typeface="Times New Roman" panose="02020603050405020304" pitchFamily="18" charset="0"/>
                <a:cs typeface="Times New Roman" panose="02020603050405020304" pitchFamily="18" charset="0"/>
              </a:rPr>
              <a:t> </a:t>
            </a:r>
            <a:r>
              <a:rPr lang="en-US" dirty="0">
                <a:solidFill>
                  <a:schemeClr val="bg1"/>
                </a:solidFill>
                <a:latin typeface="Times New Roman" panose="02020603050405020304" pitchFamily="18" charset="0"/>
                <a:cs typeface="Times New Roman" panose="02020603050405020304" pitchFamily="18" charset="0"/>
              </a:rPr>
              <a:t>needs</a:t>
            </a:r>
            <a:r>
              <a:rPr lang="en-US" dirty="0">
                <a:latin typeface="Times New Roman" panose="02020603050405020304" pitchFamily="18" charset="0"/>
                <a:cs typeface="Times New Roman" panose="02020603050405020304" pitchFamily="18" charset="0"/>
              </a:rPr>
              <a:t> </a:t>
            </a:r>
            <a:r>
              <a:rPr lang="en-US" dirty="0">
                <a:solidFill>
                  <a:schemeClr val="bg1"/>
                </a:solidFill>
                <a:latin typeface="Times New Roman" panose="02020603050405020304" pitchFamily="18" charset="0"/>
                <a:cs typeface="Times New Roman" panose="02020603050405020304" pitchFamily="18" charset="0"/>
              </a:rPr>
              <a:t>and</a:t>
            </a:r>
            <a:r>
              <a:rPr lang="en-US" dirty="0">
                <a:latin typeface="Times New Roman" panose="02020603050405020304" pitchFamily="18" charset="0"/>
                <a:cs typeface="Times New Roman" panose="02020603050405020304" pitchFamily="18" charset="0"/>
              </a:rPr>
              <a:t> </a:t>
            </a:r>
            <a:r>
              <a:rPr lang="en-US" dirty="0">
                <a:solidFill>
                  <a:schemeClr val="bg1"/>
                </a:solidFill>
                <a:latin typeface="Times New Roman" panose="02020603050405020304" pitchFamily="18" charset="0"/>
                <a:cs typeface="Times New Roman" panose="02020603050405020304" pitchFamily="18" charset="0"/>
              </a:rPr>
              <a:t>preferences</a:t>
            </a:r>
            <a:r>
              <a:rPr lang="en-US" dirty="0">
                <a:latin typeface="Times New Roman" panose="02020603050405020304" pitchFamily="18" charset="0"/>
                <a:cs typeface="Times New Roman" panose="02020603050405020304" pitchFamily="18" charset="0"/>
              </a:rPr>
              <a:t> </a:t>
            </a:r>
            <a:r>
              <a:rPr lang="en-US" dirty="0">
                <a:solidFill>
                  <a:schemeClr val="bg1"/>
                </a:solidFill>
                <a:latin typeface="Times New Roman" panose="02020603050405020304" pitchFamily="18" charset="0"/>
                <a:cs typeface="Times New Roman" panose="02020603050405020304" pitchFamily="18" charset="0"/>
              </a:rPr>
              <a:t>of</a:t>
            </a:r>
            <a:r>
              <a:rPr lang="en-US" dirty="0">
                <a:latin typeface="Times New Roman" panose="02020603050405020304" pitchFamily="18" charset="0"/>
                <a:cs typeface="Times New Roman" panose="02020603050405020304" pitchFamily="18" charset="0"/>
              </a:rPr>
              <a:t> </a:t>
            </a:r>
            <a:r>
              <a:rPr lang="en-US" dirty="0">
                <a:solidFill>
                  <a:schemeClr val="bg1"/>
                </a:solidFill>
                <a:latin typeface="Times New Roman" panose="02020603050405020304" pitchFamily="18" charset="0"/>
                <a:cs typeface="Times New Roman" panose="02020603050405020304" pitchFamily="18" charset="0"/>
              </a:rPr>
              <a:t>our</a:t>
            </a:r>
            <a:r>
              <a:rPr lang="en-US" dirty="0">
                <a:latin typeface="Times New Roman" panose="02020603050405020304" pitchFamily="18" charset="0"/>
                <a:cs typeface="Times New Roman" panose="02020603050405020304" pitchFamily="18" charset="0"/>
              </a:rPr>
              <a:t> </a:t>
            </a:r>
            <a:r>
              <a:rPr lang="en-IN" dirty="0">
                <a:solidFill>
                  <a:schemeClr val="bg1"/>
                </a:solidFill>
              </a:rPr>
              <a:t>target</a:t>
            </a:r>
            <a:r>
              <a:rPr lang="en-IN" dirty="0"/>
              <a:t> </a:t>
            </a:r>
            <a:r>
              <a:rPr lang="en-IN" dirty="0">
                <a:solidFill>
                  <a:schemeClr val="bg1"/>
                </a:solidFill>
              </a:rPr>
              <a:t>audience</a:t>
            </a:r>
            <a:r>
              <a:rPr lang="en-IN" dirty="0"/>
              <a:t> </a:t>
            </a:r>
            <a:r>
              <a:rPr lang="en-IN" dirty="0">
                <a:solidFill>
                  <a:schemeClr val="bg1"/>
                </a:solidFill>
              </a:rPr>
              <a:t>to</a:t>
            </a:r>
            <a:r>
              <a:rPr lang="en-IN" dirty="0"/>
              <a:t> </a:t>
            </a:r>
            <a:r>
              <a:rPr lang="en-IN" dirty="0">
                <a:solidFill>
                  <a:schemeClr val="bg1"/>
                </a:solidFill>
              </a:rPr>
              <a:t>inform</a:t>
            </a:r>
            <a:r>
              <a:rPr lang="en-IN" dirty="0"/>
              <a:t> </a:t>
            </a:r>
            <a:r>
              <a:rPr lang="en-IN" dirty="0">
                <a:solidFill>
                  <a:schemeClr val="bg1"/>
                </a:solidFill>
              </a:rPr>
              <a:t>our</a:t>
            </a:r>
            <a:r>
              <a:rPr lang="en-IN" dirty="0"/>
              <a:t> </a:t>
            </a:r>
            <a:r>
              <a:rPr lang="en-IN" dirty="0">
                <a:solidFill>
                  <a:schemeClr val="bg1"/>
                </a:solidFill>
                <a:latin typeface="Times New Roman" panose="02020603050405020304" pitchFamily="18" charset="0"/>
                <a:cs typeface="Times New Roman" panose="02020603050405020304" pitchFamily="18" charset="0"/>
              </a:rPr>
              <a:t>marketing</a:t>
            </a:r>
            <a:r>
              <a:rPr lang="en-IN" dirty="0">
                <a:latin typeface="Times New Roman" panose="02020603050405020304" pitchFamily="18" charset="0"/>
                <a:cs typeface="Times New Roman" panose="02020603050405020304" pitchFamily="18" charset="0"/>
              </a:rPr>
              <a:t> </a:t>
            </a:r>
            <a:r>
              <a:rPr lang="en-IN" dirty="0">
                <a:solidFill>
                  <a:schemeClr val="bg1"/>
                </a:solidFill>
                <a:latin typeface="Times New Roman" panose="02020603050405020304" pitchFamily="18" charset="0"/>
                <a:cs typeface="Times New Roman" panose="02020603050405020304" pitchFamily="18" charset="0"/>
              </a:rPr>
              <a:t>strategy</a:t>
            </a:r>
            <a:r>
              <a:rPr lang="en-IN"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D96945E4-679E-2EC1-B0C2-0688DACB1B0D}"/>
              </a:ext>
            </a:extLst>
          </p:cNvPr>
          <p:cNvSpPr>
            <a:spLocks noGrp="1"/>
          </p:cNvSpPr>
          <p:nvPr>
            <p:ph type="title"/>
          </p:nvPr>
        </p:nvSpPr>
        <p:spPr/>
        <p:txBody>
          <a:bodyPr>
            <a:normAutofit/>
          </a:bodyPr>
          <a:lstStyle/>
          <a:p>
            <a:r>
              <a:rPr lang="en-US" dirty="0">
                <a:solidFill>
                  <a:srgbClr val="C00000"/>
                </a:solidFill>
                <a:latin typeface="Times New Roman" panose="02020603050405020304" pitchFamily="18" charset="0"/>
                <a:cs typeface="Times New Roman" panose="02020603050405020304" pitchFamily="18" charset="0"/>
              </a:rPr>
              <a:t>Market</a:t>
            </a:r>
            <a:r>
              <a:rPr lang="en-US" dirty="0">
                <a:latin typeface="Times New Roman" panose="02020603050405020304" pitchFamily="18" charset="0"/>
                <a:cs typeface="Times New Roman" panose="02020603050405020304" pitchFamily="18" charset="0"/>
              </a:rPr>
              <a:t> </a:t>
            </a:r>
            <a:r>
              <a:rPr lang="en-US" dirty="0">
                <a:solidFill>
                  <a:schemeClr val="accent2"/>
                </a:solidFill>
                <a:latin typeface="Times New Roman" panose="02020603050405020304" pitchFamily="18" charset="0"/>
                <a:cs typeface="Times New Roman" panose="02020603050405020304" pitchFamily="18" charset="0"/>
              </a:rPr>
              <a:t>Research</a:t>
            </a:r>
            <a:endParaRPr lang="en-IN" dirty="0">
              <a:solidFill>
                <a:schemeClr val="accent2"/>
              </a:solidFill>
            </a:endParaRPr>
          </a:p>
        </p:txBody>
      </p:sp>
      <p:pic>
        <p:nvPicPr>
          <p:cNvPr id="6"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304584" y="187569"/>
            <a:ext cx="1656974" cy="1500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115411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7B30FA-6698-76A3-496F-BDF82CC81732}"/>
              </a:ext>
            </a:extLst>
          </p:cNvPr>
          <p:cNvSpPr>
            <a:spLocks noGrp="1"/>
          </p:cNvSpPr>
          <p:nvPr>
            <p:ph idx="1"/>
          </p:nvPr>
        </p:nvSpPr>
        <p:spPr/>
        <p:txBody>
          <a:bodyPr>
            <a:normAutofit/>
          </a:bodyPr>
          <a:lstStyle/>
          <a:p>
            <a:r>
              <a:rPr lang="en-US" b="1" dirty="0">
                <a:latin typeface="Times New Roman" panose="02020603050405020304" pitchFamily="18" charset="0"/>
                <a:cs typeface="Times New Roman" panose="02020603050405020304" pitchFamily="18" charset="0"/>
              </a:rPr>
              <a:t>Identifying and understanding the target audience is a crucial aspect of any successful digital marketing campaign. For Wipro, the target audience may very depending on the specific product or service being marketed. However, some general characteristics of the target audience may include:  </a:t>
            </a: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It decision makers in medium to large enterprises</a:t>
            </a:r>
          </a:p>
          <a:p>
            <a:r>
              <a:rPr lang="en-US" b="1" dirty="0">
                <a:latin typeface="Times New Roman" panose="02020603050405020304" pitchFamily="18" charset="0"/>
                <a:cs typeface="Times New Roman" panose="02020603050405020304" pitchFamily="18" charset="0"/>
              </a:rPr>
              <a:t>Business leaders and executives</a:t>
            </a:r>
          </a:p>
          <a:p>
            <a:r>
              <a:rPr lang="en-US" b="1" dirty="0">
                <a:latin typeface="Times New Roman" panose="02020603050405020304" pitchFamily="18" charset="0"/>
                <a:cs typeface="Times New Roman" panose="02020603050405020304" pitchFamily="18" charset="0"/>
              </a:rPr>
              <a:t>Technology enthusiasts and early adopters</a:t>
            </a:r>
            <a:endParaRPr lang="en-US" dirty="0">
              <a:latin typeface="Times New Roman" panose="02020603050405020304" pitchFamily="18" charset="0"/>
              <a:cs typeface="Times New Roman" panose="02020603050405020304" pitchFamily="18" charset="0"/>
            </a:endParaRPr>
          </a:p>
          <a:p>
            <a:endParaRPr lang="en-IN" dirty="0"/>
          </a:p>
        </p:txBody>
      </p:sp>
      <p:sp>
        <p:nvSpPr>
          <p:cNvPr id="2" name="Title 1">
            <a:extLst>
              <a:ext uri="{FF2B5EF4-FFF2-40B4-BE49-F238E27FC236}">
                <a16:creationId xmlns:a16="http://schemas.microsoft.com/office/drawing/2014/main" id="{E88A7946-8A41-8961-096A-B211415A1A6D}"/>
              </a:ext>
            </a:extLst>
          </p:cNvPr>
          <p:cNvSpPr>
            <a:spLocks noGrp="1"/>
          </p:cNvSpPr>
          <p:nvPr>
            <p:ph type="title"/>
          </p:nvPr>
        </p:nvSpPr>
        <p:spPr/>
        <p:txBody>
          <a:bodyPr>
            <a:normAutofit/>
          </a:bodyPr>
          <a:lstStyle/>
          <a:p>
            <a:r>
              <a:rPr lang="en-US" dirty="0">
                <a:solidFill>
                  <a:schemeClr val="accent2">
                    <a:lumMod val="75000"/>
                  </a:schemeClr>
                </a:solidFill>
                <a:latin typeface="Times New Roman" panose="02020603050405020304" pitchFamily="18" charset="0"/>
                <a:cs typeface="Times New Roman" panose="02020603050405020304" pitchFamily="18" charset="0"/>
              </a:rPr>
              <a:t>Target Audience</a:t>
            </a:r>
            <a:endParaRPr lang="en-IN" dirty="0">
              <a:solidFill>
                <a:schemeClr val="accent2">
                  <a:lumMod val="75000"/>
                </a:schemeClr>
              </a:solidFill>
              <a:latin typeface="Times New Roman" panose="02020603050405020304" pitchFamily="18" charset="0"/>
              <a:cs typeface="Times New Roman" panose="02020603050405020304" pitchFamily="18" charset="0"/>
            </a:endParaRPr>
          </a:p>
        </p:txBody>
      </p:sp>
      <p:pic>
        <p:nvPicPr>
          <p:cNvPr id="4"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57692" y="205155"/>
            <a:ext cx="1656974" cy="1254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749331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769A4-B66F-3AE2-882E-2401864B2CAF}"/>
              </a:ext>
            </a:extLst>
          </p:cNvPr>
          <p:cNvSpPr>
            <a:spLocks noGrp="1"/>
          </p:cNvSpPr>
          <p:nvPr>
            <p:ph type="title"/>
          </p:nvPr>
        </p:nvSpPr>
        <p:spPr/>
        <p:txBody>
          <a:bodyPr/>
          <a:lstStyle/>
          <a:p>
            <a:r>
              <a:rPr lang="en-IN" dirty="0">
                <a:solidFill>
                  <a:schemeClr val="accent2">
                    <a:lumMod val="60000"/>
                    <a:lumOff val="40000"/>
                  </a:schemeClr>
                </a:solidFill>
                <a:latin typeface="Times New Roman" panose="02020603050405020304" pitchFamily="18" charset="0"/>
                <a:cs typeface="Times New Roman" panose="02020603050405020304" pitchFamily="18" charset="0"/>
              </a:rPr>
              <a:t>Competitor</a:t>
            </a:r>
            <a:r>
              <a:rPr lang="en-IN" dirty="0">
                <a:solidFill>
                  <a:schemeClr val="accent2">
                    <a:lumMod val="60000"/>
                    <a:lumOff val="40000"/>
                  </a:schemeClr>
                </a:solidFill>
              </a:rPr>
              <a:t> Analysis</a:t>
            </a:r>
          </a:p>
        </p:txBody>
      </p:sp>
      <p:sp>
        <p:nvSpPr>
          <p:cNvPr id="7" name="Rectangle 6">
            <a:extLst>
              <a:ext uri="{FF2B5EF4-FFF2-40B4-BE49-F238E27FC236}">
                <a16:creationId xmlns:a16="http://schemas.microsoft.com/office/drawing/2014/main" id="{940AE0A7-2726-5E1F-ADF4-E3C14952F475}"/>
              </a:ext>
            </a:extLst>
          </p:cNvPr>
          <p:cNvSpPr/>
          <p:nvPr/>
        </p:nvSpPr>
        <p:spPr>
          <a:xfrm>
            <a:off x="1018903" y="1532710"/>
            <a:ext cx="2755928" cy="3906797"/>
          </a:xfrm>
          <a:prstGeom prst="rect">
            <a:avLst/>
          </a:prstGeom>
          <a:noFill/>
          <a:ln>
            <a:noFill/>
          </a:ln>
        </p:spPr>
        <p:style>
          <a:lnRef idx="0">
            <a:scrgbClr r="0" g="0" b="0"/>
          </a:lnRef>
          <a:fillRef idx="0">
            <a:scrgbClr r="0" g="0" b="0"/>
          </a:fillRef>
          <a:effectRef idx="0">
            <a:scrgbClr r="0" g="0" b="0"/>
          </a:effectRef>
          <a:fontRef idx="minor">
            <a:schemeClr val="accent1"/>
          </a:fontRef>
        </p:style>
        <p:txBody>
          <a:bodyPr rtlCol="0" anchor="ctr"/>
          <a:lstStyle/>
          <a:p>
            <a:r>
              <a:rPr lang="en-US" b="1" dirty="0">
                <a:solidFill>
                  <a:schemeClr val="accent2"/>
                </a:solidFill>
                <a:latin typeface="Times New Roman" panose="02020603050405020304" pitchFamily="18" charset="0"/>
                <a:cs typeface="Times New Roman" panose="02020603050405020304" pitchFamily="18" charset="0"/>
              </a:rPr>
              <a:t>Competitor Identification</a:t>
            </a:r>
          </a:p>
          <a:p>
            <a:r>
              <a:rPr lang="en-US" dirty="0">
                <a:solidFill>
                  <a:schemeClr val="bg1"/>
                </a:solidFill>
                <a:latin typeface="Times New Roman" panose="02020603050405020304" pitchFamily="18" charset="0"/>
                <a:cs typeface="Times New Roman" panose="02020603050405020304" pitchFamily="18" charset="0"/>
              </a:rPr>
              <a:t>Identifying competitors is the first step in conducting a competitor analysis . We will  identify direct and indirect competitors who are currently in the market and those who may enter the market in the future. </a:t>
            </a:r>
          </a:p>
        </p:txBody>
      </p:sp>
      <p:sp>
        <p:nvSpPr>
          <p:cNvPr id="8" name="Rectangle 7">
            <a:extLst>
              <a:ext uri="{FF2B5EF4-FFF2-40B4-BE49-F238E27FC236}">
                <a16:creationId xmlns:a16="http://schemas.microsoft.com/office/drawing/2014/main" id="{3CC38538-9E5E-A110-0C6B-BB4AEC2C7052}"/>
              </a:ext>
            </a:extLst>
          </p:cNvPr>
          <p:cNvSpPr/>
          <p:nvPr/>
        </p:nvSpPr>
        <p:spPr>
          <a:xfrm>
            <a:off x="3903785" y="1535671"/>
            <a:ext cx="3036277" cy="4419652"/>
          </a:xfrm>
          <a:prstGeom prst="rect">
            <a:avLst/>
          </a:prstGeom>
          <a:noFill/>
          <a:ln>
            <a:noFill/>
          </a:ln>
        </p:spPr>
        <p:style>
          <a:lnRef idx="0">
            <a:scrgbClr r="0" g="0" b="0"/>
          </a:lnRef>
          <a:fillRef idx="0">
            <a:scrgbClr r="0" g="0" b="0"/>
          </a:fillRef>
          <a:effectRef idx="0">
            <a:scrgbClr r="0" g="0" b="0"/>
          </a:effectRef>
          <a:fontRef idx="minor">
            <a:schemeClr val="accent2"/>
          </a:fontRef>
        </p:style>
        <p:txBody>
          <a:bodyPr rtlCol="0" anchor="ctr"/>
          <a:lstStyle/>
          <a:p>
            <a:r>
              <a:rPr lang="en-US" b="1" dirty="0">
                <a:latin typeface="Times New Roman" panose="02020603050405020304" pitchFamily="18" charset="0"/>
                <a:cs typeface="Times New Roman" panose="02020603050405020304" pitchFamily="18" charset="0"/>
              </a:rPr>
              <a:t>Competitors Strengths and Weaknesses</a:t>
            </a:r>
          </a:p>
          <a:p>
            <a:r>
              <a:rPr lang="en-US" b="1" dirty="0">
                <a:solidFill>
                  <a:schemeClr val="bg1"/>
                </a:solidFill>
                <a:latin typeface="Times New Roman" panose="02020603050405020304" pitchFamily="18" charset="0"/>
                <a:cs typeface="Times New Roman" panose="02020603050405020304" pitchFamily="18" charset="0"/>
              </a:rPr>
              <a:t>We will conduct a SWOT analysis to assess the strengths, weaknesses, opportunities, and threats  of our competitors. This will help us identify areas where  we can differentiate ourselves and capitalize on our strengths.</a:t>
            </a:r>
          </a:p>
        </p:txBody>
      </p:sp>
      <p:sp>
        <p:nvSpPr>
          <p:cNvPr id="9" name="Rectangle 8">
            <a:extLst>
              <a:ext uri="{FF2B5EF4-FFF2-40B4-BE49-F238E27FC236}">
                <a16:creationId xmlns:a16="http://schemas.microsoft.com/office/drawing/2014/main" id="{561D6EB6-C946-25B9-57A2-F0E6F0FEF7CA}"/>
              </a:ext>
            </a:extLst>
          </p:cNvPr>
          <p:cNvSpPr/>
          <p:nvPr/>
        </p:nvSpPr>
        <p:spPr>
          <a:xfrm>
            <a:off x="7057292" y="1884793"/>
            <a:ext cx="2649416" cy="4246040"/>
          </a:xfrm>
          <a:prstGeom prst="rect">
            <a:avLst/>
          </a:prstGeom>
          <a:noFill/>
          <a:ln>
            <a:noFill/>
          </a:ln>
        </p:spPr>
        <p:style>
          <a:lnRef idx="0">
            <a:scrgbClr r="0" g="0" b="0"/>
          </a:lnRef>
          <a:fillRef idx="0">
            <a:scrgbClr r="0" g="0" b="0"/>
          </a:fillRef>
          <a:effectRef idx="0">
            <a:scrgbClr r="0" g="0" b="0"/>
          </a:effectRef>
          <a:fontRef idx="minor">
            <a:schemeClr val="accent1"/>
          </a:fontRef>
        </p:style>
        <p:txBody>
          <a:bodyPr rtlCol="0" anchor="ctr"/>
          <a:lstStyle/>
          <a:p>
            <a:r>
              <a:rPr lang="en-US" b="1" dirty="0">
                <a:solidFill>
                  <a:schemeClr val="accent2"/>
                </a:solidFill>
                <a:latin typeface="Times New Roman" panose="02020603050405020304" pitchFamily="18" charset="0"/>
                <a:cs typeface="Times New Roman" panose="02020603050405020304" pitchFamily="18" charset="0"/>
              </a:rPr>
              <a:t>Competitor Marketing Strategies                               </a:t>
            </a:r>
          </a:p>
          <a:p>
            <a:r>
              <a:rPr lang="en-US" b="1" dirty="0">
                <a:solidFill>
                  <a:schemeClr val="bg1"/>
                </a:solidFill>
                <a:latin typeface="Times New Roman" panose="02020603050405020304" pitchFamily="18" charset="0"/>
                <a:cs typeface="Times New Roman" panose="02020603050405020304" pitchFamily="18" charset="0"/>
              </a:rPr>
              <a:t>We will analyze the marketing strategies of our competitors, including their messaging, branding, and channels. This will help us identify areas where we can differentiate ourselves and develop a unique value proposition.</a:t>
            </a:r>
            <a:endParaRPr lang="en-US" b="1" dirty="0">
              <a:solidFill>
                <a:schemeClr val="bg1"/>
              </a:solidFill>
              <a:effectLst/>
              <a:latin typeface="Times New Roman" panose="02020603050405020304" pitchFamily="18" charset="0"/>
              <a:cs typeface="Times New Roman" panose="02020603050405020304" pitchFamily="18" charset="0"/>
            </a:endParaRPr>
          </a:p>
        </p:txBody>
      </p:sp>
      <p:pic>
        <p:nvPicPr>
          <p:cNvPr id="10"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57692" y="205155"/>
            <a:ext cx="1656974" cy="1254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391681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087433-1C56-11E5-4679-432AAC7AD1E2}"/>
              </a:ext>
            </a:extLst>
          </p:cNvPr>
          <p:cNvSpPr>
            <a:spLocks noGrp="1"/>
          </p:cNvSpPr>
          <p:nvPr>
            <p:ph idx="1"/>
          </p:nvPr>
        </p:nvSpPr>
        <p:spPr/>
        <p:txBody>
          <a:bodyPr/>
          <a:lstStyle/>
          <a:p>
            <a:r>
              <a:rPr lang="en-US" dirty="0">
                <a:solidFill>
                  <a:srgbClr val="002060"/>
                </a:solidFill>
                <a:latin typeface="Times New Roman" panose="02020603050405020304" pitchFamily="18" charset="0"/>
                <a:cs typeface="Times New Roman" panose="02020603050405020304" pitchFamily="18" charset="0"/>
              </a:rPr>
              <a:t>Social Media</a:t>
            </a:r>
          </a:p>
          <a:p>
            <a:pPr marL="109728" indent="0">
              <a:buNone/>
            </a:pPr>
            <a:r>
              <a:rPr lang="en-IN" dirty="0"/>
              <a:t>  </a:t>
            </a:r>
            <a:r>
              <a:rPr lang="en-IN" sz="2400" dirty="0"/>
              <a:t>with the rise of social media, it is important for Wipro to have a strong presence on various platforms. The following channels will be utilized:</a:t>
            </a:r>
          </a:p>
          <a:p>
            <a:pPr marL="109728" indent="0">
              <a:buNone/>
            </a:pPr>
            <a:endParaRPr lang="en-IN" sz="2400" dirty="0"/>
          </a:p>
          <a:p>
            <a:pPr marL="566928" indent="-457200">
              <a:buAutoNum type="arabicPeriod"/>
            </a:pPr>
            <a:r>
              <a:rPr lang="en-IN" sz="2400" dirty="0"/>
              <a:t>Linked: Targeting professionals and B2B clients through </a:t>
            </a:r>
            <a:r>
              <a:rPr lang="en-IN" sz="2400" dirty="0" err="1"/>
              <a:t>thogth</a:t>
            </a:r>
            <a:r>
              <a:rPr lang="en-IN" sz="2400" dirty="0"/>
              <a:t> leadership content and sponsored posts.</a:t>
            </a:r>
          </a:p>
          <a:p>
            <a:pPr marL="566928" indent="-457200">
              <a:buAutoNum type="arabicPeriod"/>
            </a:pPr>
            <a:endParaRPr lang="en-IN" sz="2400" dirty="0"/>
          </a:p>
          <a:p>
            <a:pPr marL="566928" indent="-457200">
              <a:buAutoNum type="arabicPeriod"/>
            </a:pPr>
            <a:r>
              <a:rPr lang="en-IN" sz="2400" dirty="0"/>
              <a:t>Twitter:  Sharing company updates, industry news, and engaging with potential clients and influencers.  </a:t>
            </a:r>
          </a:p>
        </p:txBody>
      </p:sp>
      <p:sp>
        <p:nvSpPr>
          <p:cNvPr id="2" name="Title 1">
            <a:extLst>
              <a:ext uri="{FF2B5EF4-FFF2-40B4-BE49-F238E27FC236}">
                <a16:creationId xmlns:a16="http://schemas.microsoft.com/office/drawing/2014/main" id="{1EE36AE7-F2EE-D700-4388-A11959D8B53F}"/>
              </a:ext>
            </a:extLst>
          </p:cNvPr>
          <p:cNvSpPr>
            <a:spLocks noGrp="1"/>
          </p:cNvSpPr>
          <p:nvPr>
            <p:ph type="title"/>
          </p:nvPr>
        </p:nvSpPr>
        <p:spPr/>
        <p:txBody>
          <a:bodyPr>
            <a:normAutofit fontScale="90000"/>
          </a:bodyPr>
          <a:lstStyle/>
          <a:p>
            <a:r>
              <a:rPr lang="en-US" dirty="0">
                <a:solidFill>
                  <a:schemeClr val="accent2">
                    <a:lumMod val="75000"/>
                  </a:schemeClr>
                </a:solidFill>
                <a:effectLst/>
                <a:latin typeface="Times New Roman" panose="02020603050405020304" pitchFamily="18" charset="0"/>
                <a:cs typeface="Times New Roman" panose="02020603050405020304" pitchFamily="18" charset="0"/>
              </a:rPr>
              <a:t>Marketing Channels</a:t>
            </a:r>
            <a:br>
              <a:rPr lang="en-US" b="1" dirty="0">
                <a:solidFill>
                  <a:schemeClr val="accent2">
                    <a:lumMod val="75000"/>
                  </a:schemeClr>
                </a:solidFill>
              </a:rPr>
            </a:br>
            <a:endParaRPr lang="en-IN" dirty="0">
              <a:solidFill>
                <a:schemeClr val="accent2">
                  <a:lumMod val="75000"/>
                </a:schemeClr>
              </a:solidFill>
            </a:endParaRPr>
          </a:p>
        </p:txBody>
      </p:sp>
      <p:pic>
        <p:nvPicPr>
          <p:cNvPr id="4"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57692" y="205155"/>
            <a:ext cx="1656974" cy="1254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918292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EFA268A-908E-D8C5-19F4-45896E3D10B4}"/>
              </a:ext>
            </a:extLst>
          </p:cNvPr>
          <p:cNvSpPr>
            <a:spLocks noGrp="1"/>
          </p:cNvSpPr>
          <p:nvPr>
            <p:ph idx="1"/>
          </p:nvPr>
        </p:nvSpPr>
        <p:spPr>
          <a:xfrm>
            <a:off x="597877" y="1364098"/>
            <a:ext cx="10972800" cy="4525963"/>
          </a:xfrm>
        </p:spPr>
        <p:txBody>
          <a:bodyPr>
            <a:normAutofit/>
          </a:bodyPr>
          <a:lstStyle/>
          <a:p>
            <a:pPr marL="109728" indent="0">
              <a:buNone/>
            </a:pPr>
            <a:endParaRPr lang="en-US" sz="4500" dirty="0">
              <a:effectLst/>
              <a:latin typeface="Times New Roman" panose="02020603050405020304" pitchFamily="18" charset="0"/>
              <a:cs typeface="Times New Roman" panose="02020603050405020304" pitchFamily="18" charset="0"/>
            </a:endParaRPr>
          </a:p>
          <a:p>
            <a:endParaRPr lang="en-IN" dirty="0"/>
          </a:p>
        </p:txBody>
      </p:sp>
      <p:sp>
        <p:nvSpPr>
          <p:cNvPr id="2" name="Title 1">
            <a:extLst>
              <a:ext uri="{FF2B5EF4-FFF2-40B4-BE49-F238E27FC236}">
                <a16:creationId xmlns:a16="http://schemas.microsoft.com/office/drawing/2014/main" id="{F8B5DF8D-EB68-DD14-B5D2-1FE80A51B59C}"/>
              </a:ext>
            </a:extLst>
          </p:cNvPr>
          <p:cNvSpPr>
            <a:spLocks noGrp="1"/>
          </p:cNvSpPr>
          <p:nvPr>
            <p:ph type="title"/>
          </p:nvPr>
        </p:nvSpPr>
        <p:spPr>
          <a:xfrm>
            <a:off x="199293" y="251192"/>
            <a:ext cx="10433538" cy="1143000"/>
          </a:xfrm>
        </p:spPr>
        <p:txBody>
          <a:bodyPr>
            <a:normAutofit fontScale="90000"/>
          </a:bodyPr>
          <a:lstStyle/>
          <a:p>
            <a:r>
              <a:rPr lang="en-US" dirty="0">
                <a:solidFill>
                  <a:schemeClr val="accent2">
                    <a:lumMod val="75000"/>
                  </a:schemeClr>
                </a:solidFill>
                <a:latin typeface="Times New Roman" panose="02020603050405020304" pitchFamily="18" charset="0"/>
                <a:cs typeface="Times New Roman" panose="02020603050405020304" pitchFamily="18" charset="0"/>
              </a:rPr>
              <a:t>Annual marketing and sales costs of meta platform from 2010 to 2022 (in million U.S dollars)</a:t>
            </a:r>
            <a:endParaRPr lang="en-IN" dirty="0">
              <a:solidFill>
                <a:schemeClr val="accent2">
                  <a:lumMod val="75000"/>
                </a:schemeClr>
              </a:solidFill>
              <a:latin typeface="Times New Roman" panose="02020603050405020304" pitchFamily="18" charset="0"/>
              <a:cs typeface="Times New Roman" panose="02020603050405020304" pitchFamily="18"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6953" y="1559169"/>
            <a:ext cx="6471139" cy="4689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26615" y="205155"/>
            <a:ext cx="1188051" cy="1254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078211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10B24612-C85C-E7C9-D7BA-CF597C61AA88}"/>
              </a:ext>
            </a:extLst>
          </p:cNvPr>
          <p:cNvSpPr>
            <a:spLocks noGrp="1"/>
          </p:cNvSpPr>
          <p:nvPr>
            <p:ph idx="1"/>
          </p:nvPr>
        </p:nvSpPr>
        <p:spPr>
          <a:xfrm>
            <a:off x="677334" y="539932"/>
            <a:ext cx="8596668" cy="4040778"/>
          </a:xfrm>
        </p:spPr>
        <p:txBody>
          <a:bodyPr/>
          <a:lstStyle/>
          <a:p>
            <a:pPr marL="109728" indent="0">
              <a:buNone/>
            </a:pPr>
            <a:endParaRPr lang="en-US" sz="1800" dirty="0">
              <a:effectLst/>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7621" y="656493"/>
            <a:ext cx="8220442" cy="5345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433539" y="205155"/>
            <a:ext cx="1481128" cy="1254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589513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E4001ACF-E92F-8DCD-A356-B736D274D365}"/>
              </a:ext>
            </a:extLst>
          </p:cNvPr>
          <p:cNvSpPr>
            <a:spLocks noGrp="1"/>
          </p:cNvSpPr>
          <p:nvPr>
            <p:ph idx="1"/>
          </p:nvPr>
        </p:nvSpPr>
        <p:spPr/>
        <p:txBody>
          <a:bodyPr/>
          <a:lstStyle/>
          <a:p>
            <a:pPr>
              <a:buClr>
                <a:schemeClr val="tx1"/>
              </a:buClr>
            </a:pPr>
            <a:r>
              <a:rPr lang="en-US" dirty="0">
                <a:latin typeface="Times New Roman" panose="02020603050405020304" pitchFamily="18" charset="0"/>
                <a:cs typeface="Times New Roman" panose="02020603050405020304" pitchFamily="18" charset="0"/>
              </a:rPr>
              <a:t>We wanted to express our gratitude for the comprehensive digital marketing  that we developed for Wipro. Our team's hard work and dedication have resulted in a significant increase in online visibility and sales.</a:t>
            </a:r>
            <a:endParaRPr lang="en-IN"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8069B658-A324-285C-0730-2D77D70E8002}"/>
              </a:ext>
            </a:extLst>
          </p:cNvPr>
          <p:cNvSpPr>
            <a:spLocks noGrp="1"/>
          </p:cNvSpPr>
          <p:nvPr>
            <p:ph type="title"/>
          </p:nvPr>
        </p:nvSpPr>
        <p:spPr/>
        <p:txBody>
          <a:bodyPr/>
          <a:lstStyle/>
          <a:p>
            <a:r>
              <a:rPr lang="en-IN" dirty="0">
                <a:solidFill>
                  <a:schemeClr val="accent2">
                    <a:lumMod val="75000"/>
                  </a:schemeClr>
                </a:solidFill>
                <a:latin typeface="Times New Roman" panose="02020603050405020304" pitchFamily="18" charset="0"/>
                <a:cs typeface="Times New Roman" panose="02020603050405020304" pitchFamily="18" charset="0"/>
              </a:rPr>
              <a:t>Thank</a:t>
            </a:r>
            <a:r>
              <a:rPr lang="en-IN" dirty="0">
                <a:solidFill>
                  <a:schemeClr val="accent2">
                    <a:lumMod val="75000"/>
                  </a:schemeClr>
                </a:solidFill>
              </a:rPr>
              <a:t> You</a:t>
            </a:r>
          </a:p>
        </p:txBody>
      </p:sp>
    </p:spTree>
    <p:extLst>
      <p:ext uri="{BB962C8B-B14F-4D97-AF65-F5344CB8AC3E}">
        <p14:creationId xmlns:p14="http://schemas.microsoft.com/office/powerpoint/2010/main" val="3918221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529</TotalTime>
  <Words>436</Words>
  <Application>Microsoft Office PowerPoint</Application>
  <PresentationFormat>Widescreen</PresentationFormat>
  <Paragraphs>73</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Lucida Sans Unicode</vt:lpstr>
      <vt:lpstr>Times New Roman</vt:lpstr>
      <vt:lpstr>Verdana</vt:lpstr>
      <vt:lpstr>Wingdings 2</vt:lpstr>
      <vt:lpstr>Wingdings 3</vt:lpstr>
      <vt:lpstr>Concourse</vt:lpstr>
      <vt:lpstr>Comprehensive Digital Marketing for wipro ﻿</vt:lpstr>
      <vt:lpstr>Market Research</vt:lpstr>
      <vt:lpstr>Target Audience</vt:lpstr>
      <vt:lpstr>Competitor Analysis</vt:lpstr>
      <vt:lpstr>Marketing Channels </vt:lpstr>
      <vt:lpstr>Annual marketing and sales costs of meta platform from 2010 to 2022 (in million U.S dollars)</vt:lpstr>
      <vt:lpstr>PowerPoint Presentation</vt:lpstr>
      <vt:lpstr>Thank You</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Comprehensive Digital Marketing for Crompton Greaves Consumer Electricals</dc:title>
  <dc:creator>akash bathula</dc:creator>
  <cp:lastModifiedBy>Rajeswari Aarepalli</cp:lastModifiedBy>
  <cp:revision>15</cp:revision>
  <dcterms:created xsi:type="dcterms:W3CDTF">2023-10-19T07:50:50Z</dcterms:created>
  <dcterms:modified xsi:type="dcterms:W3CDTF">2023-11-07T12:15:35Z</dcterms:modified>
</cp:coreProperties>
</file>