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07F1-9DBA-0642-8387-A27BFCE67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DD3F2-6B1C-4343-BC51-A06ECF2C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AC92-CD01-1946-84DC-0094A208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76FD-E40B-C142-A8F2-1FA02B07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4747-DC53-A540-9EF6-2E4A93E8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13B0-F2D2-2A42-8F34-4230024E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D07E2-6D2B-0045-BE06-858F8892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40A9-52D1-4E46-B145-4F357EA7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D518-2DA8-6F44-8BE0-8AE8BD34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B21D-7D8D-9D48-B988-DB73F981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7CC4-8D73-814F-8974-CA6EF4448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7CB24-72ED-2143-8B96-DB005EACA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D213-029E-C84A-948C-D4E541D7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8031-90A5-EA48-BF6C-8E8F71F8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7C63-48C7-924A-A4C2-D23BF416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EDAA-87B4-C940-87FF-3882C777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147A-0C67-FE45-B100-8CED9736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D902-14A0-9B45-89E8-95C63BBB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8FB2-F77B-EA4F-807B-DE576C47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FEE9-A88F-BC4C-B2D6-5C326A13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959F-1F97-1F4D-B832-AB7A68C1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8B7D6-76E1-A044-99F3-425FA508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DB50-CA38-2E4B-88E8-AE974C21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8CC9-1203-B74D-9AA9-C6AE57D2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B96B-E579-174B-B9A1-00EB89DD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396-E270-1848-8BDF-770C736E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7EFC-3143-9445-AB7E-65EE8BF86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9E8B-37F9-C444-9758-260AB9DDA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D04C6-02E4-D046-8A85-34F40D0F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85418-F9ED-6E44-998B-064EA2A9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E83B5-BF9B-5444-B41F-44BB17B6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2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81D-32E8-3E49-A6AE-6F61599B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9501-57D1-794B-B9F3-8489E23B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CBBDE-FE88-8340-A046-65EA8D2D5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27984-4CBA-5543-9F2E-B37C5918A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8A1E6-0E6B-494F-AF27-8071F093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79908-344C-7441-8580-001845B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96556-CC3C-8140-A2FE-985F81D5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0AC2B-801C-8547-96D8-57FBE24C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9321-7CFC-364A-98C2-FD45E3E5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A6A85-FB21-574C-A0C2-4AE05770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24E04-22DE-2744-B15B-D9C73F2A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9FA4E-B5E4-364E-8AA2-4C488D9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F1827-FFD0-4647-83C6-4D33D9DE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9806A-7980-D04D-B1FE-FCDE231B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A7D45-A602-E94B-8063-FE3564F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B6B7-A790-C44A-AD16-0A93B790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26EB-FFEC-2248-9E1B-93BE709A6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366A2-AB6E-EA44-A4E4-213C3D6ED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34EE-5A17-B94F-BE5B-A5B3D972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6CE37-9182-BC4A-A788-2B4B16F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1B52C-A157-354A-A6A8-E2F43C0E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4F73-478B-D048-A769-9022A46F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97452-9A10-E042-9415-DC18A42AC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E0560-E80A-D145-BFF6-7C5AB40AB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35B22-3752-FB40-A293-C948DDE9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04E1-3911-7740-A44C-6B5579FD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AD759-AE98-E54A-A72C-3A9DB76E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60C6D-C6AC-FC43-B34B-1EC5DF51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40A3-864A-6B4C-AE45-13C84907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C197D-DA81-E04F-AB59-24B6D1F0C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9EA7E-A670-D840-9676-DB508475F99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576C-34FA-764A-95E3-42A2D9116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15AF2-1F9F-804B-B00D-7242DEA7C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9315-B366-E846-A384-2193BB30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2D2F5-307F-C745-8642-ABC170B4735B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Manage home Library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05831-C022-7045-AD7E-3A47A5226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329C2-62CF-BA49-AEC7-4903A5FE7D5F}"/>
              </a:ext>
            </a:extLst>
          </p:cNvPr>
          <p:cNvSpPr txBox="1"/>
          <p:nvPr/>
        </p:nvSpPr>
        <p:spPr>
          <a:xfrm>
            <a:off x="3280343" y="70544"/>
            <a:ext cx="3459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81218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EA3-94DF-4FE4-8AEE-5229A76B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AC3FE9-FE99-457F-A9C6-2A3D8E6BF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57" y="1825625"/>
            <a:ext cx="7285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6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Muniyandi Perumal Thevar</dc:creator>
  <cp:lastModifiedBy>Rajeswari Vellian</cp:lastModifiedBy>
  <cp:revision>3</cp:revision>
  <dcterms:created xsi:type="dcterms:W3CDTF">2020-07-21T13:34:13Z</dcterms:created>
  <dcterms:modified xsi:type="dcterms:W3CDTF">2020-08-01T00:23:55Z</dcterms:modified>
</cp:coreProperties>
</file>