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2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ownloads\Angel.R%20(Employee_Dataset%20(1)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[Angel.R (Employee_Dataset (1).xlsx]Sheet 2!PivotTable2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2'!$A$5:$A$8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'Sheet 2'!$B$5:$B$8</c:f>
              <c:numCache>
                <c:formatCode>General</c:formatCode>
                <c:ptCount val="3"/>
                <c:pt idx="0">
                  <c:v>15.7</c:v>
                </c:pt>
                <c:pt idx="1">
                  <c:v>60.7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4-494F-828D-D200710B0DDF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'Sheet 2'!$A$5:$A$8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'Sheet 2'!$C$5:$C$8</c:f>
              <c:numCache>
                <c:formatCode>General</c:formatCode>
                <c:ptCount val="3"/>
                <c:pt idx="0">
                  <c:v>13.8</c:v>
                </c:pt>
                <c:pt idx="1">
                  <c:v>51.4</c:v>
                </c:pt>
                <c:pt idx="2">
                  <c:v>18.5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C4-494F-828D-D200710B0D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40"/>
        <c:axId val="52201344"/>
        <c:axId val="54667136"/>
      </c:barChart>
      <c:catAx>
        <c:axId val="522013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7136"/>
        <c:crosses val="autoZero"/>
        <c:auto val="1"/>
        <c:lblAlgn val="ctr"/>
        <c:lblOffset val="100"/>
        <c:noMultiLvlLbl val="0"/>
      </c:catAx>
      <c:valAx>
        <c:axId val="54667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0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39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2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90607" y="857232"/>
            <a:ext cx="10425137" cy="20479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52597" y="3357562"/>
            <a:ext cx="9212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ANGEL.R</a:t>
            </a:r>
          </a:p>
          <a:p>
            <a:r>
              <a:rPr lang="en-US" sz="2400" dirty="0"/>
              <a:t>REGISTER NO: 312214886/asunm1483312214886</a:t>
            </a:r>
          </a:p>
          <a:p>
            <a:r>
              <a:rPr lang="en-US" sz="2400" dirty="0"/>
              <a:t>DEPARTMENT: BCOM(COMPUTER APPLICATION)</a:t>
            </a:r>
          </a:p>
          <a:p>
            <a:r>
              <a:rPr lang="en-US" sz="2400" dirty="0"/>
              <a:t>COLLEGE : ANNAI VEILANKANNI’S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809588" y="1500174"/>
            <a:ext cx="80724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Data collection: From </a:t>
            </a:r>
            <a:r>
              <a:rPr lang="en-IN" sz="3600" dirty="0" err="1"/>
              <a:t>Edunet</a:t>
            </a:r>
            <a:r>
              <a:rPr lang="en-IN" sz="3600" dirty="0"/>
              <a:t> Dashboard </a:t>
            </a:r>
          </a:p>
          <a:p>
            <a:r>
              <a:rPr lang="en-IN" sz="3600" dirty="0"/>
              <a:t>Data Cleaning: Filtering</a:t>
            </a:r>
          </a:p>
          <a:p>
            <a:r>
              <a:rPr lang="en-IN" sz="3600" dirty="0"/>
              <a:t>Techniques: In Excel</a:t>
            </a:r>
          </a:p>
          <a:p>
            <a:r>
              <a:rPr lang="en-IN" sz="3600" dirty="0"/>
              <a:t>Pivot Table: Summarize large dataset.</a:t>
            </a:r>
          </a:p>
          <a:p>
            <a:r>
              <a:rPr lang="en-IN" sz="3600" dirty="0"/>
              <a:t>Chart (graph) : For analysis the salary dataset.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4"/>
            <a:ext cx="243713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809588" y="1857364"/>
          <a:ext cx="7072363" cy="3857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9588" y="1714488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Salary analysis reveals industry-wide disparities and experience-based pay gaps. Transparent practices and regular reviews are crucial for fairness.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8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8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6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2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6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3836" y="2143121"/>
            <a:ext cx="70723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1.Clearly  define the issue:  Identify the specific problems of challenges related to salaries, such as inequities.</a:t>
            </a:r>
          </a:p>
          <a:p>
            <a:r>
              <a:rPr lang="en-IN" sz="2400" dirty="0"/>
              <a:t>2. Establish the context: Provide background information on the organization, industry or market.</a:t>
            </a:r>
          </a:p>
          <a:p>
            <a:r>
              <a:rPr lang="en-IN" sz="2400" dirty="0"/>
              <a:t>3. Communicate to shareholders: Effectively convey the purpose and scope of the salary analysis to employees and external parties.</a:t>
            </a:r>
          </a:p>
          <a:p>
            <a:r>
              <a:rPr lang="en-IN" sz="2400" dirty="0"/>
              <a:t>   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7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713" y="2071678"/>
            <a:ext cx="85011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The project overview for salary analysis outlines the </a:t>
            </a:r>
            <a:r>
              <a:rPr lang="en-IN" sz="3600" dirty="0" err="1"/>
              <a:t>Objectives,Scope,Methodology,Deliverables,Timeline,Stakehoders</a:t>
            </a:r>
            <a:r>
              <a:rPr lang="en-IN" sz="3600" dirty="0"/>
              <a:t> to identify trends, </a:t>
            </a:r>
            <a:r>
              <a:rPr lang="en-IN" sz="3600" dirty="0" err="1"/>
              <a:t>disparitis</a:t>
            </a:r>
            <a:r>
              <a:rPr lang="en-IN" sz="3600" dirty="0"/>
              <a:t> and market competitiveness in salaries.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4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5275" y="2143118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Business Leaders: To </a:t>
            </a:r>
            <a:r>
              <a:rPr lang="en-IN" sz="2800" dirty="0" err="1"/>
              <a:t>undersstand</a:t>
            </a:r>
            <a:r>
              <a:rPr lang="en-IN" sz="2800" dirty="0"/>
              <a:t> </a:t>
            </a:r>
            <a:r>
              <a:rPr lang="en-IN" sz="2800" dirty="0" err="1"/>
              <a:t>labor</a:t>
            </a:r>
            <a:r>
              <a:rPr lang="en-IN" sz="2800" dirty="0"/>
              <a:t> </a:t>
            </a:r>
            <a:r>
              <a:rPr lang="en-IN" sz="2800" dirty="0" err="1"/>
              <a:t>costs,market</a:t>
            </a:r>
            <a:r>
              <a:rPr lang="en-IN" sz="2800" dirty="0"/>
              <a:t> Competitiveness, and strategic planning.</a:t>
            </a:r>
          </a:p>
          <a:p>
            <a:r>
              <a:rPr lang="en-IN" sz="2800" dirty="0"/>
              <a:t>Employees: To understand their own compensation and career development opportunities.</a:t>
            </a:r>
          </a:p>
          <a:p>
            <a:r>
              <a:rPr lang="en-IN" sz="2800" dirty="0"/>
              <a:t>Researchers: To study market trends, industry standards, and economic conditions.</a:t>
            </a:r>
          </a:p>
          <a:p>
            <a:r>
              <a:rPr lang="en-IN" sz="2800" dirty="0"/>
              <a:t>Human Resources(HR) professionals: To inform compensation </a:t>
            </a:r>
            <a:r>
              <a:rPr lang="en-IN" sz="2800" dirty="0" err="1"/>
              <a:t>decision,develop</a:t>
            </a:r>
            <a:r>
              <a:rPr lang="en-IN" sz="2800" dirty="0"/>
              <a:t> salary structure, and ensure equity.  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88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09852" y="2143119"/>
            <a:ext cx="67866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TOPIC : PERFORMANCE OF SALARY ANALYSIS.</a:t>
            </a:r>
          </a:p>
          <a:p>
            <a:pPr algn="ctr"/>
            <a:r>
              <a:rPr lang="en-IN" sz="2800" dirty="0"/>
              <a:t>       1. SORTING- Organise and structure data for better analysis and                visualization</a:t>
            </a:r>
          </a:p>
          <a:p>
            <a:r>
              <a:rPr lang="en-IN" sz="2800" dirty="0"/>
              <a:t>        2. GRAPH- Bar graph.. Compare categorical   data</a:t>
            </a:r>
          </a:p>
          <a:p>
            <a:r>
              <a:rPr lang="en-IN" sz="2800" dirty="0"/>
              <a:t>        3. PIVOT TABLE – Summarise large dataset.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09590" y="1785926"/>
            <a:ext cx="80356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Employee Data Set: </a:t>
            </a:r>
            <a:r>
              <a:rPr lang="en-IN" sz="3200" dirty="0" err="1"/>
              <a:t>kaggle</a:t>
            </a:r>
            <a:endParaRPr lang="en-IN" sz="3200" dirty="0"/>
          </a:p>
          <a:p>
            <a:r>
              <a:rPr lang="en-IN" sz="3200" dirty="0"/>
              <a:t>26 Features</a:t>
            </a:r>
          </a:p>
          <a:p>
            <a:r>
              <a:rPr lang="en-IN" sz="3200" dirty="0"/>
              <a:t>Features-9 features.</a:t>
            </a:r>
          </a:p>
          <a:p>
            <a:r>
              <a:rPr lang="en-IN" sz="3200" dirty="0"/>
              <a:t>GENDER : </a:t>
            </a:r>
            <a:r>
              <a:rPr lang="en-IN" sz="3200" dirty="0" err="1"/>
              <a:t>Female,Male</a:t>
            </a:r>
            <a:r>
              <a:rPr lang="en-IN" sz="3200" dirty="0"/>
              <a:t>.</a:t>
            </a:r>
          </a:p>
          <a:p>
            <a:r>
              <a:rPr lang="en-IN" sz="3200" dirty="0"/>
              <a:t>Rating- Numeric.</a:t>
            </a:r>
          </a:p>
          <a:p>
            <a:r>
              <a:rPr lang="en-IN" sz="3200" dirty="0"/>
              <a:t>Work Location – Varies places.</a:t>
            </a:r>
          </a:p>
          <a:p>
            <a:r>
              <a:rPr lang="en-IN" sz="3200" dirty="0"/>
              <a:t>Business Unit.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8" y="338137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8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38149" y="1714488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8350" y="2357434"/>
            <a:ext cx="1500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No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230</TotalTime>
  <Words>349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angelrejeswari@gmail.com</cp:lastModifiedBy>
  <cp:revision>19</cp:revision>
  <dcterms:created xsi:type="dcterms:W3CDTF">2024-03-29T15:07:22Z</dcterms:created>
  <dcterms:modified xsi:type="dcterms:W3CDTF">2024-09-16T17:56:36Z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