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56565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855" y="300633"/>
            <a:ext cx="0" cy="6191250"/>
          </a:xfrm>
          <a:custGeom>
            <a:avLst/>
            <a:gdLst/>
            <a:ahLst/>
            <a:cxnLst/>
            <a:rect l="l" t="t" r="r" b="b"/>
            <a:pathLst>
              <a:path w="0" h="6191250">
                <a:moveTo>
                  <a:pt x="0" y="6191253"/>
                </a:moveTo>
                <a:lnTo>
                  <a:pt x="0" y="0"/>
                </a:lnTo>
              </a:path>
            </a:pathLst>
          </a:custGeom>
          <a:ln w="3175">
            <a:solidFill>
              <a:srgbClr val="4848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082980" y="354210"/>
            <a:ext cx="0" cy="6191250"/>
          </a:xfrm>
          <a:custGeom>
            <a:avLst/>
            <a:gdLst/>
            <a:ahLst/>
            <a:cxnLst/>
            <a:rect l="l" t="t" r="r" b="b"/>
            <a:pathLst>
              <a:path w="0" h="6191250">
                <a:moveTo>
                  <a:pt x="0" y="6191253"/>
                </a:moveTo>
                <a:lnTo>
                  <a:pt x="0" y="0"/>
                </a:lnTo>
              </a:path>
            </a:pathLst>
          </a:custGeom>
          <a:ln w="3175">
            <a:solidFill>
              <a:srgbClr val="4848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57187" y="6758285"/>
            <a:ext cx="8432800" cy="0"/>
          </a:xfrm>
          <a:custGeom>
            <a:avLst/>
            <a:gdLst/>
            <a:ahLst/>
            <a:cxnLst/>
            <a:rect l="l" t="t" r="r" b="b"/>
            <a:pathLst>
              <a:path w="8432800" h="0">
                <a:moveTo>
                  <a:pt x="0" y="0"/>
                </a:moveTo>
                <a:lnTo>
                  <a:pt x="8432605" y="0"/>
                </a:lnTo>
              </a:path>
            </a:pathLst>
          </a:custGeom>
          <a:ln w="3175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83976" y="61019"/>
            <a:ext cx="8388350" cy="0"/>
          </a:xfrm>
          <a:custGeom>
            <a:avLst/>
            <a:gdLst/>
            <a:ahLst/>
            <a:cxnLst/>
            <a:rect l="l" t="t" r="r" b="b"/>
            <a:pathLst>
              <a:path w="8388350" h="0">
                <a:moveTo>
                  <a:pt x="0" y="0"/>
                </a:moveTo>
                <a:lnTo>
                  <a:pt x="8387957" y="0"/>
                </a:lnTo>
              </a:path>
            </a:pathLst>
          </a:custGeom>
          <a:ln w="3175">
            <a:solidFill>
              <a:srgbClr val="7474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6565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6565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6565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855" y="300633"/>
            <a:ext cx="0" cy="6191250"/>
          </a:xfrm>
          <a:custGeom>
            <a:avLst/>
            <a:gdLst/>
            <a:ahLst/>
            <a:cxnLst/>
            <a:rect l="l" t="t" r="r" b="b"/>
            <a:pathLst>
              <a:path w="0" h="6191250">
                <a:moveTo>
                  <a:pt x="0" y="6191253"/>
                </a:moveTo>
                <a:lnTo>
                  <a:pt x="0" y="0"/>
                </a:lnTo>
              </a:path>
            </a:pathLst>
          </a:custGeom>
          <a:ln w="3175">
            <a:solidFill>
              <a:srgbClr val="4848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082980" y="354210"/>
            <a:ext cx="0" cy="6191250"/>
          </a:xfrm>
          <a:custGeom>
            <a:avLst/>
            <a:gdLst/>
            <a:ahLst/>
            <a:cxnLst/>
            <a:rect l="l" t="t" r="r" b="b"/>
            <a:pathLst>
              <a:path w="0" h="6191250">
                <a:moveTo>
                  <a:pt x="0" y="6191253"/>
                </a:moveTo>
                <a:lnTo>
                  <a:pt x="0" y="0"/>
                </a:lnTo>
              </a:path>
            </a:pathLst>
          </a:custGeom>
          <a:ln w="3175">
            <a:solidFill>
              <a:srgbClr val="4848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8818" y="690513"/>
            <a:ext cx="7404100" cy="628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56565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7186" y="1433196"/>
            <a:ext cx="7230745" cy="3046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78656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8321" y="659507"/>
            <a:ext cx="756475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114">
                <a:solidFill>
                  <a:srgbClr val="606060"/>
                </a:solidFill>
              </a:rPr>
              <a:t>Your</a:t>
            </a:r>
            <a:r>
              <a:rPr dirty="0" sz="4200" spc="-90">
                <a:solidFill>
                  <a:srgbClr val="606060"/>
                </a:solidFill>
              </a:rPr>
              <a:t> </a:t>
            </a:r>
            <a:r>
              <a:rPr dirty="0" sz="4200">
                <a:solidFill>
                  <a:srgbClr val="575757"/>
                </a:solidFill>
              </a:rPr>
              <a:t>maps</a:t>
            </a:r>
            <a:r>
              <a:rPr dirty="0" sz="4200" spc="-80">
                <a:solidFill>
                  <a:srgbClr val="575757"/>
                </a:solidFill>
              </a:rPr>
              <a:t> </a:t>
            </a:r>
            <a:r>
              <a:rPr dirty="0" sz="4200" spc="-100">
                <a:solidFill>
                  <a:srgbClr val="5D5D5D"/>
                </a:solidFill>
              </a:rPr>
              <a:t>were</a:t>
            </a:r>
            <a:r>
              <a:rPr dirty="0" sz="4200" spc="-70">
                <a:solidFill>
                  <a:srgbClr val="5D5D5D"/>
                </a:solidFill>
              </a:rPr>
              <a:t> </a:t>
            </a:r>
            <a:r>
              <a:rPr dirty="0" sz="4200" spc="-90">
                <a:solidFill>
                  <a:srgbClr val="5D5D5D"/>
                </a:solidFill>
              </a:rPr>
              <a:t>not</a:t>
            </a:r>
            <a:r>
              <a:rPr dirty="0" sz="4200" spc="-105">
                <a:solidFill>
                  <a:srgbClr val="5D5D5D"/>
                </a:solidFill>
              </a:rPr>
              <a:t> </a:t>
            </a:r>
            <a:r>
              <a:rPr dirty="0" sz="4200" spc="-20">
                <a:solidFill>
                  <a:srgbClr val="595959"/>
                </a:solidFill>
              </a:rPr>
              <a:t>that</a:t>
            </a:r>
            <a:r>
              <a:rPr dirty="0" sz="4200" spc="-95">
                <a:solidFill>
                  <a:srgbClr val="595959"/>
                </a:solidFill>
              </a:rPr>
              <a:t> </a:t>
            </a:r>
            <a:r>
              <a:rPr dirty="0" sz="4200" spc="-105">
                <a:solidFill>
                  <a:srgbClr val="5D5D5D"/>
                </a:solidFill>
              </a:rPr>
              <a:t>good...mm</a:t>
            </a:r>
            <a:endParaRPr sz="4200"/>
          </a:p>
        </p:txBody>
      </p:sp>
      <p:sp>
        <p:nvSpPr>
          <p:cNvPr id="3" name="object 3" descr=""/>
          <p:cNvSpPr txBox="1"/>
          <p:nvPr/>
        </p:nvSpPr>
        <p:spPr>
          <a:xfrm>
            <a:off x="986253" y="1404887"/>
            <a:ext cx="7571105" cy="3247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8925" marR="205104" indent="-264160">
              <a:lnSpc>
                <a:spcPct val="122500"/>
              </a:lnSpc>
              <a:spcBef>
                <a:spcPts val="100"/>
              </a:spcBef>
              <a:buChar char="•"/>
              <a:tabLst>
                <a:tab pos="288925" algn="l"/>
                <a:tab pos="302895" algn="l"/>
              </a:tabLst>
            </a:pPr>
            <a:r>
              <a:rPr dirty="0" sz="2200">
                <a:solidFill>
                  <a:srgbClr val="DB460A"/>
                </a:solidFill>
                <a:latin typeface="Times New Roman"/>
                <a:cs typeface="Times New Roman"/>
              </a:rPr>
              <a:t>	</a:t>
            </a:r>
            <a:r>
              <a:rPr dirty="0" sz="2200" spc="-114">
                <a:latin typeface="Times New Roman"/>
                <a:cs typeface="Times New Roman"/>
              </a:rPr>
              <a:t>L‹›‹›ks</a:t>
            </a:r>
            <a:r>
              <a:rPr dirty="0" sz="2200" spc="8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like</a:t>
            </a:r>
            <a:r>
              <a:rPr dirty="0" sz="2200" spc="60">
                <a:latin typeface="Times New Roman"/>
                <a:cs typeface="Times New Roman"/>
              </a:rPr>
              <a:t> </a:t>
            </a:r>
            <a:r>
              <a:rPr dirty="0" sz="2200" spc="-100">
                <a:latin typeface="Times New Roman"/>
                <a:cs typeface="Times New Roman"/>
              </a:rPr>
              <a:t>ii-</a:t>
            </a:r>
            <a:r>
              <a:rPr dirty="0" sz="2200">
                <a:latin typeface="Times New Roman"/>
                <a:cs typeface="Times New Roman"/>
              </a:rPr>
              <a:t>e</a:t>
            </a:r>
            <a:r>
              <a:rPr dirty="0" sz="2200" spc="114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will</a:t>
            </a:r>
            <a:r>
              <a:rPr dirty="0" sz="2200" spc="1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have</a:t>
            </a:r>
            <a:r>
              <a:rPr dirty="0" sz="2200" spc="1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to</a:t>
            </a:r>
            <a:r>
              <a:rPr dirty="0" sz="2200" spc="31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lor)k</a:t>
            </a:r>
            <a:r>
              <a:rPr dirty="0" sz="2200" spc="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at a</a:t>
            </a:r>
            <a:r>
              <a:rPr dirty="0" sz="2200" spc="10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map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from</a:t>
            </a:r>
            <a:r>
              <a:rPr dirty="0" sz="2200" spc="9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13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professit›nal CartOgraphcr</a:t>
            </a:r>
            <a:r>
              <a:rPr dirty="0" sz="2200" spc="3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to</a:t>
            </a:r>
            <a:r>
              <a:rPr dirty="0" sz="2200" spc="215">
                <a:latin typeface="Times New Roman"/>
                <a:cs typeface="Times New Roman"/>
              </a:rPr>
              <a:t> </a:t>
            </a:r>
            <a:r>
              <a:rPr dirty="0" sz="2200" spc="70">
                <a:latin typeface="Times New Roman"/>
                <a:cs typeface="Times New Roman"/>
              </a:rPr>
              <a:t>girc</a:t>
            </a:r>
            <a:r>
              <a:rPr dirty="0" sz="2200" spc="8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55">
                <a:latin typeface="Times New Roman"/>
                <a:cs typeface="Times New Roman"/>
              </a:rPr>
              <a:t> </a:t>
            </a:r>
            <a:r>
              <a:rPr dirty="0" sz="2200" spc="70">
                <a:latin typeface="Times New Roman"/>
                <a:cs typeface="Times New Roman"/>
              </a:rPr>
              <a:t>corrcct</a:t>
            </a:r>
            <a:r>
              <a:rPr dirty="0" sz="2200" spc="1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version</a:t>
            </a:r>
            <a:r>
              <a:rPr dirty="0" sz="2200" spc="20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80">
                <a:latin typeface="Times New Roman"/>
                <a:cs typeface="Times New Roman"/>
              </a:rPr>
              <a:t> </a:t>
            </a:r>
            <a:r>
              <a:rPr dirty="0" sz="2200" spc="50">
                <a:latin typeface="Times New Roman"/>
                <a:cs typeface="Times New Roman"/>
              </a:rPr>
              <a:t>thc</a:t>
            </a:r>
            <a:r>
              <a:rPr dirty="0" sz="2200" spc="135">
                <a:latin typeface="Times New Roman"/>
                <a:cs typeface="Times New Roman"/>
              </a:rPr>
              <a:t> </a:t>
            </a:r>
            <a:r>
              <a:rPr dirty="0" sz="2200" spc="240">
                <a:latin typeface="Times New Roman"/>
                <a:cs typeface="Times New Roman"/>
              </a:rPr>
              <a:t>worlds</a:t>
            </a:r>
            <a:endParaRPr sz="2200">
              <a:latin typeface="Times New Roman"/>
              <a:cs typeface="Times New Roman"/>
            </a:endParaRPr>
          </a:p>
          <a:p>
            <a:pPr marL="298450" indent="-272415">
              <a:lnSpc>
                <a:spcPct val="100000"/>
              </a:lnSpc>
              <a:spcBef>
                <a:spcPts val="1080"/>
              </a:spcBef>
              <a:buClr>
                <a:srgbClr val="E4420F"/>
              </a:buClr>
              <a:buChar char="•"/>
              <a:tabLst>
                <a:tab pos="298450" algn="l"/>
              </a:tabLst>
            </a:pPr>
            <a:r>
              <a:rPr dirty="0" sz="2100" spc="65">
                <a:latin typeface="Times New Roman"/>
                <a:cs typeface="Times New Roman"/>
              </a:rPr>
              <a:t>Can</a:t>
            </a:r>
            <a:r>
              <a:rPr dirty="0" sz="2100" spc="22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you</a:t>
            </a:r>
            <a:r>
              <a:rPr dirty="0" sz="2100" spc="180">
                <a:latin typeface="Times New Roman"/>
                <a:cs typeface="Times New Roman"/>
              </a:rPr>
              <a:t> </a:t>
            </a:r>
            <a:r>
              <a:rPr dirty="0" sz="2100" spc="65">
                <a:latin typeface="Times New Roman"/>
                <a:cs typeface="Times New Roman"/>
              </a:rPr>
              <a:t>think</a:t>
            </a:r>
            <a:r>
              <a:rPr dirty="0" sz="2100" spc="220">
                <a:latin typeface="Times New Roman"/>
                <a:cs typeface="Times New Roman"/>
              </a:rPr>
              <a:t> </a:t>
            </a:r>
            <a:r>
              <a:rPr dirty="0" sz="2100" spc="-180">
                <a:latin typeface="Times New Roman"/>
                <a:cs typeface="Times New Roman"/>
              </a:rPr>
              <a:t>Of</a:t>
            </a:r>
            <a:r>
              <a:rPr dirty="0" sz="2100" spc="105">
                <a:latin typeface="Times New Roman"/>
                <a:cs typeface="Times New Roman"/>
              </a:rPr>
              <a:t> </a:t>
            </a:r>
            <a:r>
              <a:rPr dirty="0" sz="2100" spc="95">
                <a:latin typeface="Times New Roman"/>
                <a:cs typeface="Times New Roman"/>
              </a:rPr>
              <a:t>some</a:t>
            </a:r>
            <a:r>
              <a:rPr dirty="0" sz="2100" spc="210">
                <a:latin typeface="Times New Roman"/>
                <a:cs typeface="Times New Roman"/>
              </a:rPr>
              <a:t> </a:t>
            </a:r>
            <a:r>
              <a:rPr dirty="0" sz="2100" spc="40">
                <a:latin typeface="Times New Roman"/>
                <a:cs typeface="Times New Roman"/>
              </a:rPr>
              <a:t>problems?</a:t>
            </a:r>
            <a:endParaRPr sz="2100">
              <a:latin typeface="Times New Roman"/>
              <a:cs typeface="Times New Roman"/>
            </a:endParaRPr>
          </a:p>
          <a:p>
            <a:pPr lvl="1" marL="563245" marR="17780" indent="-220345">
              <a:lnSpc>
                <a:spcPct val="120100"/>
              </a:lnSpc>
              <a:spcBef>
                <a:spcPts val="439"/>
              </a:spcBef>
              <a:buChar char="•"/>
              <a:tabLst>
                <a:tab pos="563245" algn="l"/>
                <a:tab pos="568960" algn="l"/>
              </a:tabLst>
            </a:pPr>
            <a:r>
              <a:rPr dirty="0" sz="2000">
                <a:solidFill>
                  <a:srgbClr val="9A261C"/>
                </a:solidFill>
                <a:latin typeface="Cambria"/>
                <a:cs typeface="Cambria"/>
              </a:rPr>
              <a:t>	</a:t>
            </a:r>
            <a:r>
              <a:rPr dirty="0" sz="2000">
                <a:latin typeface="Cambria"/>
                <a:cs typeface="Cambria"/>
              </a:rPr>
              <a:t>Scale</a:t>
            </a:r>
            <a:r>
              <a:rPr dirty="0" sz="2000" spc="-15">
                <a:latin typeface="Cambria"/>
                <a:cs typeface="Cambria"/>
              </a:rPr>
              <a:t> </a:t>
            </a:r>
            <a:r>
              <a:rPr dirty="0" sz="2000" spc="-225">
                <a:latin typeface="Cambria"/>
                <a:cs typeface="Cambria"/>
              </a:rPr>
              <a:t>—</a:t>
            </a:r>
            <a:r>
              <a:rPr dirty="0" sz="2000" spc="-80">
                <a:latin typeface="Cambria"/>
                <a:cs typeface="Cambria"/>
              </a:rPr>
              <a:t>shrinking</a:t>
            </a:r>
            <a:r>
              <a:rPr dirty="0" sz="2000" spc="24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it</a:t>
            </a:r>
            <a:r>
              <a:rPr dirty="0" sz="2000" spc="5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so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much</a:t>
            </a:r>
            <a:r>
              <a:rPr dirty="0" sz="2000" spc="3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(to</a:t>
            </a:r>
            <a:r>
              <a:rPr dirty="0" sz="2000" spc="-7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just</a:t>
            </a:r>
            <a:r>
              <a:rPr dirty="0" sz="2000" spc="3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a</a:t>
            </a:r>
            <a:r>
              <a:rPr dirty="0" sz="2000" spc="80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page)</a:t>
            </a:r>
            <a:r>
              <a:rPr dirty="0" sz="2000" spc="45">
                <a:latin typeface="Cambria"/>
                <a:cs typeface="Cambria"/>
              </a:rPr>
              <a:t> </a:t>
            </a:r>
            <a:r>
              <a:rPr dirty="0" sz="2000" spc="-25">
                <a:latin typeface="Cambria"/>
                <a:cs typeface="Cambria"/>
              </a:rPr>
              <a:t>surely</a:t>
            </a:r>
            <a:r>
              <a:rPr dirty="0" sz="2000" spc="45">
                <a:latin typeface="Cambria"/>
                <a:cs typeface="Cambria"/>
              </a:rPr>
              <a:t> </a:t>
            </a:r>
            <a:r>
              <a:rPr dirty="0" sz="2000" spc="-50">
                <a:latin typeface="Cambria"/>
                <a:cs typeface="Cambria"/>
              </a:rPr>
              <a:t>1ca›es</a:t>
            </a:r>
            <a:r>
              <a:rPr dirty="0" sz="2000" spc="9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a</a:t>
            </a:r>
            <a:r>
              <a:rPr dirty="0" sz="2000" spc="3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lot</a:t>
            </a:r>
            <a:r>
              <a:rPr dirty="0" sz="2000" spc="60">
                <a:latin typeface="Cambria"/>
                <a:cs typeface="Cambria"/>
              </a:rPr>
              <a:t> </a:t>
            </a:r>
            <a:r>
              <a:rPr dirty="0" sz="2000" spc="-305">
                <a:latin typeface="Cambria"/>
                <a:cs typeface="Cambria"/>
              </a:rPr>
              <a:t>or“</a:t>
            </a:r>
            <a:r>
              <a:rPr dirty="0" sz="2000">
                <a:latin typeface="Cambria"/>
                <a:cs typeface="Cambria"/>
              </a:rPr>
              <a:t> detail</a:t>
            </a:r>
            <a:r>
              <a:rPr dirty="0" sz="2000" spc="35">
                <a:latin typeface="Cambria"/>
                <a:cs typeface="Cambria"/>
              </a:rPr>
              <a:t> </a:t>
            </a:r>
            <a:r>
              <a:rPr dirty="0" sz="2000" spc="-25">
                <a:latin typeface="Cambria"/>
                <a:cs typeface="Cambria"/>
              </a:rPr>
              <a:t>out</a:t>
            </a:r>
            <a:endParaRPr sz="2000">
              <a:latin typeface="Cambria"/>
              <a:cs typeface="Cambria"/>
            </a:endParaRPr>
          </a:p>
          <a:p>
            <a:pPr lvl="1" marL="578485" indent="-231140">
              <a:lnSpc>
                <a:spcPct val="100000"/>
              </a:lnSpc>
              <a:spcBef>
                <a:spcPts val="855"/>
              </a:spcBef>
              <a:buClr>
                <a:srgbClr val="AA2A21"/>
              </a:buClr>
              <a:buChar char="•"/>
              <a:tabLst>
                <a:tab pos="578485" algn="l"/>
              </a:tabLst>
            </a:pPr>
            <a:r>
              <a:rPr dirty="0" sz="2050">
                <a:latin typeface="Times New Roman"/>
                <a:cs typeface="Times New Roman"/>
              </a:rPr>
              <a:t>Impossible</a:t>
            </a:r>
            <a:r>
              <a:rPr dirty="0" sz="2050" spc="285">
                <a:latin typeface="Times New Roman"/>
                <a:cs typeface="Times New Roman"/>
              </a:rPr>
              <a:t> </a:t>
            </a:r>
            <a:r>
              <a:rPr dirty="0" sz="2050" spc="70">
                <a:latin typeface="Times New Roman"/>
                <a:cs typeface="Times New Roman"/>
              </a:rPr>
              <a:t>to</a:t>
            </a:r>
            <a:r>
              <a:rPr dirty="0" sz="2050" spc="200">
                <a:latin typeface="Times New Roman"/>
                <a:cs typeface="Times New Roman"/>
              </a:rPr>
              <a:t> </a:t>
            </a:r>
            <a:r>
              <a:rPr dirty="0" sz="2050" spc="-110" i="1">
                <a:latin typeface="Times New Roman"/>
                <a:cs typeface="Times New Roman"/>
              </a:rPr>
              <a:t>shosx</a:t>
            </a:r>
            <a:r>
              <a:rPr dirty="0" baseline="25462" sz="1800" spc="-165" i="1">
                <a:latin typeface="Times New Roman"/>
                <a:cs typeface="Times New Roman"/>
              </a:rPr>
              <a:t>e</a:t>
            </a:r>
            <a:r>
              <a:rPr dirty="0" baseline="25462" sz="1800" spc="67" i="1">
                <a:latin typeface="Times New Roman"/>
                <a:cs typeface="Times New Roman"/>
              </a:rPr>
              <a:t> </a:t>
            </a:r>
            <a:r>
              <a:rPr dirty="0" sz="2050" spc="-180" i="1">
                <a:latin typeface="Times New Roman"/>
                <a:cs typeface="Times New Roman"/>
              </a:rPr>
              <a:t>u</a:t>
            </a:r>
            <a:r>
              <a:rPr dirty="0" sz="2050" spc="30" i="1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sphere</a:t>
            </a:r>
            <a:r>
              <a:rPr dirty="0" sz="2050" spc="19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(orange</a:t>
            </a:r>
            <a:r>
              <a:rPr dirty="0" sz="2050" spc="204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peel)and</a:t>
            </a:r>
            <a:r>
              <a:rPr dirty="0" sz="2050" spc="35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put</a:t>
            </a:r>
            <a:r>
              <a:rPr dirty="0" sz="2050" spc="15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it</a:t>
            </a:r>
            <a:r>
              <a:rPr dirty="0" sz="2050" spc="100">
                <a:latin typeface="Times New Roman"/>
                <a:cs typeface="Times New Roman"/>
              </a:rPr>
              <a:t> </a:t>
            </a:r>
            <a:r>
              <a:rPr dirty="0" sz="2050" spc="-10">
                <a:latin typeface="Times New Roman"/>
                <a:cs typeface="Times New Roman"/>
              </a:rPr>
              <a:t>correctly</a:t>
            </a:r>
            <a:endParaRPr sz="2050">
              <a:latin typeface="Times New Roman"/>
              <a:cs typeface="Times New Roman"/>
            </a:endParaRPr>
          </a:p>
          <a:p>
            <a:pPr marL="568960">
              <a:lnSpc>
                <a:spcPct val="100000"/>
              </a:lnSpc>
              <a:spcBef>
                <a:spcPts val="400"/>
              </a:spcBef>
              <a:tabLst>
                <a:tab pos="2511425" algn="l"/>
                <a:tab pos="6144895" algn="l"/>
                <a:tab pos="6524625" algn="l"/>
              </a:tabLst>
            </a:pPr>
            <a:r>
              <a:rPr dirty="0" sz="2000" spc="65">
                <a:latin typeface="Times New Roman"/>
                <a:cs typeface="Times New Roman"/>
              </a:rPr>
              <a:t>into</a:t>
            </a:r>
            <a:r>
              <a:rPr dirty="0" sz="2000" spc="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2D</a:t>
            </a:r>
            <a:r>
              <a:rPr dirty="0" sz="2000" spc="95">
                <a:latin typeface="Times New Roman"/>
                <a:cs typeface="Times New Roman"/>
              </a:rPr>
              <a:t> </a:t>
            </a:r>
            <a:r>
              <a:rPr dirty="0" sz="2000" spc="40">
                <a:latin typeface="Times New Roman"/>
                <a:cs typeface="Times New Roman"/>
              </a:rPr>
              <a:t>form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60">
                <a:latin typeface="Times New Roman"/>
                <a:cs typeface="Times New Roman"/>
              </a:rPr>
              <a:t>the</a:t>
            </a:r>
            <a:r>
              <a:rPr dirty="0" sz="2000" spc="2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Earth</a:t>
            </a:r>
            <a:r>
              <a:rPr dirty="0" sz="2000" spc="250">
                <a:latin typeface="Times New Roman"/>
                <a:cs typeface="Times New Roman"/>
              </a:rPr>
              <a:t> </a:t>
            </a:r>
            <a:r>
              <a:rPr dirty="0" sz="2000" spc="60">
                <a:latin typeface="Times New Roman"/>
                <a:cs typeface="Times New Roman"/>
              </a:rPr>
              <a:t>must</a:t>
            </a:r>
            <a:r>
              <a:rPr dirty="0" sz="2000" spc="2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150">
                <a:latin typeface="Times New Roman"/>
                <a:cs typeface="Times New Roman"/>
              </a:rPr>
              <a:t> </a:t>
            </a:r>
            <a:r>
              <a:rPr dirty="0" sz="2000" spc="60">
                <a:latin typeface="Times New Roman"/>
                <a:cs typeface="Times New Roman"/>
              </a:rPr>
              <a:t>stretched</a:t>
            </a:r>
            <a:r>
              <a:rPr dirty="0" sz="2000" spc="310">
                <a:latin typeface="Times New Roman"/>
                <a:cs typeface="Times New Roman"/>
              </a:rPr>
              <a:t> </a:t>
            </a:r>
            <a:r>
              <a:rPr dirty="0" baseline="-5555" sz="3000" spc="-37">
                <a:latin typeface="Times New Roman"/>
                <a:cs typeface="Times New Roman"/>
              </a:rPr>
              <a:t>an</a:t>
            </a:r>
            <a:r>
              <a:rPr dirty="0" baseline="11111" sz="3000" spc="-37">
                <a:latin typeface="Times New Roman"/>
                <a:cs typeface="Times New Roman"/>
              </a:rPr>
              <a:t>d</a:t>
            </a:r>
            <a:r>
              <a:rPr dirty="0" baseline="11111" sz="3000">
                <a:latin typeface="Times New Roman"/>
                <a:cs typeface="Times New Roman"/>
              </a:rPr>
              <a:t>	</a:t>
            </a:r>
            <a:r>
              <a:rPr dirty="0" baseline="13888" sz="3000" spc="-1342" i="1">
                <a:latin typeface="Times New Roman"/>
                <a:cs typeface="Times New Roman"/>
              </a:rPr>
              <a:t>@r</a:t>
            </a:r>
            <a:r>
              <a:rPr dirty="0" baseline="13888" sz="3000" i="1">
                <a:latin typeface="Times New Roman"/>
                <a:cs typeface="Times New Roman"/>
              </a:rPr>
              <a:t>	</a:t>
            </a:r>
            <a:r>
              <a:rPr dirty="0" sz="2000" spc="-20" i="1">
                <a:latin typeface="Times New Roman"/>
                <a:cs typeface="Times New Roman"/>
              </a:rPr>
              <a:t>pe‹l</a:t>
            </a:r>
            <a:endParaRPr sz="2000">
              <a:latin typeface="Times New Roman"/>
              <a:cs typeface="Times New Roman"/>
            </a:endParaRPr>
          </a:p>
          <a:p>
            <a:pPr marL="851535">
              <a:lnSpc>
                <a:spcPct val="100000"/>
              </a:lnSpc>
              <a:spcBef>
                <a:spcPts val="875"/>
              </a:spcBef>
            </a:pPr>
            <a:r>
              <a:rPr dirty="0" baseline="1587" sz="2625">
                <a:latin typeface="Times New Roman"/>
                <a:cs typeface="Times New Roman"/>
              </a:rPr>
              <a:t>Uh</a:t>
            </a:r>
            <a:r>
              <a:rPr dirty="0" baseline="1587" sz="2625" spc="67">
                <a:latin typeface="Times New Roman"/>
                <a:cs typeface="Times New Roman"/>
              </a:rPr>
              <a:t> </a:t>
            </a:r>
            <a:r>
              <a:rPr dirty="0" baseline="1587" sz="2625">
                <a:latin typeface="Times New Roman"/>
                <a:cs typeface="Times New Roman"/>
              </a:rPr>
              <a:t>oh</a:t>
            </a:r>
            <a:r>
              <a:rPr dirty="0" baseline="1587" sz="2625" spc="-15">
                <a:latin typeface="Times New Roman"/>
                <a:cs typeface="Times New Roman"/>
              </a:rPr>
              <a:t> </a:t>
            </a:r>
            <a:r>
              <a:rPr dirty="0" baseline="1587" sz="2625">
                <a:latin typeface="Times New Roman"/>
                <a:cs typeface="Times New Roman"/>
              </a:rPr>
              <a:t>and</a:t>
            </a:r>
            <a:r>
              <a:rPr dirty="0" baseline="1587" sz="2625" spc="165">
                <a:latin typeface="Times New Roman"/>
                <a:cs typeface="Times New Roman"/>
              </a:rPr>
              <a:t> </a:t>
            </a:r>
            <a:r>
              <a:rPr dirty="0" baseline="1587" sz="2625">
                <a:latin typeface="Times New Roman"/>
                <a:cs typeface="Times New Roman"/>
              </a:rPr>
              <a:t>we</a:t>
            </a:r>
            <a:r>
              <a:rPr dirty="0" baseline="1587" sz="2625" spc="112">
                <a:latin typeface="Times New Roman"/>
                <a:cs typeface="Times New Roman"/>
              </a:rPr>
              <a:t> </a:t>
            </a:r>
            <a:r>
              <a:rPr dirty="0" baseline="1587" sz="2625">
                <a:latin typeface="Times New Roman"/>
                <a:cs typeface="Times New Roman"/>
              </a:rPr>
              <a:t>just</a:t>
            </a:r>
            <a:r>
              <a:rPr dirty="0" baseline="1587" sz="2625" spc="67">
                <a:latin typeface="Times New Roman"/>
                <a:cs typeface="Times New Roman"/>
              </a:rPr>
              <a:t> </a:t>
            </a:r>
            <a:r>
              <a:rPr dirty="0" baseline="1587" sz="2625">
                <a:latin typeface="Times New Roman"/>
                <a:cs typeface="Times New Roman"/>
              </a:rPr>
              <a:t>ttiok</a:t>
            </a:r>
            <a:r>
              <a:rPr dirty="0" baseline="1587" sz="2625" spc="75">
                <a:latin typeface="Times New Roman"/>
                <a:cs typeface="Times New Roman"/>
              </a:rPr>
              <a:t> </a:t>
            </a:r>
            <a:r>
              <a:rPr dirty="0" baseline="1587" sz="2625">
                <a:latin typeface="Times New Roman"/>
                <a:cs typeface="Times New Roman"/>
              </a:rPr>
              <a:t>the</a:t>
            </a:r>
            <a:r>
              <a:rPr dirty="0" baseline="1587" sz="2625" spc="-1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ma</a:t>
            </a:r>
            <a:r>
              <a:rPr dirty="0" baseline="-15873" sz="2625">
                <a:latin typeface="Times New Roman"/>
                <a:cs typeface="Times New Roman"/>
              </a:rPr>
              <a:t>r</a:t>
            </a:r>
            <a:r>
              <a:rPr dirty="0" baseline="-15873" sz="2625" spc="337">
                <a:latin typeface="Times New Roman"/>
                <a:cs typeface="Times New Roman"/>
              </a:rPr>
              <a:t> </a:t>
            </a:r>
            <a:r>
              <a:rPr dirty="0" baseline="1587" sz="2625" spc="-15">
                <a:latin typeface="Times New Roman"/>
                <a:cs typeface="Times New Roman"/>
              </a:rPr>
              <a:t>thev</a:t>
            </a:r>
            <a:r>
              <a:rPr dirty="0" baseline="1587" sz="2625" spc="300">
                <a:latin typeface="Times New Roman"/>
                <a:cs typeface="Times New Roman"/>
              </a:rPr>
              <a:t> </a:t>
            </a:r>
            <a:r>
              <a:rPr dirty="0" baseline="1587" sz="2625">
                <a:latin typeface="Times New Roman"/>
                <a:cs typeface="Times New Roman"/>
              </a:rPr>
              <a:t>t)rcw as</a:t>
            </a:r>
            <a:r>
              <a:rPr dirty="0" baseline="1587" sz="2625" spc="-37">
                <a:latin typeface="Times New Roman"/>
                <a:cs typeface="Times New Roman"/>
              </a:rPr>
              <a:t> </a:t>
            </a:r>
            <a:r>
              <a:rPr dirty="0" baseline="1587" sz="2625" spc="-15">
                <a:latin typeface="Times New Roman"/>
                <a:cs typeface="Times New Roman"/>
              </a:rPr>
              <a:t>true!!</a:t>
            </a:r>
            <a:endParaRPr baseline="1587" sz="262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1855" y="300633"/>
            <a:ext cx="0" cy="6191250"/>
          </a:xfrm>
          <a:custGeom>
            <a:avLst/>
            <a:gdLst/>
            <a:ahLst/>
            <a:cxnLst/>
            <a:rect l="l" t="t" r="r" b="b"/>
            <a:pathLst>
              <a:path w="0" h="6191250">
                <a:moveTo>
                  <a:pt x="0" y="6191253"/>
                </a:moveTo>
                <a:lnTo>
                  <a:pt x="0" y="0"/>
                </a:lnTo>
              </a:path>
            </a:pathLst>
          </a:custGeom>
          <a:ln w="3175">
            <a:solidFill>
              <a:srgbClr val="4848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082980" y="354210"/>
            <a:ext cx="0" cy="6191250"/>
          </a:xfrm>
          <a:custGeom>
            <a:avLst/>
            <a:gdLst/>
            <a:ahLst/>
            <a:cxnLst/>
            <a:rect l="l" t="t" r="r" b="b"/>
            <a:pathLst>
              <a:path w="0" h="6191250">
                <a:moveTo>
                  <a:pt x="0" y="6191253"/>
                </a:moveTo>
                <a:lnTo>
                  <a:pt x="0" y="0"/>
                </a:lnTo>
              </a:path>
            </a:pathLst>
          </a:custGeom>
          <a:ln w="3175">
            <a:solidFill>
              <a:srgbClr val="4848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66117" y="6758285"/>
            <a:ext cx="8415020" cy="0"/>
          </a:xfrm>
          <a:custGeom>
            <a:avLst/>
            <a:gdLst/>
            <a:ahLst/>
            <a:cxnLst/>
            <a:rect l="l" t="t" r="r" b="b"/>
            <a:pathLst>
              <a:path w="8415020" h="0">
                <a:moveTo>
                  <a:pt x="0" y="0"/>
                </a:moveTo>
                <a:lnTo>
                  <a:pt x="8414746" y="0"/>
                </a:lnTo>
              </a:path>
            </a:pathLst>
          </a:custGeom>
          <a:ln w="3175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83976" y="61019"/>
            <a:ext cx="8388350" cy="0"/>
          </a:xfrm>
          <a:custGeom>
            <a:avLst/>
            <a:gdLst/>
            <a:ahLst/>
            <a:cxnLst/>
            <a:rect l="l" t="t" r="r" b="b"/>
            <a:pathLst>
              <a:path w="8388350" h="0">
                <a:moveTo>
                  <a:pt x="0" y="0"/>
                </a:moveTo>
                <a:lnTo>
                  <a:pt x="8387957" y="0"/>
                </a:lnTo>
              </a:path>
            </a:pathLst>
          </a:custGeom>
          <a:ln w="3175">
            <a:solidFill>
              <a:srgbClr val="7474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25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545454"/>
                </a:solidFill>
              </a:rPr>
              <a:t>Journal</a:t>
            </a:r>
            <a:r>
              <a:rPr dirty="0" spc="315">
                <a:solidFill>
                  <a:srgbClr val="545454"/>
                </a:solidFill>
              </a:rPr>
              <a:t> </a:t>
            </a:r>
            <a:r>
              <a:rPr dirty="0"/>
              <a:t>reflection</a:t>
            </a:r>
            <a:r>
              <a:rPr dirty="0" spc="350"/>
              <a:t> </a:t>
            </a:r>
            <a:r>
              <a:rPr dirty="0" spc="-20">
                <a:solidFill>
                  <a:srgbClr val="595959"/>
                </a:solidFill>
              </a:rPr>
              <a:t>time.....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969866" y="1356353"/>
            <a:ext cx="7634605" cy="4406900"/>
          </a:xfrm>
          <a:prstGeom prst="rect">
            <a:avLst/>
          </a:prstGeom>
        </p:spPr>
        <p:txBody>
          <a:bodyPr wrap="square" lIns="0" tIns="168275" rIns="0" bIns="0" rtlCol="0" vert="horz">
            <a:spAutoFit/>
          </a:bodyPr>
          <a:lstStyle/>
          <a:p>
            <a:pPr marL="309880" indent="-271145">
              <a:lnSpc>
                <a:spcPct val="100000"/>
              </a:lnSpc>
              <a:spcBef>
                <a:spcPts val="1325"/>
              </a:spcBef>
              <a:buClr>
                <a:srgbClr val="DB460A"/>
              </a:buClr>
              <a:buChar char="•"/>
              <a:tabLst>
                <a:tab pos="309880" algn="l"/>
                <a:tab pos="832485" algn="l"/>
                <a:tab pos="2520950" algn="l"/>
              </a:tabLst>
            </a:pPr>
            <a:r>
              <a:rPr dirty="0" sz="1950" spc="-25">
                <a:latin typeface="Cambria"/>
                <a:cs typeface="Cambria"/>
              </a:rPr>
              <a:t>Get</a:t>
            </a:r>
            <a:r>
              <a:rPr dirty="0" sz="1950">
                <a:latin typeface="Cambria"/>
                <a:cs typeface="Cambria"/>
              </a:rPr>
              <a:t>	a</a:t>
            </a:r>
            <a:r>
              <a:rPr dirty="0" sz="1950" spc="100">
                <a:latin typeface="Cambria"/>
                <a:cs typeface="Cambria"/>
              </a:rPr>
              <a:t> may</a:t>
            </a:r>
            <a:r>
              <a:rPr dirty="0" sz="1950" spc="395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tif</a:t>
            </a:r>
            <a:r>
              <a:rPr dirty="0" sz="1950" spc="200">
                <a:latin typeface="Cambria"/>
                <a:cs typeface="Cambria"/>
              </a:rPr>
              <a:t> </a:t>
            </a:r>
            <a:r>
              <a:rPr dirty="0" sz="1950" spc="-25">
                <a:latin typeface="Cambria"/>
                <a:cs typeface="Cambria"/>
              </a:rPr>
              <a:t>thC</a:t>
            </a:r>
            <a:r>
              <a:rPr dirty="0" sz="1950">
                <a:latin typeface="Cambria"/>
                <a:cs typeface="Cambria"/>
              </a:rPr>
              <a:t>	</a:t>
            </a:r>
            <a:r>
              <a:rPr dirty="0" baseline="11396" sz="2925" spc="-187">
                <a:latin typeface="Cambria"/>
                <a:cs typeface="Cambria"/>
              </a:rPr>
              <a:t>7()</a:t>
            </a:r>
            <a:r>
              <a:rPr dirty="0" sz="1950" spc="-125">
                <a:latin typeface="Cambria"/>
                <a:cs typeface="Cambria"/>
              </a:rPr>
              <a:t>rld</a:t>
            </a:r>
            <a:r>
              <a:rPr dirty="0" sz="1950" spc="330">
                <a:latin typeface="Cambria"/>
                <a:cs typeface="Cambria"/>
              </a:rPr>
              <a:t> </a:t>
            </a:r>
            <a:r>
              <a:rPr dirty="0" sz="1950" spc="55">
                <a:latin typeface="Cambria"/>
                <a:cs typeface="Cambria"/>
              </a:rPr>
              <a:t>and</a:t>
            </a:r>
            <a:r>
              <a:rPr dirty="0" sz="1950" spc="165">
                <a:latin typeface="Cambria"/>
                <a:cs typeface="Cambria"/>
              </a:rPr>
              <a:t> </a:t>
            </a:r>
            <a:r>
              <a:rPr dirty="0" sz="1950" spc="-85">
                <a:latin typeface="Cambria"/>
                <a:cs typeface="Cambria"/>
              </a:rPr>
              <a:t>Waste</a:t>
            </a:r>
            <a:r>
              <a:rPr dirty="0" sz="1950" spc="195">
                <a:latin typeface="Cambria"/>
                <a:cs typeface="Cambria"/>
              </a:rPr>
              <a:t> </a:t>
            </a:r>
            <a:r>
              <a:rPr dirty="0" sz="1950" spc="50">
                <a:latin typeface="Cambria"/>
                <a:cs typeface="Cambria"/>
              </a:rPr>
              <a:t>it</a:t>
            </a:r>
            <a:r>
              <a:rPr dirty="0" sz="1950" spc="150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intti</a:t>
            </a:r>
            <a:r>
              <a:rPr dirty="0" sz="1950" spc="95">
                <a:latin typeface="Cambria"/>
                <a:cs typeface="Cambria"/>
              </a:rPr>
              <a:t> </a:t>
            </a:r>
            <a:r>
              <a:rPr dirty="0" sz="1950" spc="-25">
                <a:latin typeface="Cambria"/>
                <a:cs typeface="Cambria"/>
              </a:rPr>
              <a:t>Stour</a:t>
            </a:r>
            <a:r>
              <a:rPr dirty="0" sz="1950" spc="105">
                <a:latin typeface="Cambria"/>
                <a:cs typeface="Cambria"/>
              </a:rPr>
              <a:t> </a:t>
            </a:r>
            <a:r>
              <a:rPr dirty="0" sz="1950" spc="85">
                <a:latin typeface="Cambria"/>
                <a:cs typeface="Cambria"/>
              </a:rPr>
              <a:t>journal</a:t>
            </a:r>
            <a:endParaRPr sz="1950">
              <a:latin typeface="Cambria"/>
              <a:cs typeface="Cambria"/>
            </a:endParaRPr>
          </a:p>
          <a:p>
            <a:pPr marL="314960" indent="-276860">
              <a:lnSpc>
                <a:spcPct val="100000"/>
              </a:lnSpc>
              <a:spcBef>
                <a:spcPts val="1285"/>
              </a:spcBef>
              <a:buClr>
                <a:srgbClr val="E44403"/>
              </a:buClr>
              <a:buChar char="•"/>
              <a:tabLst>
                <a:tab pos="314960" algn="l"/>
              </a:tabLst>
            </a:pPr>
            <a:r>
              <a:rPr dirty="0" sz="2050">
                <a:latin typeface="Cambria"/>
                <a:cs typeface="Cambria"/>
              </a:rPr>
              <a:t>Annotate</a:t>
            </a:r>
            <a:r>
              <a:rPr dirty="0" sz="2050" spc="65">
                <a:latin typeface="Cambria"/>
                <a:cs typeface="Cambria"/>
              </a:rPr>
              <a:t>  </a:t>
            </a:r>
            <a:r>
              <a:rPr dirty="0" sz="2050">
                <a:latin typeface="Cambria"/>
                <a:cs typeface="Cambria"/>
              </a:rPr>
              <a:t>it:</a:t>
            </a:r>
            <a:r>
              <a:rPr dirty="0" sz="2050" spc="-85">
                <a:latin typeface="Cambria"/>
                <a:cs typeface="Cambria"/>
              </a:rPr>
              <a:t> </a:t>
            </a:r>
            <a:r>
              <a:rPr dirty="0" sz="2050" spc="-50">
                <a:latin typeface="Cambria"/>
                <a:cs typeface="Cambria"/>
              </a:rPr>
              <a:t>-</a:t>
            </a:r>
            <a:endParaRPr sz="2050">
              <a:latin typeface="Cambria"/>
              <a:cs typeface="Cambria"/>
            </a:endParaRPr>
          </a:p>
          <a:p>
            <a:pPr lvl="1" marL="581025" marR="30480" indent="-220979">
              <a:lnSpc>
                <a:spcPct val="123200"/>
              </a:lnSpc>
              <a:spcBef>
                <a:spcPts val="475"/>
              </a:spcBef>
              <a:buChar char="•"/>
              <a:tabLst>
                <a:tab pos="581025" algn="l"/>
                <a:tab pos="596900" algn="l"/>
                <a:tab pos="1577975" algn="l"/>
                <a:tab pos="3576954" algn="l"/>
                <a:tab pos="3989070" algn="l"/>
              </a:tabLst>
            </a:pPr>
            <a:r>
              <a:rPr dirty="0" sz="1950">
                <a:solidFill>
                  <a:srgbClr val="AC2A21"/>
                </a:solidFill>
                <a:latin typeface="Cambria"/>
                <a:cs typeface="Cambria"/>
              </a:rPr>
              <a:t>	</a:t>
            </a:r>
            <a:r>
              <a:rPr dirty="0" sz="1950">
                <a:latin typeface="Cambria"/>
                <a:cs typeface="Cambria"/>
              </a:rPr>
              <a:t>What</a:t>
            </a:r>
            <a:r>
              <a:rPr dirty="0" sz="1950" spc="180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is</a:t>
            </a:r>
            <a:r>
              <a:rPr dirty="0" sz="1950" spc="110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selected</a:t>
            </a:r>
            <a:r>
              <a:rPr dirty="0" sz="1950" spc="355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to</a:t>
            </a:r>
            <a:r>
              <a:rPr dirty="0" sz="1950" spc="65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be</a:t>
            </a:r>
            <a:r>
              <a:rPr dirty="0" sz="1950" spc="114">
                <a:latin typeface="Cambria"/>
                <a:cs typeface="Cambria"/>
              </a:rPr>
              <a:t> </a:t>
            </a:r>
            <a:r>
              <a:rPr dirty="0" sz="1950" spc="-10">
                <a:latin typeface="Cambria"/>
                <a:cs typeface="Cambria"/>
              </a:rPr>
              <a:t>shown?</a:t>
            </a:r>
            <a:r>
              <a:rPr dirty="0" sz="1950">
                <a:latin typeface="Cambria"/>
                <a:cs typeface="Cambria"/>
              </a:rPr>
              <a:t>	</a:t>
            </a:r>
            <a:r>
              <a:rPr dirty="0" sz="1950" spc="-290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Do</a:t>
            </a:r>
            <a:r>
              <a:rPr dirty="0" sz="1950" spc="375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human</a:t>
            </a:r>
            <a:r>
              <a:rPr dirty="0" sz="1950" spc="135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beings</a:t>
            </a:r>
            <a:r>
              <a:rPr dirty="0" sz="1950" spc="85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hare</a:t>
            </a:r>
            <a:r>
              <a:rPr dirty="0" sz="1950" spc="130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a</a:t>
            </a:r>
            <a:r>
              <a:rPr dirty="0" sz="1950" spc="-15">
                <a:latin typeface="Cambria"/>
                <a:cs typeface="Cambria"/>
              </a:rPr>
              <a:t> </a:t>
            </a:r>
            <a:r>
              <a:rPr dirty="0" sz="1950" spc="-30">
                <a:latin typeface="Cambria"/>
                <a:cs typeface="Cambria"/>
              </a:rPr>
              <a:t>pgreater </a:t>
            </a:r>
            <a:r>
              <a:rPr dirty="0" sz="1900">
                <a:latin typeface="Cambria"/>
                <a:cs typeface="Cambria"/>
              </a:rPr>
              <a:t>interest</a:t>
            </a:r>
            <a:r>
              <a:rPr dirty="0" sz="1900" spc="270">
                <a:latin typeface="Cambria"/>
                <a:cs typeface="Cambria"/>
              </a:rPr>
              <a:t> </a:t>
            </a:r>
            <a:r>
              <a:rPr dirty="0" sz="1900">
                <a:latin typeface="Cambria"/>
                <a:cs typeface="Cambria"/>
              </a:rPr>
              <a:t>in</a:t>
            </a:r>
            <a:r>
              <a:rPr dirty="0" sz="1900" spc="185">
                <a:latin typeface="Cambria"/>
                <a:cs typeface="Cambria"/>
              </a:rPr>
              <a:t> </a:t>
            </a:r>
            <a:r>
              <a:rPr dirty="0" sz="1900">
                <a:latin typeface="Cambria"/>
                <a:cs typeface="Cambria"/>
              </a:rPr>
              <a:t>land</a:t>
            </a:r>
            <a:r>
              <a:rPr dirty="0" sz="1900" spc="265">
                <a:latin typeface="Cambria"/>
                <a:cs typeface="Cambria"/>
              </a:rPr>
              <a:t> </a:t>
            </a:r>
            <a:r>
              <a:rPr dirty="0" sz="1900">
                <a:latin typeface="Cambria"/>
                <a:cs typeface="Cambria"/>
              </a:rPr>
              <a:t>or</a:t>
            </a:r>
            <a:r>
              <a:rPr dirty="0" sz="1900" spc="180">
                <a:latin typeface="Cambria"/>
                <a:cs typeface="Cambria"/>
              </a:rPr>
              <a:t> </a:t>
            </a:r>
            <a:r>
              <a:rPr dirty="0" sz="1900">
                <a:latin typeface="Cambria"/>
                <a:cs typeface="Cambria"/>
              </a:rPr>
              <a:t>the</a:t>
            </a:r>
            <a:r>
              <a:rPr dirty="0" sz="1900" spc="160">
                <a:latin typeface="Cambria"/>
                <a:cs typeface="Cambria"/>
              </a:rPr>
              <a:t> </a:t>
            </a:r>
            <a:r>
              <a:rPr dirty="0" sz="1900" spc="-20">
                <a:latin typeface="Cambria"/>
                <a:cs typeface="Cambria"/>
              </a:rPr>
              <a:t>sea?</a:t>
            </a:r>
            <a:r>
              <a:rPr dirty="0" sz="1900">
                <a:latin typeface="Cambria"/>
                <a:cs typeface="Cambria"/>
              </a:rPr>
              <a:t>	</a:t>
            </a:r>
            <a:r>
              <a:rPr dirty="0" sz="1900" spc="-25">
                <a:latin typeface="Cambria"/>
                <a:cs typeface="Cambria"/>
              </a:rPr>
              <a:t>Do</a:t>
            </a:r>
            <a:r>
              <a:rPr dirty="0" sz="1900">
                <a:latin typeface="Cambria"/>
                <a:cs typeface="Cambria"/>
              </a:rPr>
              <a:t>	our</a:t>
            </a:r>
            <a:r>
              <a:rPr dirty="0" sz="1900" spc="204">
                <a:latin typeface="Cambria"/>
                <a:cs typeface="Cambria"/>
              </a:rPr>
              <a:t> </a:t>
            </a:r>
            <a:r>
              <a:rPr dirty="0" sz="1900">
                <a:latin typeface="Cambria"/>
                <a:cs typeface="Cambria"/>
              </a:rPr>
              <a:t>maps</a:t>
            </a:r>
            <a:r>
              <a:rPr dirty="0" sz="1900" spc="254">
                <a:latin typeface="Cambria"/>
                <a:cs typeface="Cambria"/>
              </a:rPr>
              <a:t> </a:t>
            </a:r>
            <a:r>
              <a:rPr dirty="0" baseline="-4385" sz="2850" spc="-187">
                <a:latin typeface="Cambria"/>
                <a:cs typeface="Cambria"/>
              </a:rPr>
              <a:t>sh</a:t>
            </a:r>
            <a:r>
              <a:rPr dirty="0" baseline="-5847" sz="2850" spc="-187">
                <a:latin typeface="Cambria"/>
                <a:cs typeface="Cambria"/>
              </a:rPr>
              <a:t>ow</a:t>
            </a:r>
            <a:r>
              <a:rPr dirty="0" baseline="10233" sz="2850" spc="-187">
                <a:latin typeface="Cambria"/>
                <a:cs typeface="Cambria"/>
              </a:rPr>
              <a:t>er</a:t>
            </a:r>
            <a:r>
              <a:rPr dirty="0" baseline="11695" sz="2850" spc="-187">
                <a:latin typeface="Cambria"/>
                <a:cs typeface="Cambria"/>
              </a:rPr>
              <a:t>b</a:t>
            </a:r>
            <a:r>
              <a:rPr dirty="0" baseline="-4385" sz="2850" spc="-187">
                <a:latin typeface="Cambria"/>
                <a:cs typeface="Cambria"/>
              </a:rPr>
              <a:t>ias</a:t>
            </a:r>
            <a:r>
              <a:rPr dirty="0" baseline="-4385" sz="2850" spc="52">
                <a:latin typeface="Cambria"/>
                <a:cs typeface="Cambria"/>
              </a:rPr>
              <a:t> </a:t>
            </a:r>
            <a:r>
              <a:rPr dirty="0" sz="1900" spc="70">
                <a:latin typeface="Cambria"/>
                <a:cs typeface="Cambria"/>
              </a:rPr>
              <a:t>to</a:t>
            </a:r>
            <a:r>
              <a:rPr dirty="0" sz="1900" spc="150">
                <a:latin typeface="Cambria"/>
                <a:cs typeface="Cambria"/>
              </a:rPr>
              <a:t> </a:t>
            </a:r>
            <a:r>
              <a:rPr dirty="0" sz="1900" spc="25">
                <a:latin typeface="Cambria"/>
                <a:cs typeface="Cambria"/>
              </a:rPr>
              <a:t>our </a:t>
            </a:r>
            <a:r>
              <a:rPr dirty="0" sz="2000" spc="-10">
                <a:latin typeface="Cambria"/>
                <a:cs typeface="Cambria"/>
              </a:rPr>
              <a:t>species?</a:t>
            </a:r>
            <a:r>
              <a:rPr dirty="0" sz="2000">
                <a:latin typeface="Cambria"/>
                <a:cs typeface="Cambria"/>
              </a:rPr>
              <a:t>	Does</a:t>
            </a:r>
            <a:r>
              <a:rPr dirty="0" sz="2000" spc="13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}our</a:t>
            </a:r>
            <a:r>
              <a:rPr dirty="0" sz="2000" spc="6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map</a:t>
            </a:r>
            <a:r>
              <a:rPr dirty="0" sz="2000" spc="35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represent</a:t>
            </a:r>
            <a:r>
              <a:rPr dirty="0" sz="2000" spc="15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the</a:t>
            </a:r>
            <a:r>
              <a:rPr dirty="0" sz="2000" spc="25">
                <a:latin typeface="Cambria"/>
                <a:cs typeface="Cambria"/>
              </a:rPr>
              <a:t> </a:t>
            </a:r>
            <a:r>
              <a:rPr dirty="0" sz="2000" spc="-35">
                <a:latin typeface="Cambria"/>
                <a:cs typeface="Cambria"/>
              </a:rPr>
              <a:t>physical</a:t>
            </a:r>
            <a:r>
              <a:rPr dirty="0" sz="2000" spc="204">
                <a:latin typeface="Cambria"/>
                <a:cs typeface="Cambria"/>
              </a:rPr>
              <a:t> </a:t>
            </a:r>
            <a:r>
              <a:rPr dirty="0" sz="2000" spc="-125">
                <a:latin typeface="Cambria"/>
                <a:cs typeface="Cambria"/>
              </a:rPr>
              <a:t>qgeographv</a:t>
            </a:r>
            <a:r>
              <a:rPr dirty="0" sz="2000" spc="24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of</a:t>
            </a:r>
            <a:r>
              <a:rPr dirty="0" sz="2000" spc="110">
                <a:latin typeface="Cambria"/>
                <a:cs typeface="Cambria"/>
              </a:rPr>
              <a:t> </a:t>
            </a:r>
            <a:r>
              <a:rPr dirty="0" sz="2000" spc="-25">
                <a:latin typeface="Cambria"/>
                <a:cs typeface="Cambria"/>
              </a:rPr>
              <a:t>the </a:t>
            </a:r>
            <a:r>
              <a:rPr dirty="0" sz="1950">
                <a:latin typeface="Cambria"/>
                <a:cs typeface="Cambria"/>
              </a:rPr>
              <a:t>Earth</a:t>
            </a:r>
            <a:r>
              <a:rPr dirty="0" sz="1950" spc="145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or</a:t>
            </a:r>
            <a:r>
              <a:rPr dirty="0" sz="1950" spc="65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its</a:t>
            </a:r>
            <a:r>
              <a:rPr dirty="0" sz="1950" spc="-40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hutnan</a:t>
            </a:r>
            <a:r>
              <a:rPr dirty="0" sz="1950" spc="185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political</a:t>
            </a:r>
            <a:r>
              <a:rPr dirty="0" sz="1950" spc="285">
                <a:latin typeface="Cambria"/>
                <a:cs typeface="Cambria"/>
              </a:rPr>
              <a:t> </a:t>
            </a:r>
            <a:r>
              <a:rPr dirty="0" sz="1950" spc="-20">
                <a:latin typeface="Cambria"/>
                <a:cs typeface="Cambria"/>
              </a:rPr>
              <a:t>hit</a:t>
            </a:r>
            <a:r>
              <a:rPr dirty="0" sz="1950" spc="-75">
                <a:latin typeface="Cambria"/>
                <a:cs typeface="Cambria"/>
              </a:rPr>
              <a:t> </a:t>
            </a:r>
            <a:r>
              <a:rPr dirty="0" sz="1950" spc="-10">
                <a:latin typeface="Cambria"/>
                <a:cs typeface="Cambria"/>
              </a:rPr>
              <a:t>isions?</a:t>
            </a:r>
            <a:endParaRPr sz="1950">
              <a:latin typeface="Cambria"/>
              <a:cs typeface="Cambria"/>
            </a:endParaRPr>
          </a:p>
          <a:p>
            <a:pPr lvl="1" marL="587375" indent="-226695">
              <a:lnSpc>
                <a:spcPct val="100000"/>
              </a:lnSpc>
              <a:spcBef>
                <a:spcPts val="944"/>
              </a:spcBef>
              <a:buClr>
                <a:srgbClr val="A8241F"/>
              </a:buClr>
              <a:buChar char="•"/>
              <a:tabLst>
                <a:tab pos="587375" algn="l"/>
                <a:tab pos="3215005" algn="l"/>
              </a:tabLst>
            </a:pPr>
            <a:r>
              <a:rPr dirty="0" sz="1900" spc="60">
                <a:latin typeface="Cambria"/>
                <a:cs typeface="Cambria"/>
              </a:rPr>
              <a:t>What</a:t>
            </a:r>
            <a:r>
              <a:rPr dirty="0" sz="1900" spc="175">
                <a:latin typeface="Cambria"/>
                <a:cs typeface="Cambria"/>
              </a:rPr>
              <a:t> </a:t>
            </a:r>
            <a:r>
              <a:rPr dirty="0" sz="1900">
                <a:latin typeface="Cambria"/>
                <a:cs typeface="Cambria"/>
              </a:rPr>
              <a:t>is</a:t>
            </a:r>
            <a:r>
              <a:rPr dirty="0" sz="1900" spc="85">
                <a:latin typeface="Cambria"/>
                <a:cs typeface="Cambria"/>
              </a:rPr>
              <a:t> </a:t>
            </a:r>
            <a:r>
              <a:rPr dirty="0" sz="1900">
                <a:latin typeface="Cambria"/>
                <a:cs typeface="Cambria"/>
              </a:rPr>
              <a:t>emphasized</a:t>
            </a:r>
            <a:r>
              <a:rPr dirty="0" sz="1900" spc="210">
                <a:latin typeface="Cambria"/>
                <a:cs typeface="Cambria"/>
              </a:rPr>
              <a:t> </a:t>
            </a:r>
            <a:r>
              <a:rPr dirty="0" sz="1900" spc="-25">
                <a:latin typeface="Cambria"/>
                <a:cs typeface="Cambria"/>
              </a:rPr>
              <a:t>in</a:t>
            </a:r>
            <a:r>
              <a:rPr dirty="0" sz="1900">
                <a:latin typeface="Cambria"/>
                <a:cs typeface="Cambria"/>
              </a:rPr>
              <a:t>	</a:t>
            </a:r>
            <a:r>
              <a:rPr dirty="0" sz="1900" spc="-10">
                <a:latin typeface="Cambria"/>
                <a:cs typeface="Cambria"/>
              </a:rPr>
              <a:t>‹)ur</a:t>
            </a:r>
            <a:r>
              <a:rPr dirty="0" sz="1900" spc="180">
                <a:latin typeface="Cambria"/>
                <a:cs typeface="Cambria"/>
              </a:rPr>
              <a:t> </a:t>
            </a:r>
            <a:r>
              <a:rPr dirty="0" sz="1900">
                <a:latin typeface="Cambria"/>
                <a:cs typeface="Cambria"/>
              </a:rPr>
              <a:t>may?</a:t>
            </a:r>
            <a:r>
              <a:rPr dirty="0" sz="1900" spc="490">
                <a:latin typeface="Cambria"/>
                <a:cs typeface="Cambria"/>
              </a:rPr>
              <a:t> </a:t>
            </a:r>
            <a:r>
              <a:rPr dirty="0" sz="1900" spc="60">
                <a:latin typeface="Cambria"/>
                <a:cs typeface="Cambria"/>
              </a:rPr>
              <a:t>What</a:t>
            </a:r>
            <a:r>
              <a:rPr dirty="0" sz="1900" spc="180">
                <a:latin typeface="Cambria"/>
                <a:cs typeface="Cambria"/>
              </a:rPr>
              <a:t> </a:t>
            </a:r>
            <a:r>
              <a:rPr dirty="0" sz="1900">
                <a:latin typeface="Cambria"/>
                <a:cs typeface="Cambria"/>
              </a:rPr>
              <a:t>is</a:t>
            </a:r>
            <a:r>
              <a:rPr dirty="0" sz="1900" spc="80">
                <a:latin typeface="Cambria"/>
                <a:cs typeface="Cambria"/>
              </a:rPr>
              <a:t> </a:t>
            </a:r>
            <a:r>
              <a:rPr dirty="0" sz="1900">
                <a:latin typeface="Cambria"/>
                <a:cs typeface="Cambria"/>
              </a:rPr>
              <a:t>in</a:t>
            </a:r>
            <a:r>
              <a:rPr dirty="0" sz="1900" spc="225">
                <a:latin typeface="Cambria"/>
                <a:cs typeface="Cambria"/>
              </a:rPr>
              <a:t> </a:t>
            </a:r>
            <a:r>
              <a:rPr dirty="0" sz="1900">
                <a:latin typeface="Cambria"/>
                <a:cs typeface="Cambria"/>
              </a:rPr>
              <a:t>the</a:t>
            </a:r>
            <a:r>
              <a:rPr dirty="0" sz="1900" spc="180">
                <a:latin typeface="Cambria"/>
                <a:cs typeface="Cambria"/>
              </a:rPr>
              <a:t> </a:t>
            </a:r>
            <a:r>
              <a:rPr dirty="0" sz="1900">
                <a:latin typeface="Cambria"/>
                <a:cs typeface="Cambria"/>
              </a:rPr>
              <a:t>centre</a:t>
            </a:r>
            <a:r>
              <a:rPr dirty="0" sz="1900" spc="145">
                <a:latin typeface="Cambria"/>
                <a:cs typeface="Cambria"/>
              </a:rPr>
              <a:t> </a:t>
            </a:r>
            <a:r>
              <a:rPr dirty="0" sz="1900" spc="-630">
                <a:solidFill>
                  <a:srgbClr val="343434"/>
                </a:solidFill>
                <a:latin typeface="Cambria"/>
                <a:cs typeface="Cambria"/>
              </a:rPr>
              <a:t>—</a:t>
            </a:r>
            <a:r>
              <a:rPr dirty="0" sz="1900" spc="145">
                <a:solidFill>
                  <a:srgbClr val="343434"/>
                </a:solidFill>
                <a:latin typeface="Cambria"/>
                <a:cs typeface="Cambria"/>
              </a:rPr>
              <a:t> </a:t>
            </a:r>
            <a:r>
              <a:rPr dirty="0" sz="1900">
                <a:latin typeface="Cambria"/>
                <a:cs typeface="Cambria"/>
              </a:rPr>
              <a:t>‹ir</a:t>
            </a:r>
            <a:r>
              <a:rPr dirty="0" sz="1900" spc="200">
                <a:latin typeface="Cambria"/>
                <a:cs typeface="Cambria"/>
              </a:rPr>
              <a:t> </a:t>
            </a:r>
            <a:r>
              <a:rPr dirty="0" sz="1900" spc="-25">
                <a:latin typeface="Cambria"/>
                <a:cs typeface="Cambria"/>
              </a:rPr>
              <a:t>the</a:t>
            </a:r>
            <a:endParaRPr sz="1900">
              <a:latin typeface="Cambria"/>
              <a:cs typeface="Cambria"/>
            </a:endParaRPr>
          </a:p>
          <a:p>
            <a:pPr marL="588010">
              <a:lnSpc>
                <a:spcPct val="100000"/>
              </a:lnSpc>
              <a:spcBef>
                <a:spcPts val="500"/>
              </a:spcBef>
            </a:pPr>
            <a:r>
              <a:rPr dirty="0" sz="2000">
                <a:latin typeface="Cambria"/>
                <a:cs typeface="Cambria"/>
              </a:rPr>
              <a:t>top?</a:t>
            </a:r>
            <a:r>
              <a:rPr dirty="0" sz="2000" spc="29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What</a:t>
            </a:r>
            <a:r>
              <a:rPr dirty="0" sz="2000" spc="9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is</a:t>
            </a:r>
            <a:r>
              <a:rPr dirty="0" sz="2000" spc="3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artiliciall)</a:t>
            </a:r>
            <a:r>
              <a:rPr dirty="0" baseline="24154" sz="1725">
                <a:latin typeface="Cambria"/>
                <a:cs typeface="Cambria"/>
              </a:rPr>
              <a:t>r</a:t>
            </a:r>
            <a:r>
              <a:rPr dirty="0" baseline="24154" sz="1725" spc="44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enlarged?</a:t>
            </a:r>
            <a:endParaRPr sz="2000">
              <a:latin typeface="Cambria"/>
              <a:cs typeface="Cambria"/>
            </a:endParaRPr>
          </a:p>
          <a:p>
            <a:pPr lvl="1" marL="580390" marR="166370" indent="-220345">
              <a:lnSpc>
                <a:spcPct val="124300"/>
              </a:lnSpc>
              <a:spcBef>
                <a:spcPts val="390"/>
              </a:spcBef>
              <a:buChar char="•"/>
              <a:tabLst>
                <a:tab pos="580390" algn="l"/>
                <a:tab pos="588010" algn="l"/>
                <a:tab pos="2618105" algn="l"/>
              </a:tabLst>
            </a:pPr>
            <a:r>
              <a:rPr dirty="0" sz="1950">
                <a:solidFill>
                  <a:srgbClr val="A02A1A"/>
                </a:solidFill>
                <a:latin typeface="Cambria"/>
                <a:cs typeface="Cambria"/>
              </a:rPr>
              <a:t>	</a:t>
            </a:r>
            <a:r>
              <a:rPr dirty="0" sz="1950" spc="60">
                <a:latin typeface="Cambria"/>
                <a:cs typeface="Cambria"/>
              </a:rPr>
              <a:t>Which</a:t>
            </a:r>
            <a:r>
              <a:rPr dirty="0" sz="1950" spc="105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map</a:t>
            </a:r>
            <a:r>
              <a:rPr dirty="0" sz="1950" spc="40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features</a:t>
            </a:r>
            <a:r>
              <a:rPr dirty="0" sz="1950" spc="185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are</a:t>
            </a:r>
            <a:r>
              <a:rPr dirty="0" sz="1950" spc="120">
                <a:latin typeface="Cambria"/>
                <a:cs typeface="Cambria"/>
              </a:rPr>
              <a:t> </a:t>
            </a:r>
            <a:r>
              <a:rPr dirty="0" sz="1950" spc="-10">
                <a:latin typeface="Cambria"/>
                <a:cs typeface="Cambria"/>
              </a:rPr>
              <a:t>round</a:t>
            </a:r>
            <a:r>
              <a:rPr dirty="0" sz="1950" spc="125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in</a:t>
            </a:r>
            <a:r>
              <a:rPr dirty="0" sz="1950" spc="70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thc</a:t>
            </a:r>
            <a:r>
              <a:rPr dirty="0" sz="1950" spc="165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world</a:t>
            </a:r>
            <a:r>
              <a:rPr dirty="0" sz="1950" spc="160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and</a:t>
            </a:r>
            <a:r>
              <a:rPr dirty="0" sz="1950" spc="114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which</a:t>
            </a:r>
            <a:r>
              <a:rPr dirty="0" sz="1950" spc="85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ones</a:t>
            </a:r>
            <a:r>
              <a:rPr dirty="0" sz="1950" spc="120">
                <a:latin typeface="Cambria"/>
                <a:cs typeface="Cambria"/>
              </a:rPr>
              <a:t> </a:t>
            </a:r>
            <a:r>
              <a:rPr dirty="0" sz="1950" spc="-25">
                <a:latin typeface="Cambria"/>
                <a:cs typeface="Cambria"/>
              </a:rPr>
              <a:t>arc </a:t>
            </a:r>
            <a:r>
              <a:rPr dirty="0" sz="1950">
                <a:latin typeface="Cambria"/>
                <a:cs typeface="Cambria"/>
              </a:rPr>
              <a:t>humanly</a:t>
            </a:r>
            <a:r>
              <a:rPr dirty="0" sz="1950" spc="110">
                <a:latin typeface="Cambria"/>
                <a:cs typeface="Cambria"/>
              </a:rPr>
              <a:t> </a:t>
            </a:r>
            <a:r>
              <a:rPr dirty="0" sz="1950" spc="-10">
                <a:latin typeface="Cambria"/>
                <a:cs typeface="Cambria"/>
              </a:rPr>
              <a:t>crcatcd?</a:t>
            </a:r>
            <a:r>
              <a:rPr dirty="0" sz="1950">
                <a:latin typeface="Cambria"/>
                <a:cs typeface="Cambria"/>
              </a:rPr>
              <a:t>	Do</a:t>
            </a:r>
            <a:r>
              <a:rPr dirty="0" sz="1950" spc="40">
                <a:latin typeface="Cambria"/>
                <a:cs typeface="Cambria"/>
              </a:rPr>
              <a:t>  </a:t>
            </a:r>
            <a:r>
              <a:rPr dirty="0" sz="1950">
                <a:latin typeface="Cambria"/>
                <a:cs typeface="Cambria"/>
              </a:rPr>
              <a:t>lincs</a:t>
            </a:r>
            <a:r>
              <a:rPr dirty="0" sz="1950" spc="114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of</a:t>
            </a:r>
            <a:r>
              <a:rPr dirty="0" sz="1950" spc="140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latitiudc</a:t>
            </a:r>
            <a:r>
              <a:rPr dirty="0" sz="1950" spc="295">
                <a:latin typeface="Cambria"/>
                <a:cs typeface="Cambria"/>
              </a:rPr>
              <a:t> </a:t>
            </a:r>
            <a:r>
              <a:rPr dirty="0" sz="1950" spc="-60">
                <a:latin typeface="Cambria"/>
                <a:cs typeface="Cambria"/>
              </a:rPr>
              <a:t>ancl</a:t>
            </a:r>
            <a:r>
              <a:rPr dirty="0" sz="1950" spc="200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longitude</a:t>
            </a:r>
            <a:r>
              <a:rPr dirty="0" sz="1950" spc="229">
                <a:latin typeface="Cambria"/>
                <a:cs typeface="Cambria"/>
              </a:rPr>
              <a:t> </a:t>
            </a:r>
            <a:r>
              <a:rPr dirty="0" sz="1950" spc="-10">
                <a:latin typeface="Cambria"/>
                <a:cs typeface="Cambria"/>
              </a:rPr>
              <a:t>really </a:t>
            </a:r>
            <a:r>
              <a:rPr dirty="0" sz="1900" spc="-10">
                <a:latin typeface="Cambria"/>
                <a:cs typeface="Cambria"/>
              </a:rPr>
              <a:t>exist?</a:t>
            </a:r>
            <a:endParaRPr sz="19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25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545454"/>
                </a:solidFill>
              </a:rPr>
              <a:t>Journal</a:t>
            </a:r>
            <a:r>
              <a:rPr dirty="0" spc="315">
                <a:solidFill>
                  <a:srgbClr val="545454"/>
                </a:solidFill>
              </a:rPr>
              <a:t> </a:t>
            </a:r>
            <a:r>
              <a:rPr dirty="0"/>
              <a:t>reflection</a:t>
            </a:r>
            <a:r>
              <a:rPr dirty="0" spc="350"/>
              <a:t> </a:t>
            </a:r>
            <a:r>
              <a:rPr dirty="0" spc="-20">
                <a:solidFill>
                  <a:srgbClr val="595959"/>
                </a:solidFill>
              </a:rPr>
              <a:t>time.....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228600" marR="224154" indent="-215900">
              <a:lnSpc>
                <a:spcPct val="122200"/>
              </a:lnSpc>
              <a:spcBef>
                <a:spcPts val="60"/>
              </a:spcBef>
              <a:buClr>
                <a:srgbClr val="A5211A"/>
              </a:buClr>
              <a:buChar char="•"/>
              <a:tabLst>
                <a:tab pos="235585" algn="l"/>
                <a:tab pos="3918585" algn="l"/>
                <a:tab pos="4768215" algn="l"/>
              </a:tabLst>
            </a:pPr>
            <a:r>
              <a:rPr dirty="0"/>
              <a:t>Do</a:t>
            </a:r>
            <a:r>
              <a:rPr dirty="0" spc="370"/>
              <a:t> </a:t>
            </a:r>
            <a:r>
              <a:rPr dirty="0"/>
              <a:t>national</a:t>
            </a:r>
            <a:r>
              <a:rPr dirty="0" spc="130"/>
              <a:t> </a:t>
            </a:r>
            <a:r>
              <a:rPr dirty="0"/>
              <a:t>borders</a:t>
            </a:r>
            <a:r>
              <a:rPr dirty="0" spc="60"/>
              <a:t> </a:t>
            </a:r>
            <a:r>
              <a:rPr dirty="0"/>
              <a:t>really</a:t>
            </a:r>
            <a:r>
              <a:rPr dirty="0" spc="170"/>
              <a:t> </a:t>
            </a:r>
            <a:r>
              <a:rPr dirty="0" spc="-10"/>
              <a:t>cxist?</a:t>
            </a:r>
            <a:r>
              <a:rPr dirty="0"/>
              <a:t>	Do</a:t>
            </a:r>
            <a:r>
              <a:rPr dirty="0" spc="445"/>
              <a:t> </a:t>
            </a:r>
            <a:r>
              <a:rPr dirty="0" spc="100"/>
              <a:t>North,</a:t>
            </a:r>
            <a:r>
              <a:rPr dirty="0" spc="190"/>
              <a:t> </a:t>
            </a:r>
            <a:r>
              <a:rPr dirty="0"/>
              <a:t>South,</a:t>
            </a:r>
            <a:r>
              <a:rPr dirty="0" spc="210"/>
              <a:t> </a:t>
            </a:r>
            <a:r>
              <a:rPr dirty="0"/>
              <a:t>East</a:t>
            </a:r>
            <a:r>
              <a:rPr dirty="0" spc="245"/>
              <a:t> </a:t>
            </a:r>
            <a:r>
              <a:rPr dirty="0" spc="-25"/>
              <a:t>and </a:t>
            </a:r>
            <a:r>
              <a:rPr dirty="0" spc="-25"/>
              <a:t>	</a:t>
            </a:r>
            <a:r>
              <a:rPr dirty="0" sz="2000" spc="-30"/>
              <a:t>West?</a:t>
            </a:r>
            <a:r>
              <a:rPr dirty="0" sz="2000" spc="135"/>
              <a:t> </a:t>
            </a:r>
            <a:r>
              <a:rPr dirty="0" sz="2000"/>
              <a:t>Does</a:t>
            </a:r>
            <a:r>
              <a:rPr dirty="0" sz="2000" spc="80"/>
              <a:t> </a:t>
            </a:r>
            <a:r>
              <a:rPr dirty="0" sz="2000"/>
              <a:t>North</a:t>
            </a:r>
            <a:r>
              <a:rPr dirty="0" sz="2000" spc="110"/>
              <a:t> </a:t>
            </a:r>
            <a:r>
              <a:rPr dirty="0" sz="2000" spc="-45"/>
              <a:t>have</a:t>
            </a:r>
            <a:r>
              <a:rPr dirty="0" sz="2000" spc="175"/>
              <a:t> </a:t>
            </a:r>
            <a:r>
              <a:rPr dirty="0" sz="2000"/>
              <a:t>to</a:t>
            </a:r>
            <a:r>
              <a:rPr dirty="0" sz="2000" spc="10"/>
              <a:t> </a:t>
            </a:r>
            <a:r>
              <a:rPr dirty="0" sz="2000"/>
              <a:t>lie</a:t>
            </a:r>
            <a:r>
              <a:rPr dirty="0" sz="2000" spc="95"/>
              <a:t> </a:t>
            </a:r>
            <a:r>
              <a:rPr dirty="0" sz="2000"/>
              <a:t>at</a:t>
            </a:r>
            <a:r>
              <a:rPr dirty="0" sz="2000" spc="145"/>
              <a:t> </a:t>
            </a:r>
            <a:r>
              <a:rPr dirty="0" sz="2000"/>
              <a:t>the</a:t>
            </a:r>
            <a:r>
              <a:rPr dirty="0" sz="2000" spc="140"/>
              <a:t> </a:t>
            </a:r>
            <a:r>
              <a:rPr dirty="0" sz="2000" spc="-20"/>
              <a:t>top?</a:t>
            </a:r>
            <a:r>
              <a:rPr dirty="0" sz="2000"/>
              <a:t>	How</a:t>
            </a:r>
            <a:r>
              <a:rPr dirty="0" sz="2000" spc="100"/>
              <a:t> </a:t>
            </a:r>
            <a:r>
              <a:rPr dirty="0" sz="2000" spc="-40"/>
              <a:t>clo</a:t>
            </a:r>
            <a:r>
              <a:rPr dirty="0" sz="2000" spc="200"/>
              <a:t> </a:t>
            </a:r>
            <a:r>
              <a:rPr dirty="0" sz="2000" spc="-320"/>
              <a:t>Ave</a:t>
            </a:r>
            <a:r>
              <a:rPr dirty="0" sz="2000" spc="210"/>
              <a:t> </a:t>
            </a:r>
            <a:r>
              <a:rPr dirty="0" sz="2000" spc="-45"/>
              <a:t>separate </a:t>
            </a:r>
            <a:r>
              <a:rPr dirty="0" sz="2000" spc="-45"/>
              <a:t>	</a:t>
            </a:r>
            <a:r>
              <a:rPr dirty="0"/>
              <a:t>West</a:t>
            </a:r>
            <a:r>
              <a:rPr dirty="0" spc="225"/>
              <a:t> </a:t>
            </a:r>
            <a:r>
              <a:rPr dirty="0"/>
              <a:t>from</a:t>
            </a:r>
            <a:r>
              <a:rPr dirty="0" spc="195"/>
              <a:t> </a:t>
            </a:r>
            <a:r>
              <a:rPr dirty="0"/>
              <a:t>East?</a:t>
            </a:r>
            <a:r>
              <a:rPr dirty="0" spc="425"/>
              <a:t> </a:t>
            </a:r>
            <a:r>
              <a:rPr dirty="0"/>
              <a:t>What</a:t>
            </a:r>
            <a:r>
              <a:rPr dirty="0" spc="125"/>
              <a:t> </a:t>
            </a:r>
            <a:r>
              <a:rPr dirty="0"/>
              <a:t>political</a:t>
            </a:r>
            <a:r>
              <a:rPr dirty="0" spc="165"/>
              <a:t> </a:t>
            </a:r>
            <a:r>
              <a:rPr dirty="0"/>
              <a:t>and</a:t>
            </a:r>
            <a:r>
              <a:rPr dirty="0" spc="180"/>
              <a:t> </a:t>
            </a:r>
            <a:r>
              <a:rPr dirty="0"/>
              <a:t>economical</a:t>
            </a:r>
            <a:r>
              <a:rPr dirty="0" spc="200"/>
              <a:t> </a:t>
            </a:r>
            <a:r>
              <a:rPr dirty="0" spc="-55"/>
              <a:t>icleas</a:t>
            </a:r>
            <a:r>
              <a:rPr dirty="0" spc="100"/>
              <a:t> </a:t>
            </a:r>
            <a:r>
              <a:rPr dirty="0" spc="-25"/>
              <a:t>are </a:t>
            </a:r>
            <a:r>
              <a:rPr dirty="0" spc="-25"/>
              <a:t>	</a:t>
            </a:r>
            <a:r>
              <a:rPr dirty="0" spc="-20"/>
              <a:t>associated</a:t>
            </a:r>
            <a:r>
              <a:rPr dirty="0" spc="275"/>
              <a:t> </a:t>
            </a:r>
            <a:r>
              <a:rPr dirty="0"/>
              <a:t>with</a:t>
            </a:r>
            <a:r>
              <a:rPr dirty="0" spc="160"/>
              <a:t> </a:t>
            </a:r>
            <a:r>
              <a:rPr dirty="0"/>
              <a:t>north,</a:t>
            </a:r>
            <a:r>
              <a:rPr dirty="0" spc="145"/>
              <a:t> </a:t>
            </a:r>
            <a:r>
              <a:rPr dirty="0"/>
              <a:t>south,</a:t>
            </a:r>
            <a:r>
              <a:rPr dirty="0" spc="114"/>
              <a:t> </a:t>
            </a:r>
            <a:r>
              <a:rPr dirty="0" spc="-10"/>
              <a:t>east</a:t>
            </a:r>
            <a:r>
              <a:rPr dirty="0" spc="250"/>
              <a:t> </a:t>
            </a:r>
            <a:r>
              <a:rPr dirty="0"/>
              <a:t>and</a:t>
            </a:r>
            <a:r>
              <a:rPr dirty="0" spc="195"/>
              <a:t> </a:t>
            </a:r>
            <a:r>
              <a:rPr dirty="0" spc="-10"/>
              <a:t>west?</a:t>
            </a:r>
            <a:endParaRPr sz="2000"/>
          </a:p>
          <a:p>
            <a:pPr marL="229235" indent="-215900">
              <a:lnSpc>
                <a:spcPct val="100000"/>
              </a:lnSpc>
              <a:spcBef>
                <a:spcPts val="944"/>
              </a:spcBef>
              <a:buClr>
                <a:srgbClr val="A1261C"/>
              </a:buClr>
              <a:buChar char="•"/>
              <a:tabLst>
                <a:tab pos="229235" algn="l"/>
              </a:tabLst>
            </a:pPr>
            <a:r>
              <a:rPr dirty="0" sz="1900"/>
              <a:t>Him°</a:t>
            </a:r>
            <a:r>
              <a:rPr dirty="0" sz="1900" spc="220"/>
              <a:t> </a:t>
            </a:r>
            <a:r>
              <a:rPr dirty="0" sz="1900"/>
              <a:t>is</a:t>
            </a:r>
            <a:r>
              <a:rPr dirty="0" sz="1900" spc="150"/>
              <a:t> </a:t>
            </a:r>
            <a:r>
              <a:rPr dirty="0" sz="1900" spc="-50"/>
              <a:t>)</a:t>
            </a:r>
            <a:r>
              <a:rPr dirty="0" sz="1900" spc="-80"/>
              <a:t> </a:t>
            </a:r>
            <a:r>
              <a:rPr dirty="0" sz="1900"/>
              <a:t>our</a:t>
            </a:r>
            <a:r>
              <a:rPr dirty="0" sz="1900" spc="195"/>
              <a:t> </a:t>
            </a:r>
            <a:r>
              <a:rPr dirty="0" sz="1900"/>
              <a:t>may</a:t>
            </a:r>
            <a:r>
              <a:rPr dirty="0" sz="1900" spc="245"/>
              <a:t> </a:t>
            </a:r>
            <a:r>
              <a:rPr dirty="0" sz="1900" spc="-10"/>
              <a:t>used?</a:t>
            </a:r>
            <a:endParaRPr sz="1900"/>
          </a:p>
          <a:p>
            <a:pPr marL="228600" marR="5080" indent="-216535">
              <a:lnSpc>
                <a:spcPct val="120100"/>
              </a:lnSpc>
              <a:spcBef>
                <a:spcPts val="440"/>
              </a:spcBef>
              <a:buClr>
                <a:srgbClr val="9C2318"/>
              </a:buClr>
              <a:buChar char="•"/>
              <a:tabLst>
                <a:tab pos="234950" algn="l"/>
                <a:tab pos="6123940" algn="l"/>
              </a:tabLst>
            </a:pPr>
            <a:r>
              <a:rPr dirty="0" sz="2000"/>
              <a:t>In</a:t>
            </a:r>
            <a:r>
              <a:rPr dirty="0" sz="2000" spc="95"/>
              <a:t> </a:t>
            </a:r>
            <a:r>
              <a:rPr dirty="0" sz="2000"/>
              <a:t>Chinese</a:t>
            </a:r>
            <a:r>
              <a:rPr dirty="0" sz="2000" spc="180"/>
              <a:t> </a:t>
            </a:r>
            <a:r>
              <a:rPr dirty="0" sz="2000"/>
              <a:t>thc</a:t>
            </a:r>
            <a:r>
              <a:rPr dirty="0" sz="2000" spc="185"/>
              <a:t> </a:t>
            </a:r>
            <a:r>
              <a:rPr dirty="0" sz="2000"/>
              <a:t>name</a:t>
            </a:r>
            <a:r>
              <a:rPr dirty="0" sz="2000" spc="215"/>
              <a:t> </a:t>
            </a:r>
            <a:r>
              <a:rPr dirty="0" sz="2000"/>
              <a:t>for</a:t>
            </a:r>
            <a:r>
              <a:rPr dirty="0" sz="2000" spc="170"/>
              <a:t> </a:t>
            </a:r>
            <a:r>
              <a:rPr dirty="0" sz="2000"/>
              <a:t>China</a:t>
            </a:r>
            <a:r>
              <a:rPr dirty="0" sz="2000" spc="55"/>
              <a:t> </a:t>
            </a:r>
            <a:r>
              <a:rPr dirty="0" sz="2000" spc="-45"/>
              <a:t>is</a:t>
            </a:r>
            <a:r>
              <a:rPr dirty="0" sz="2000" spc="-120"/>
              <a:t> </a:t>
            </a:r>
            <a:r>
              <a:rPr dirty="0" sz="2000"/>
              <a:t>“middlc</a:t>
            </a:r>
            <a:r>
              <a:rPr dirty="0" sz="2000" spc="240"/>
              <a:t> </a:t>
            </a:r>
            <a:r>
              <a:rPr dirty="0" sz="2000"/>
              <a:t>kingdom”</a:t>
            </a:r>
            <a:r>
              <a:rPr dirty="0" sz="2000" spc="220"/>
              <a:t> </a:t>
            </a:r>
            <a:r>
              <a:rPr dirty="0" sz="2000" spc="-50"/>
              <a:t>.</a:t>
            </a:r>
            <a:r>
              <a:rPr dirty="0" sz="2000"/>
              <a:t>	How</a:t>
            </a:r>
            <a:r>
              <a:rPr dirty="0" sz="2000" spc="245"/>
              <a:t> </a:t>
            </a:r>
            <a:r>
              <a:rPr dirty="0" sz="2000" spc="-75"/>
              <a:t>clocs </a:t>
            </a:r>
            <a:r>
              <a:rPr dirty="0" sz="2000" spc="-75"/>
              <a:t>	</a:t>
            </a:r>
            <a:r>
              <a:rPr dirty="0" sz="2000" spc="-20"/>
              <a:t>this</a:t>
            </a:r>
            <a:r>
              <a:rPr dirty="0" sz="2000" spc="80"/>
              <a:t> </a:t>
            </a:r>
            <a:r>
              <a:rPr dirty="0" sz="2000"/>
              <a:t>fit</a:t>
            </a:r>
            <a:r>
              <a:rPr dirty="0" sz="2000" spc="80"/>
              <a:t> </a:t>
            </a:r>
            <a:r>
              <a:rPr dirty="0" sz="2000"/>
              <a:t>into</a:t>
            </a:r>
            <a:r>
              <a:rPr dirty="0" sz="2000" spc="180"/>
              <a:t> </a:t>
            </a:r>
            <a:r>
              <a:rPr dirty="0" sz="2000" spc="-20"/>
              <a:t>your</a:t>
            </a:r>
            <a:r>
              <a:rPr dirty="0" sz="2000" spc="85"/>
              <a:t> </a:t>
            </a:r>
            <a:r>
              <a:rPr dirty="0" sz="2000"/>
              <a:t>map?</a:t>
            </a:r>
            <a:r>
              <a:rPr dirty="0" sz="2000" spc="345"/>
              <a:t> </a:t>
            </a:r>
            <a:r>
              <a:rPr dirty="0" sz="2000"/>
              <a:t>Why</a:t>
            </a:r>
            <a:r>
              <a:rPr dirty="0" sz="2000" spc="135"/>
              <a:t> </a:t>
            </a:r>
            <a:r>
              <a:rPr dirty="0" sz="2000"/>
              <a:t>do</a:t>
            </a:r>
            <a:r>
              <a:rPr dirty="0" sz="2000" spc="85"/>
              <a:t> </a:t>
            </a:r>
            <a:r>
              <a:rPr dirty="0" sz="2000"/>
              <a:t>you</a:t>
            </a:r>
            <a:r>
              <a:rPr dirty="0" sz="2000" spc="70"/>
              <a:t> </a:t>
            </a:r>
            <a:r>
              <a:rPr dirty="0" sz="2000"/>
              <a:t>think</a:t>
            </a:r>
            <a:r>
              <a:rPr dirty="0" sz="2000" spc="85"/>
              <a:t> </a:t>
            </a:r>
            <a:r>
              <a:rPr dirty="0" sz="2000"/>
              <a:t>China</a:t>
            </a:r>
            <a:r>
              <a:rPr dirty="0" sz="2000" spc="45"/>
              <a:t> </a:t>
            </a:r>
            <a:r>
              <a:rPr dirty="0" sz="2000"/>
              <a:t>is</a:t>
            </a:r>
            <a:r>
              <a:rPr dirty="0" sz="2000" spc="30"/>
              <a:t> </a:t>
            </a:r>
            <a:r>
              <a:rPr dirty="0" sz="2000"/>
              <a:t>called</a:t>
            </a:r>
            <a:r>
              <a:rPr dirty="0" sz="2000" spc="114"/>
              <a:t> </a:t>
            </a:r>
            <a:r>
              <a:rPr dirty="0" sz="2000" spc="-25"/>
              <a:t>the </a:t>
            </a:r>
            <a:r>
              <a:rPr dirty="0" sz="2000" spc="-25"/>
              <a:t>	</a:t>
            </a:r>
            <a:r>
              <a:rPr dirty="0" sz="2000"/>
              <a:t>middle</a:t>
            </a:r>
            <a:r>
              <a:rPr dirty="0" sz="2000" spc="110"/>
              <a:t> </a:t>
            </a:r>
            <a:r>
              <a:rPr dirty="0" sz="2000"/>
              <a:t>kingdom</a:t>
            </a:r>
            <a:r>
              <a:rPr dirty="0" sz="2000" spc="170"/>
              <a:t> </a:t>
            </a:r>
            <a:r>
              <a:rPr dirty="0" sz="2000"/>
              <a:t>in</a:t>
            </a:r>
            <a:r>
              <a:rPr dirty="0" sz="2000" spc="55"/>
              <a:t> </a:t>
            </a:r>
            <a:r>
              <a:rPr dirty="0" sz="2000" spc="-10"/>
              <a:t>Chinese?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dirty="0" sz="4200">
                <a:solidFill>
                  <a:srgbClr val="5B5B5B"/>
                </a:solidFill>
              </a:rPr>
              <a:t>Being</a:t>
            </a:r>
            <a:r>
              <a:rPr dirty="0" sz="4200" spc="-90">
                <a:solidFill>
                  <a:srgbClr val="5B5B5B"/>
                </a:solidFill>
              </a:rPr>
              <a:t> </a:t>
            </a:r>
            <a:r>
              <a:rPr dirty="0" sz="4200" spc="-65">
                <a:solidFill>
                  <a:srgbClr val="595959"/>
                </a:solidFill>
              </a:rPr>
              <a:t>Critical.........................</a:t>
            </a:r>
            <a:endParaRPr sz="4200"/>
          </a:p>
        </p:txBody>
      </p:sp>
      <p:sp>
        <p:nvSpPr>
          <p:cNvPr id="3" name="object 3" descr=""/>
          <p:cNvSpPr txBox="1"/>
          <p:nvPr/>
        </p:nvSpPr>
        <p:spPr>
          <a:xfrm>
            <a:off x="994815" y="1348454"/>
            <a:ext cx="7515859" cy="4222115"/>
          </a:xfrm>
          <a:prstGeom prst="rect">
            <a:avLst/>
          </a:prstGeom>
        </p:spPr>
        <p:txBody>
          <a:bodyPr wrap="square" lIns="0" tIns="163830" rIns="0" bIns="0" rtlCol="0" vert="horz">
            <a:spAutoFit/>
          </a:bodyPr>
          <a:lstStyle/>
          <a:p>
            <a:pPr marL="275590" indent="-262890">
              <a:lnSpc>
                <a:spcPct val="100000"/>
              </a:lnSpc>
              <a:spcBef>
                <a:spcPts val="1290"/>
              </a:spcBef>
              <a:buClr>
                <a:srgbClr val="DB460A"/>
              </a:buClr>
              <a:buChar char="•"/>
              <a:tabLst>
                <a:tab pos="275590" algn="l"/>
              </a:tabLst>
            </a:pPr>
            <a:r>
              <a:rPr dirty="0" sz="2050">
                <a:latin typeface="Cambria"/>
                <a:cs typeface="Cambria"/>
              </a:rPr>
              <a:t>Is</a:t>
            </a:r>
            <a:r>
              <a:rPr dirty="0" sz="2050" spc="130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sometimes</a:t>
            </a:r>
            <a:r>
              <a:rPr dirty="0" sz="2050" spc="275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interpreted</a:t>
            </a:r>
            <a:r>
              <a:rPr dirty="0" sz="2050" spc="380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as</a:t>
            </a:r>
            <a:r>
              <a:rPr dirty="0" sz="2050" spc="190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passing</a:t>
            </a:r>
            <a:r>
              <a:rPr dirty="0" sz="2050" spc="355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negative</a:t>
            </a:r>
            <a:r>
              <a:rPr dirty="0" sz="2050" spc="260">
                <a:latin typeface="Cambria"/>
                <a:cs typeface="Cambria"/>
              </a:rPr>
              <a:t> </a:t>
            </a:r>
            <a:r>
              <a:rPr dirty="0" sz="2050" spc="-10">
                <a:latin typeface="Cambria"/>
                <a:cs typeface="Cambria"/>
              </a:rPr>
              <a:t>judgments</a:t>
            </a:r>
            <a:endParaRPr sz="2050">
              <a:latin typeface="Cambria"/>
              <a:cs typeface="Cambria"/>
            </a:endParaRPr>
          </a:p>
          <a:p>
            <a:pPr marL="274955" indent="-262255">
              <a:lnSpc>
                <a:spcPct val="100000"/>
              </a:lnSpc>
              <a:spcBef>
                <a:spcPts val="1215"/>
              </a:spcBef>
              <a:buClr>
                <a:srgbClr val="E44403"/>
              </a:buClr>
              <a:buChar char="•"/>
              <a:tabLst>
                <a:tab pos="274955" algn="l"/>
                <a:tab pos="1244600" algn="l"/>
              </a:tabLst>
            </a:pPr>
            <a:r>
              <a:rPr dirty="0" sz="2100">
                <a:latin typeface="Cambria"/>
                <a:cs typeface="Cambria"/>
              </a:rPr>
              <a:t>In</a:t>
            </a:r>
            <a:r>
              <a:rPr dirty="0" sz="2100" spc="-160">
                <a:latin typeface="Cambria"/>
                <a:cs typeface="Cambria"/>
              </a:rPr>
              <a:t> </a:t>
            </a:r>
            <a:r>
              <a:rPr dirty="0" sz="2100" spc="-25">
                <a:latin typeface="Cambria"/>
                <a:cs typeface="Cambria"/>
              </a:rPr>
              <a:t>TOK</a:t>
            </a:r>
            <a:r>
              <a:rPr dirty="0" sz="2100">
                <a:latin typeface="Cambria"/>
                <a:cs typeface="Cambria"/>
              </a:rPr>
              <a:t>	it</a:t>
            </a:r>
            <a:r>
              <a:rPr dirty="0" sz="2100" spc="135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is</a:t>
            </a:r>
            <a:r>
              <a:rPr dirty="0" sz="2100" spc="95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seen</a:t>
            </a:r>
            <a:r>
              <a:rPr dirty="0" sz="2100" spc="105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as</a:t>
            </a:r>
            <a:r>
              <a:rPr dirty="0" sz="2100" spc="95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being</a:t>
            </a:r>
            <a:r>
              <a:rPr dirty="0" sz="2100" spc="175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thoughtful</a:t>
            </a:r>
            <a:r>
              <a:rPr dirty="0" sz="2100" spc="175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and</a:t>
            </a:r>
            <a:r>
              <a:rPr dirty="0" sz="2100" spc="85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examining</a:t>
            </a:r>
            <a:r>
              <a:rPr dirty="0" sz="2100" spc="290">
                <a:latin typeface="Cambria"/>
                <a:cs typeface="Cambria"/>
              </a:rPr>
              <a:t> </a:t>
            </a:r>
            <a:r>
              <a:rPr dirty="0" sz="2100" spc="-25">
                <a:latin typeface="Cambria"/>
                <a:cs typeface="Cambria"/>
              </a:rPr>
              <a:t>and</a:t>
            </a:r>
            <a:endParaRPr sz="2100">
              <a:latin typeface="Cambria"/>
              <a:cs typeface="Cambria"/>
            </a:endParaRPr>
          </a:p>
          <a:p>
            <a:pPr marL="277495">
              <a:lnSpc>
                <a:spcPct val="100000"/>
              </a:lnSpc>
              <a:spcBef>
                <a:spcPts val="710"/>
              </a:spcBef>
            </a:pPr>
            <a:r>
              <a:rPr dirty="0" sz="2000" spc="55">
                <a:latin typeface="Cambria"/>
                <a:cs typeface="Cambria"/>
              </a:rPr>
              <a:t>craluating</a:t>
            </a:r>
            <a:r>
              <a:rPr dirty="0" sz="2000" spc="305">
                <a:latin typeface="Cambria"/>
                <a:cs typeface="Cambria"/>
              </a:rPr>
              <a:t> </a:t>
            </a:r>
            <a:r>
              <a:rPr dirty="0" sz="2000" spc="55">
                <a:latin typeface="Cambria"/>
                <a:cs typeface="Cambria"/>
              </a:rPr>
              <a:t>information</a:t>
            </a:r>
            <a:endParaRPr sz="2000">
              <a:latin typeface="Cambria"/>
              <a:cs typeface="Cambria"/>
            </a:endParaRPr>
          </a:p>
          <a:p>
            <a:pPr lvl="1" marL="551815" indent="-216535">
              <a:lnSpc>
                <a:spcPct val="100000"/>
              </a:lnSpc>
              <a:spcBef>
                <a:spcPts val="990"/>
              </a:spcBef>
              <a:buClr>
                <a:srgbClr val="9A261C"/>
              </a:buClr>
              <a:buChar char="•"/>
              <a:tabLst>
                <a:tab pos="551815" algn="l"/>
              </a:tabLst>
            </a:pPr>
            <a:r>
              <a:rPr dirty="0" sz="1950">
                <a:latin typeface="Cambria"/>
                <a:cs typeface="Cambria"/>
              </a:rPr>
              <a:t>Recognising</a:t>
            </a:r>
            <a:r>
              <a:rPr dirty="0" sz="1950" spc="260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unccrtaintics</a:t>
            </a:r>
            <a:r>
              <a:rPr dirty="0" sz="1950" spc="370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and</a:t>
            </a:r>
            <a:r>
              <a:rPr dirty="0" sz="1950" spc="180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diiiFring</a:t>
            </a:r>
            <a:r>
              <a:rPr dirty="0" sz="1950" spc="250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points</a:t>
            </a:r>
            <a:r>
              <a:rPr dirty="0" sz="1950" spc="185">
                <a:latin typeface="Cambria"/>
                <a:cs typeface="Cambria"/>
              </a:rPr>
              <a:t> </a:t>
            </a:r>
            <a:r>
              <a:rPr dirty="0" sz="1950" spc="-185">
                <a:latin typeface="Cambria"/>
                <a:cs typeface="Cambria"/>
              </a:rPr>
              <a:t>o1</a:t>
            </a:r>
            <a:r>
              <a:rPr dirty="0" sz="1950" spc="135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i</a:t>
            </a:r>
            <a:r>
              <a:rPr dirty="0" sz="1950" spc="125">
                <a:latin typeface="Cambria"/>
                <a:cs typeface="Cambria"/>
              </a:rPr>
              <a:t> </a:t>
            </a:r>
            <a:r>
              <a:rPr dirty="0" sz="1950" spc="-25">
                <a:latin typeface="Cambria"/>
                <a:cs typeface="Cambria"/>
              </a:rPr>
              <a:t>icw</a:t>
            </a:r>
            <a:endParaRPr sz="1950">
              <a:latin typeface="Cambria"/>
              <a:cs typeface="Cambria"/>
            </a:endParaRPr>
          </a:p>
          <a:p>
            <a:pPr lvl="1" marL="558165" marR="1096645" indent="-222885">
              <a:lnSpc>
                <a:spcPct val="123200"/>
              </a:lnSpc>
              <a:spcBef>
                <a:spcPts val="420"/>
              </a:spcBef>
              <a:buChar char="•"/>
              <a:tabLst>
                <a:tab pos="558165" algn="l"/>
                <a:tab pos="572135" algn="l"/>
              </a:tabLst>
            </a:pPr>
            <a:r>
              <a:rPr dirty="0" sz="1950">
                <a:solidFill>
                  <a:srgbClr val="AC2A1D"/>
                </a:solidFill>
                <a:latin typeface="Cambria"/>
                <a:cs typeface="Cambria"/>
              </a:rPr>
              <a:t>	</a:t>
            </a:r>
            <a:r>
              <a:rPr dirty="0" sz="1950">
                <a:latin typeface="Cambria"/>
                <a:cs typeface="Cambria"/>
              </a:rPr>
              <a:t>Whilst</a:t>
            </a:r>
            <a:r>
              <a:rPr dirty="0" sz="1950" spc="190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at</a:t>
            </a:r>
            <a:r>
              <a:rPr dirty="0" sz="1950" spc="150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the</a:t>
            </a:r>
            <a:r>
              <a:rPr dirty="0" sz="1950" spc="95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same</a:t>
            </a:r>
            <a:r>
              <a:rPr dirty="0" sz="1950" spc="110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time</a:t>
            </a:r>
            <a:r>
              <a:rPr dirty="0" sz="1950" spc="114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appreciating</a:t>
            </a:r>
            <a:r>
              <a:rPr dirty="0" sz="1950" spc="155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knowledge</a:t>
            </a:r>
            <a:r>
              <a:rPr dirty="0" sz="1950" spc="229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as</a:t>
            </a:r>
            <a:r>
              <a:rPr dirty="0" sz="1950" spc="95">
                <a:latin typeface="Cambria"/>
                <a:cs typeface="Cambria"/>
              </a:rPr>
              <a:t> </a:t>
            </a:r>
            <a:r>
              <a:rPr dirty="0" sz="1950" spc="-25">
                <a:latin typeface="Cambria"/>
                <a:cs typeface="Cambria"/>
              </a:rPr>
              <a:t>an </a:t>
            </a:r>
            <a:r>
              <a:rPr dirty="0" sz="1950" spc="-10">
                <a:latin typeface="Cambria"/>
                <a:cs typeface="Cambria"/>
              </a:rPr>
              <a:t>achievement</a:t>
            </a:r>
            <a:endParaRPr sz="1950">
              <a:latin typeface="Cambria"/>
              <a:cs typeface="Cambria"/>
            </a:endParaRPr>
          </a:p>
          <a:p>
            <a:pPr marL="275590" marR="5080" indent="-254635">
              <a:lnSpc>
                <a:spcPct val="125400"/>
              </a:lnSpc>
              <a:spcBef>
                <a:spcPts val="525"/>
              </a:spcBef>
              <a:buClr>
                <a:srgbClr val="CC440F"/>
              </a:buClr>
              <a:buChar char="•"/>
              <a:tabLst>
                <a:tab pos="275590" algn="l"/>
              </a:tabLst>
            </a:pPr>
            <a:r>
              <a:rPr dirty="0" sz="2100">
                <a:latin typeface="Cambria"/>
                <a:cs typeface="Cambria"/>
              </a:rPr>
              <a:t>Examining</a:t>
            </a:r>
            <a:r>
              <a:rPr dirty="0" sz="2100" spc="170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and</a:t>
            </a:r>
            <a:r>
              <a:rPr dirty="0" sz="2100" spc="125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craluating</a:t>
            </a:r>
            <a:r>
              <a:rPr dirty="0" sz="2100" spc="229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allows</a:t>
            </a:r>
            <a:r>
              <a:rPr dirty="0" sz="2100" spc="190">
                <a:latin typeface="Cambria"/>
                <a:cs typeface="Cambria"/>
              </a:rPr>
              <a:t> </a:t>
            </a:r>
            <a:r>
              <a:rPr dirty="0" sz="2100" spc="-120">
                <a:latin typeface="Cambria"/>
                <a:cs typeface="Cambria"/>
              </a:rPr>
              <a:t>u.s</a:t>
            </a:r>
            <a:r>
              <a:rPr dirty="0" sz="2100" spc="185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to</a:t>
            </a:r>
            <a:r>
              <a:rPr dirty="0" sz="2100" spc="60">
                <a:latin typeface="Cambria"/>
                <a:cs typeface="Cambria"/>
              </a:rPr>
              <a:t> </a:t>
            </a:r>
            <a:r>
              <a:rPr dirty="0" sz="2100" spc="-75">
                <a:latin typeface="Cambria"/>
                <a:cs typeface="Cambria"/>
              </a:rPr>
              <a:t>.sitt</a:t>
            </a:r>
            <a:r>
              <a:rPr dirty="0" sz="2100" spc="210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thc</a:t>
            </a:r>
            <a:r>
              <a:rPr dirty="0" sz="2100" spc="150">
                <a:latin typeface="Cambria"/>
                <a:cs typeface="Cambria"/>
              </a:rPr>
              <a:t> </a:t>
            </a:r>
            <a:r>
              <a:rPr dirty="0" sz="2100" spc="-25">
                <a:latin typeface="Cambria"/>
                <a:cs typeface="Cambria"/>
              </a:rPr>
              <a:t>irlcas</a:t>
            </a:r>
            <a:r>
              <a:rPr dirty="0" sz="2100" spc="190">
                <a:latin typeface="Cambria"/>
                <a:cs typeface="Cambria"/>
              </a:rPr>
              <a:t> </a:t>
            </a:r>
            <a:r>
              <a:rPr dirty="0" sz="2100" spc="-295">
                <a:latin typeface="Cambria"/>
                <a:cs typeface="Cambria"/>
              </a:rPr>
              <a:t>w</a:t>
            </a:r>
            <a:r>
              <a:rPr dirty="0" sz="2100" spc="-190">
                <a:latin typeface="Cambria"/>
                <a:cs typeface="Cambria"/>
              </a:rPr>
              <a:t> </a:t>
            </a:r>
            <a:r>
              <a:rPr dirty="0" sz="2100" spc="70">
                <a:latin typeface="Cambria"/>
                <a:cs typeface="Cambria"/>
              </a:rPr>
              <a:t>c</a:t>
            </a:r>
            <a:r>
              <a:rPr dirty="0" sz="2100" spc="130">
                <a:latin typeface="Cambria"/>
                <a:cs typeface="Cambria"/>
              </a:rPr>
              <a:t> </a:t>
            </a:r>
            <a:r>
              <a:rPr dirty="0" sz="2100" spc="-20">
                <a:latin typeface="Cambria"/>
                <a:cs typeface="Cambria"/>
              </a:rPr>
              <a:t>harc </a:t>
            </a:r>
            <a:r>
              <a:rPr dirty="0" sz="2100">
                <a:latin typeface="Cambria"/>
                <a:cs typeface="Cambria"/>
              </a:rPr>
              <a:t>been</a:t>
            </a:r>
            <a:r>
              <a:rPr dirty="0" sz="2100" spc="114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gi</a:t>
            </a:r>
            <a:r>
              <a:rPr dirty="0" sz="2100" spc="245">
                <a:latin typeface="Cambria"/>
                <a:cs typeface="Cambria"/>
              </a:rPr>
              <a:t> </a:t>
            </a:r>
            <a:r>
              <a:rPr dirty="0" sz="2100" spc="-480">
                <a:latin typeface="Cambria"/>
                <a:cs typeface="Cambria"/>
              </a:rPr>
              <a:t>men</a:t>
            </a:r>
            <a:r>
              <a:rPr dirty="0" sz="2100" spc="204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in</a:t>
            </a:r>
            <a:r>
              <a:rPr dirty="0" sz="2100" spc="75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order</a:t>
            </a:r>
            <a:r>
              <a:rPr dirty="0" sz="2100" spc="245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to</a:t>
            </a:r>
            <a:r>
              <a:rPr dirty="0" sz="2100" spc="145">
                <a:latin typeface="Cambria"/>
                <a:cs typeface="Cambria"/>
              </a:rPr>
              <a:t> </a:t>
            </a:r>
            <a:r>
              <a:rPr dirty="0" sz="2100" spc="-75">
                <a:latin typeface="Cambria"/>
                <a:cs typeface="Cambria"/>
              </a:rPr>
              <a:t>aI”firm</a:t>
            </a:r>
            <a:r>
              <a:rPr dirty="0" sz="2100" spc="270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the</a:t>
            </a:r>
            <a:r>
              <a:rPr dirty="0" sz="2100" spc="155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ones</a:t>
            </a:r>
            <a:r>
              <a:rPr dirty="0" sz="2100" spc="180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with</a:t>
            </a:r>
            <a:r>
              <a:rPr dirty="0" sz="2100" spc="220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the</a:t>
            </a:r>
            <a:r>
              <a:rPr dirty="0" sz="2100" spc="80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best</a:t>
            </a:r>
            <a:r>
              <a:rPr dirty="0" sz="2100" spc="225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claim</a:t>
            </a:r>
            <a:r>
              <a:rPr dirty="0" sz="2100" spc="204">
                <a:latin typeface="Cambria"/>
                <a:cs typeface="Cambria"/>
              </a:rPr>
              <a:t> </a:t>
            </a:r>
            <a:r>
              <a:rPr dirty="0" sz="2100" spc="-25">
                <a:latin typeface="Cambria"/>
                <a:cs typeface="Cambria"/>
              </a:rPr>
              <a:t>on </a:t>
            </a:r>
            <a:r>
              <a:rPr dirty="0" sz="2050">
                <a:latin typeface="Cambria"/>
                <a:cs typeface="Cambria"/>
              </a:rPr>
              <a:t>our</a:t>
            </a:r>
            <a:r>
              <a:rPr dirty="0" sz="2050" spc="155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f›elief,</a:t>
            </a:r>
            <a:r>
              <a:rPr dirty="0" sz="2050" spc="235">
                <a:latin typeface="Cambria"/>
                <a:cs typeface="Cambria"/>
              </a:rPr>
              <a:t> </a:t>
            </a:r>
            <a:r>
              <a:rPr dirty="0" sz="2050" spc="-135">
                <a:latin typeface="Cambria"/>
                <a:cs typeface="Cambria"/>
              </a:rPr>
              <a:t>log</a:t>
            </a:r>
            <a:r>
              <a:rPr dirty="0" sz="2050" spc="229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consiclerin$</a:t>
            </a:r>
            <a:r>
              <a:rPr dirty="0" sz="2050" spc="310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the</a:t>
            </a:r>
            <a:r>
              <a:rPr dirty="0" sz="2050" spc="250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reasons</a:t>
            </a:r>
            <a:r>
              <a:rPr dirty="0" sz="2050" spc="320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that</a:t>
            </a:r>
            <a:r>
              <a:rPr dirty="0" sz="2050" spc="270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support</a:t>
            </a:r>
            <a:r>
              <a:rPr dirty="0" sz="2050" spc="325">
                <a:latin typeface="Cambria"/>
                <a:cs typeface="Cambria"/>
              </a:rPr>
              <a:t> </a:t>
            </a:r>
            <a:r>
              <a:rPr dirty="0" sz="2050" spc="-10">
                <a:latin typeface="Cambria"/>
                <a:cs typeface="Cambria"/>
              </a:rPr>
              <a:t>diffcrcnt claims</a:t>
            </a:r>
            <a:endParaRPr sz="2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507" y="6474023"/>
            <a:ext cx="9010054" cy="30360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18546" y="1571625"/>
            <a:ext cx="964406" cy="30360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55976" y="928687"/>
            <a:ext cx="1232296" cy="294679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71437" y="53578"/>
            <a:ext cx="9013190" cy="6447790"/>
            <a:chOff x="71437" y="53578"/>
            <a:chExt cx="9013190" cy="6447790"/>
          </a:xfrm>
        </p:grpSpPr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437" y="53578"/>
              <a:ext cx="9010054" cy="303609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72925" y="291703"/>
              <a:ext cx="0" cy="6209665"/>
            </a:xfrm>
            <a:custGeom>
              <a:avLst/>
              <a:gdLst/>
              <a:ahLst/>
              <a:cxnLst/>
              <a:rect l="l" t="t" r="r" b="b"/>
              <a:pathLst>
                <a:path w="0" h="6209665">
                  <a:moveTo>
                    <a:pt x="0" y="620911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8484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082980" y="336351"/>
              <a:ext cx="0" cy="6155690"/>
            </a:xfrm>
            <a:custGeom>
              <a:avLst/>
              <a:gdLst/>
              <a:ahLst/>
              <a:cxnLst/>
              <a:rect l="l" t="t" r="r" b="b"/>
              <a:pathLst>
                <a:path w="0" h="6155690">
                  <a:moveTo>
                    <a:pt x="0" y="615553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8484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72250" y="1562695"/>
              <a:ext cx="1321593" cy="31253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">
              <a:lnSpc>
                <a:spcPct val="100000"/>
              </a:lnSpc>
              <a:spcBef>
                <a:spcPts val="105"/>
              </a:spcBef>
            </a:pPr>
            <a:r>
              <a:rPr dirty="0" sz="3850">
                <a:solidFill>
                  <a:srgbClr val="595959"/>
                </a:solidFill>
              </a:rPr>
              <a:t>Over</a:t>
            </a:r>
            <a:r>
              <a:rPr dirty="0" sz="3850" spc="204">
                <a:solidFill>
                  <a:srgbClr val="595959"/>
                </a:solidFill>
              </a:rPr>
              <a:t> </a:t>
            </a:r>
            <a:r>
              <a:rPr dirty="0" sz="3850" spc="95">
                <a:solidFill>
                  <a:srgbClr val="595959"/>
                </a:solidFill>
              </a:rPr>
              <a:t>this</a:t>
            </a:r>
            <a:r>
              <a:rPr dirty="0" sz="3850" spc="215">
                <a:solidFill>
                  <a:srgbClr val="595959"/>
                </a:solidFill>
              </a:rPr>
              <a:t> </a:t>
            </a:r>
            <a:r>
              <a:rPr dirty="0" sz="3850" spc="80">
                <a:solidFill>
                  <a:srgbClr val="606060"/>
                </a:solidFill>
              </a:rPr>
              <a:t>TOK</a:t>
            </a:r>
            <a:r>
              <a:rPr dirty="0" sz="3850" spc="310">
                <a:solidFill>
                  <a:srgbClr val="606060"/>
                </a:solidFill>
              </a:rPr>
              <a:t> </a:t>
            </a:r>
            <a:r>
              <a:rPr dirty="0" sz="3850" spc="45">
                <a:solidFill>
                  <a:srgbClr val="5B5B5B"/>
                </a:solidFill>
              </a:rPr>
              <a:t>cour</a:t>
            </a:r>
            <a:endParaRPr sz="3850"/>
          </a:p>
        </p:txBody>
      </p:sp>
      <p:sp>
        <p:nvSpPr>
          <p:cNvPr id="11" name="object 11" descr=""/>
          <p:cNvSpPr txBox="1"/>
          <p:nvPr/>
        </p:nvSpPr>
        <p:spPr>
          <a:xfrm>
            <a:off x="982566" y="1406139"/>
            <a:ext cx="7515225" cy="3745865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300355" indent="-274955">
              <a:lnSpc>
                <a:spcPct val="100000"/>
              </a:lnSpc>
              <a:spcBef>
                <a:spcPts val="835"/>
              </a:spcBef>
              <a:buClr>
                <a:srgbClr val="D13F03"/>
              </a:buClr>
              <a:buChar char="•"/>
              <a:tabLst>
                <a:tab pos="300355" algn="l"/>
              </a:tabLst>
            </a:pPr>
            <a:r>
              <a:rPr dirty="0" sz="2050">
                <a:latin typeface="Cambria"/>
                <a:cs typeface="Cambria"/>
              </a:rPr>
              <a:t>Y‹›u</a:t>
            </a:r>
            <a:r>
              <a:rPr dirty="0" sz="2050" spc="185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mill</a:t>
            </a:r>
            <a:r>
              <a:rPr dirty="0" sz="2050" spc="200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be</a:t>
            </a:r>
            <a:r>
              <a:rPr dirty="0" sz="2050" spc="135">
                <a:latin typeface="Cambria"/>
                <a:cs typeface="Cambria"/>
              </a:rPr>
              <a:t> </a:t>
            </a:r>
            <a:r>
              <a:rPr dirty="0" sz="2050" spc="-20">
                <a:latin typeface="Cambria"/>
                <a:cs typeface="Cambria"/>
              </a:rPr>
              <a:t>inc</a:t>
            </a:r>
            <a:r>
              <a:rPr dirty="0" sz="2050" spc="-250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ited</a:t>
            </a:r>
            <a:r>
              <a:rPr dirty="0" sz="2050" spc="240">
                <a:latin typeface="Cambria"/>
                <a:cs typeface="Cambria"/>
              </a:rPr>
              <a:t> </a:t>
            </a:r>
            <a:r>
              <a:rPr dirty="0" sz="2050" spc="85">
                <a:latin typeface="Cambria"/>
                <a:cs typeface="Cambria"/>
              </a:rPr>
              <a:t>to</a:t>
            </a:r>
            <a:r>
              <a:rPr dirty="0" sz="2050" spc="95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apply</a:t>
            </a:r>
            <a:r>
              <a:rPr dirty="0" sz="2050" spc="360">
                <a:latin typeface="Cambria"/>
                <a:cs typeface="Cambria"/>
              </a:rPr>
              <a:t> </a:t>
            </a:r>
            <a:r>
              <a:rPr dirty="0" sz="2050" spc="-10">
                <a:latin typeface="Cambria"/>
                <a:cs typeface="Cambria"/>
              </a:rPr>
              <a:t>critical</a:t>
            </a:r>
            <a:endParaRPr sz="2050">
              <a:latin typeface="Cambria"/>
              <a:cs typeface="Cambria"/>
            </a:endParaRPr>
          </a:p>
          <a:p>
            <a:pPr marL="295275">
              <a:lnSpc>
                <a:spcPct val="100000"/>
              </a:lnSpc>
              <a:spcBef>
                <a:spcPts val="715"/>
              </a:spcBef>
              <a:tabLst>
                <a:tab pos="2105660" algn="l"/>
              </a:tabLst>
            </a:pPr>
            <a:r>
              <a:rPr dirty="0" sz="2000" spc="55">
                <a:latin typeface="Cambria"/>
                <a:cs typeface="Cambria"/>
              </a:rPr>
              <a:t>know</a:t>
            </a:r>
            <a:r>
              <a:rPr dirty="0" sz="2000" spc="285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an)•thin</a:t>
            </a:r>
            <a:r>
              <a:rPr dirty="0" sz="2000">
                <a:latin typeface="Cambria"/>
                <a:cs typeface="Cambria"/>
              </a:rPr>
              <a:t>	at</a:t>
            </a:r>
            <a:r>
              <a:rPr dirty="0" sz="2000" spc="204">
                <a:latin typeface="Cambria"/>
                <a:cs typeface="Cambria"/>
              </a:rPr>
              <a:t> </a:t>
            </a:r>
            <a:r>
              <a:rPr dirty="0" sz="2000" spc="-25">
                <a:latin typeface="Cambria"/>
                <a:cs typeface="Cambria"/>
              </a:rPr>
              <a:t>all</a:t>
            </a:r>
            <a:endParaRPr sz="2000">
              <a:latin typeface="Cambria"/>
              <a:cs typeface="Cambria"/>
            </a:endParaRPr>
          </a:p>
          <a:p>
            <a:pPr lvl="1" marL="572770" marR="525780" indent="-224790">
              <a:lnSpc>
                <a:spcPct val="129900"/>
              </a:lnSpc>
              <a:spcBef>
                <a:spcPts val="430"/>
              </a:spcBef>
              <a:buChar char="•"/>
              <a:tabLst>
                <a:tab pos="572770" algn="l"/>
                <a:tab pos="577850" algn="l"/>
              </a:tabLst>
            </a:pPr>
            <a:r>
              <a:rPr dirty="0" sz="1850">
                <a:solidFill>
                  <a:srgbClr val="AA3121"/>
                </a:solidFill>
                <a:latin typeface="Cambria"/>
                <a:cs typeface="Cambria"/>
              </a:rPr>
              <a:t>	</a:t>
            </a:r>
            <a:r>
              <a:rPr dirty="0" sz="1850">
                <a:latin typeface="Cambria"/>
                <a:cs typeface="Cambria"/>
              </a:rPr>
              <a:t>Y‹iu</a:t>
            </a:r>
            <a:r>
              <a:rPr dirty="0" sz="1850" spc="270">
                <a:latin typeface="Cambria"/>
                <a:cs typeface="Cambria"/>
              </a:rPr>
              <a:t> </a:t>
            </a:r>
            <a:r>
              <a:rPr dirty="0" sz="1850" spc="60">
                <a:latin typeface="Cambria"/>
                <a:cs typeface="Cambria"/>
              </a:rPr>
              <a:t>will</a:t>
            </a:r>
            <a:r>
              <a:rPr dirty="0" sz="1850" spc="204">
                <a:latin typeface="Cambria"/>
                <a:cs typeface="Cambria"/>
              </a:rPr>
              <a:t> </a:t>
            </a:r>
            <a:r>
              <a:rPr dirty="0" sz="1850">
                <a:latin typeface="Cambria"/>
                <a:cs typeface="Cambria"/>
              </a:rPr>
              <a:t>pay</a:t>
            </a:r>
            <a:r>
              <a:rPr dirty="0" sz="1850" spc="320">
                <a:latin typeface="Cambria"/>
                <a:cs typeface="Cambria"/>
              </a:rPr>
              <a:t> </a:t>
            </a:r>
            <a:r>
              <a:rPr dirty="0" sz="1850">
                <a:latin typeface="Cambria"/>
                <a:cs typeface="Cambria"/>
              </a:rPr>
              <a:t>particular</a:t>
            </a:r>
            <a:r>
              <a:rPr dirty="0" sz="1850" spc="355">
                <a:latin typeface="Cambria"/>
                <a:cs typeface="Cambria"/>
              </a:rPr>
              <a:t> </a:t>
            </a:r>
            <a:r>
              <a:rPr dirty="0" sz="1850">
                <a:latin typeface="Cambria"/>
                <a:cs typeface="Cambria"/>
              </a:rPr>
              <a:t>attentitin</a:t>
            </a:r>
            <a:r>
              <a:rPr dirty="0" sz="1850" spc="390">
                <a:latin typeface="Cambria"/>
                <a:cs typeface="Cambria"/>
              </a:rPr>
              <a:t> </a:t>
            </a:r>
            <a:r>
              <a:rPr dirty="0" sz="1850">
                <a:latin typeface="Cambria"/>
                <a:cs typeface="Cambria"/>
              </a:rPr>
              <a:t>t‹i</a:t>
            </a:r>
            <a:r>
              <a:rPr dirty="0" sz="1850" spc="140">
                <a:latin typeface="Cambria"/>
                <a:cs typeface="Cambria"/>
              </a:rPr>
              <a:t> </a:t>
            </a:r>
            <a:r>
              <a:rPr dirty="0" sz="1850" spc="-10">
                <a:latin typeface="Cambria"/>
                <a:cs typeface="Cambria"/>
              </a:rPr>
              <a:t>Nurtu</a:t>
            </a:r>
            <a:r>
              <a:rPr dirty="0" baseline="27777" sz="1500" spc="-15">
                <a:latin typeface="Cambria"/>
                <a:cs typeface="Cambria"/>
              </a:rPr>
              <a:t>r</a:t>
            </a:r>
            <a:r>
              <a:rPr dirty="0" sz="1850" spc="-10">
                <a:latin typeface="Cambria"/>
                <a:cs typeface="Cambria"/>
              </a:rPr>
              <a:t>ing</a:t>
            </a:r>
            <a:r>
              <a:rPr dirty="0" sz="1850" spc="420">
                <a:latin typeface="Cambria"/>
                <a:cs typeface="Cambria"/>
              </a:rPr>
              <a:t> </a:t>
            </a:r>
            <a:r>
              <a:rPr dirty="0" sz="1850">
                <a:latin typeface="Cambria"/>
                <a:cs typeface="Cambria"/>
              </a:rPr>
              <a:t>through</a:t>
            </a:r>
            <a:r>
              <a:rPr dirty="0" sz="1850" spc="340">
                <a:latin typeface="Cambria"/>
                <a:cs typeface="Cambria"/>
              </a:rPr>
              <a:t> </a:t>
            </a:r>
            <a:r>
              <a:rPr dirty="0" sz="1850" spc="-10">
                <a:latin typeface="Cambria"/>
                <a:cs typeface="Cambria"/>
              </a:rPr>
              <a:t>sense </a:t>
            </a:r>
            <a:r>
              <a:rPr dirty="0" sz="1850" spc="65">
                <a:latin typeface="Cambria"/>
                <a:cs typeface="Cambria"/>
              </a:rPr>
              <a:t>gerce/ti‹in,</a:t>
            </a:r>
            <a:r>
              <a:rPr dirty="0" sz="1850" spc="350">
                <a:latin typeface="Cambria"/>
                <a:cs typeface="Cambria"/>
              </a:rPr>
              <a:t> </a:t>
            </a:r>
            <a:r>
              <a:rPr dirty="0" sz="1850" spc="90">
                <a:latin typeface="Cambria"/>
                <a:cs typeface="Cambria"/>
              </a:rPr>
              <a:t>emotion,</a:t>
            </a:r>
            <a:r>
              <a:rPr dirty="0" sz="1850" spc="400">
                <a:latin typeface="Cambria"/>
                <a:cs typeface="Cambria"/>
              </a:rPr>
              <a:t> </a:t>
            </a:r>
            <a:r>
              <a:rPr dirty="0" sz="1850">
                <a:latin typeface="Cambria"/>
                <a:cs typeface="Cambria"/>
              </a:rPr>
              <a:t>language</a:t>
            </a:r>
            <a:r>
              <a:rPr dirty="0" sz="1850" spc="345">
                <a:latin typeface="Cambria"/>
                <a:cs typeface="Cambria"/>
              </a:rPr>
              <a:t> </a:t>
            </a:r>
            <a:r>
              <a:rPr dirty="0" sz="1850">
                <a:latin typeface="Cambria"/>
                <a:cs typeface="Cambria"/>
              </a:rPr>
              <a:t>and</a:t>
            </a:r>
            <a:r>
              <a:rPr dirty="0" sz="1850" spc="200">
                <a:latin typeface="Cambria"/>
                <a:cs typeface="Cambria"/>
              </a:rPr>
              <a:t> </a:t>
            </a:r>
            <a:r>
              <a:rPr dirty="0" sz="1850">
                <a:latin typeface="Cambria"/>
                <a:cs typeface="Cambria"/>
              </a:rPr>
              <a:t>reas‹in</a:t>
            </a:r>
            <a:r>
              <a:rPr dirty="0" sz="1850" spc="-20">
                <a:latin typeface="Cambria"/>
                <a:cs typeface="Cambria"/>
              </a:rPr>
              <a:t> </a:t>
            </a:r>
            <a:r>
              <a:rPr dirty="0" sz="1850" spc="240">
                <a:latin typeface="Cambria"/>
                <a:cs typeface="Cambria"/>
              </a:rPr>
              <a:t>WOKs</a:t>
            </a:r>
            <a:endParaRPr sz="1850">
              <a:latin typeface="Cambria"/>
              <a:cs typeface="Cambria"/>
            </a:endParaRPr>
          </a:p>
          <a:p>
            <a:pPr algn="just" marL="294640" marR="144780" indent="-266065">
              <a:lnSpc>
                <a:spcPct val="118500"/>
              </a:lnSpc>
              <a:spcBef>
                <a:spcPts val="595"/>
              </a:spcBef>
              <a:buChar char="•"/>
              <a:tabLst>
                <a:tab pos="294640" algn="l"/>
                <a:tab pos="308610" algn="l"/>
              </a:tabLst>
            </a:pPr>
            <a:r>
              <a:rPr dirty="0" sz="2200">
                <a:solidFill>
                  <a:srgbClr val="D84808"/>
                </a:solidFill>
                <a:latin typeface="Times New Roman"/>
                <a:cs typeface="Times New Roman"/>
              </a:rPr>
              <a:t>	</a:t>
            </a:r>
            <a:r>
              <a:rPr dirty="0" sz="2200" spc="-85">
                <a:latin typeface="Times New Roman"/>
                <a:cs typeface="Times New Roman"/>
              </a:rPr>
              <a:t>You</a:t>
            </a:r>
            <a:r>
              <a:rPr dirty="0" sz="2200" spc="19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will</a:t>
            </a:r>
            <a:r>
              <a:rPr dirty="0" sz="2200" spc="1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be</a:t>
            </a:r>
            <a:r>
              <a:rPr dirty="0" sz="2200" spc="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asked</a:t>
            </a:r>
            <a:r>
              <a:rPr dirty="0" sz="2200" spc="2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to</a:t>
            </a:r>
            <a:r>
              <a:rPr dirty="0" sz="2200" spc="2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assess</a:t>
            </a:r>
            <a:r>
              <a:rPr dirty="0" sz="2200" spc="1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what</a:t>
            </a:r>
            <a:r>
              <a:rPr dirty="0" sz="2200" spc="70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we'</a:t>
            </a:r>
            <a:r>
              <a:rPr dirty="0" sz="2200" spc="9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consider</a:t>
            </a:r>
            <a:r>
              <a:rPr dirty="0" sz="2200" spc="2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knowledge</a:t>
            </a:r>
            <a:r>
              <a:rPr dirty="0" sz="2200" spc="375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to </a:t>
            </a:r>
            <a:r>
              <a:rPr dirty="0" sz="2200" spc="55">
                <a:latin typeface="Times New Roman"/>
                <a:cs typeface="Times New Roman"/>
              </a:rPr>
              <a:t>bc</a:t>
            </a:r>
            <a:r>
              <a:rPr dirty="0" sz="2200" spc="35">
                <a:latin typeface="Times New Roman"/>
                <a:cs typeface="Times New Roman"/>
              </a:rPr>
              <a:t> </a:t>
            </a:r>
            <a:r>
              <a:rPr dirty="0" sz="2200" spc="-70">
                <a:latin typeface="Times New Roman"/>
                <a:cs typeface="Times New Roman"/>
              </a:rPr>
              <a:t>ancl</a:t>
            </a:r>
            <a:r>
              <a:rPr dirty="0" sz="2200" spc="17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how</a:t>
            </a:r>
            <a:r>
              <a:rPr dirty="0" sz="2200" spc="7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</a:t>
            </a:r>
            <a:r>
              <a:rPr dirty="0" sz="2200" spc="2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</a:t>
            </a:r>
            <a:r>
              <a:rPr dirty="0" sz="2200" spc="9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approach</a:t>
            </a:r>
            <a:r>
              <a:rPr dirty="0" sz="2200" spc="27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Ending</a:t>
            </a:r>
            <a:r>
              <a:rPr dirty="0" sz="2200" spc="165">
                <a:latin typeface="Times New Roman"/>
                <a:cs typeface="Times New Roman"/>
              </a:rPr>
              <a:t> </a:t>
            </a:r>
            <a:r>
              <a:rPr dirty="0" sz="2200" spc="85">
                <a:latin typeface="Times New Roman"/>
                <a:cs typeface="Times New Roman"/>
              </a:rPr>
              <a:t>truth</a:t>
            </a:r>
            <a:endParaRPr sz="2200">
              <a:latin typeface="Times New Roman"/>
              <a:cs typeface="Times New Roman"/>
            </a:endParaRPr>
          </a:p>
          <a:p>
            <a:pPr algn="just" marL="292735" marR="17780" indent="-259079">
              <a:lnSpc>
                <a:spcPct val="123500"/>
              </a:lnSpc>
              <a:spcBef>
                <a:spcPts val="595"/>
              </a:spcBef>
              <a:buChar char="•"/>
              <a:tabLst>
                <a:tab pos="292735" algn="l"/>
                <a:tab pos="300355" algn="l"/>
              </a:tabLst>
            </a:pPr>
            <a:r>
              <a:rPr dirty="0" sz="2100">
                <a:solidFill>
                  <a:srgbClr val="C84105"/>
                </a:solidFill>
                <a:latin typeface="Cambria"/>
                <a:cs typeface="Cambria"/>
              </a:rPr>
              <a:t>	</a:t>
            </a:r>
            <a:r>
              <a:rPr dirty="0" sz="2100">
                <a:latin typeface="Cambria"/>
                <a:cs typeface="Cambria"/>
              </a:rPr>
              <a:t>You</a:t>
            </a:r>
            <a:r>
              <a:rPr dirty="0" sz="2100" spc="120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mill</a:t>
            </a:r>
            <a:r>
              <a:rPr dirty="0" sz="2100" spc="160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be</a:t>
            </a:r>
            <a:r>
              <a:rPr dirty="0" sz="2100" spc="100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askcd</a:t>
            </a:r>
            <a:r>
              <a:rPr dirty="0" sz="2100" spc="190">
                <a:latin typeface="Cambria"/>
                <a:cs typeface="Cambria"/>
              </a:rPr>
              <a:t> </a:t>
            </a:r>
            <a:r>
              <a:rPr dirty="0" sz="2100" spc="60">
                <a:latin typeface="Cambria"/>
                <a:cs typeface="Cambria"/>
              </a:rPr>
              <a:t>to</a:t>
            </a:r>
            <a:r>
              <a:rPr dirty="0" sz="2100" spc="70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look</a:t>
            </a:r>
            <a:r>
              <a:rPr dirty="0" sz="2100" spc="215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at</a:t>
            </a:r>
            <a:r>
              <a:rPr dirty="0" sz="2100" spc="114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major</a:t>
            </a:r>
            <a:r>
              <a:rPr dirty="0" sz="2100" spc="110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areas</a:t>
            </a:r>
            <a:r>
              <a:rPr dirty="0" sz="2100" spc="150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Of</a:t>
            </a:r>
            <a:r>
              <a:rPr dirty="0" sz="2100" spc="40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knowledge</a:t>
            </a:r>
            <a:r>
              <a:rPr dirty="0" sz="2100" spc="170">
                <a:latin typeface="Cambria"/>
                <a:cs typeface="Cambria"/>
              </a:rPr>
              <a:t> </a:t>
            </a:r>
            <a:r>
              <a:rPr dirty="0" sz="2100" spc="130">
                <a:latin typeface="Cambria"/>
                <a:cs typeface="Cambria"/>
              </a:rPr>
              <a:t>AOKs </a:t>
            </a:r>
            <a:r>
              <a:rPr dirty="0" sz="2100" spc="60">
                <a:latin typeface="Cambria"/>
                <a:cs typeface="Cambria"/>
              </a:rPr>
              <a:t>to</a:t>
            </a:r>
            <a:r>
              <a:rPr dirty="0" sz="2100" spc="65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sec</a:t>
            </a:r>
            <a:r>
              <a:rPr dirty="0" sz="2100" spc="100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how</a:t>
            </a:r>
            <a:r>
              <a:rPr dirty="0" sz="2100" spc="204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thcy</a:t>
            </a:r>
            <a:r>
              <a:rPr dirty="0" sz="2100" spc="180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acquire</a:t>
            </a:r>
            <a:r>
              <a:rPr dirty="0" sz="2100" spc="204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knowlcrlgc</a:t>
            </a:r>
            <a:r>
              <a:rPr dirty="0" sz="2100" spc="295">
                <a:latin typeface="Cambria"/>
                <a:cs typeface="Cambria"/>
              </a:rPr>
              <a:t> </a:t>
            </a:r>
            <a:r>
              <a:rPr dirty="0" sz="2100" spc="-65">
                <a:latin typeface="Cambria"/>
                <a:cs typeface="Cambria"/>
              </a:rPr>
              <a:t>ancl</a:t>
            </a:r>
            <a:r>
              <a:rPr dirty="0" sz="2100" spc="135">
                <a:latin typeface="Cambria"/>
                <a:cs typeface="Cambria"/>
              </a:rPr>
              <a:t> </a:t>
            </a:r>
            <a:r>
              <a:rPr dirty="0" sz="2100" spc="60">
                <a:latin typeface="Cambria"/>
                <a:cs typeface="Cambria"/>
              </a:rPr>
              <a:t>to</a:t>
            </a:r>
            <a:r>
              <a:rPr dirty="0" sz="2100" spc="55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cornparc</a:t>
            </a:r>
            <a:r>
              <a:rPr dirty="0" sz="2100" spc="210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them</a:t>
            </a:r>
            <a:r>
              <a:rPr dirty="0" sz="2100" spc="215">
                <a:latin typeface="Cambria"/>
                <a:cs typeface="Cambria"/>
              </a:rPr>
              <a:t> </a:t>
            </a:r>
            <a:r>
              <a:rPr dirty="0" sz="2100" spc="-25">
                <a:latin typeface="Cambria"/>
                <a:cs typeface="Cambria"/>
              </a:rPr>
              <a:t>for </a:t>
            </a:r>
            <a:r>
              <a:rPr dirty="0" sz="2100">
                <a:latin typeface="Cambria"/>
                <a:cs typeface="Cambria"/>
              </a:rPr>
              <a:t>a</a:t>
            </a:r>
            <a:r>
              <a:rPr dirty="0" sz="2100" spc="180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more</a:t>
            </a:r>
            <a:r>
              <a:rPr dirty="0" sz="2100" spc="235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holistic</a:t>
            </a:r>
            <a:r>
              <a:rPr dirty="0" sz="2100" spc="235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picture</a:t>
            </a:r>
            <a:r>
              <a:rPr dirty="0" sz="2100" spc="330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of</a:t>
            </a:r>
            <a:r>
              <a:rPr dirty="0" sz="2100" spc="195">
                <a:latin typeface="Cambria"/>
                <a:cs typeface="Cambria"/>
              </a:rPr>
              <a:t> </a:t>
            </a:r>
            <a:r>
              <a:rPr dirty="0" sz="2100" spc="-10">
                <a:latin typeface="Cambria"/>
                <a:cs typeface="Cambria"/>
              </a:rPr>
              <a:t>knowing</a:t>
            </a:r>
            <a:endParaRPr sz="2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953000" algn="l"/>
              </a:tabLst>
            </a:pPr>
            <a:r>
              <a:rPr dirty="0" sz="3950">
                <a:solidFill>
                  <a:srgbClr val="5D5D5D"/>
                </a:solidFill>
              </a:rPr>
              <a:t>Develop</a:t>
            </a:r>
            <a:r>
              <a:rPr dirty="0" sz="3950" spc="360">
                <a:solidFill>
                  <a:srgbClr val="5D5D5D"/>
                </a:solidFill>
              </a:rPr>
              <a:t> </a:t>
            </a:r>
            <a:r>
              <a:rPr dirty="0" sz="3950" spc="114"/>
              <a:t>an</a:t>
            </a:r>
            <a:r>
              <a:rPr dirty="0" sz="3950" spc="160"/>
              <a:t> </a:t>
            </a:r>
            <a:r>
              <a:rPr dirty="0" sz="3950" spc="60"/>
              <a:t>awareness</a:t>
            </a:r>
            <a:r>
              <a:rPr dirty="0" sz="3950"/>
              <a:t>	</a:t>
            </a:r>
            <a:r>
              <a:rPr dirty="0" sz="3950">
                <a:solidFill>
                  <a:srgbClr val="5E5E5E"/>
                </a:solidFill>
              </a:rPr>
              <a:t>of</a:t>
            </a:r>
            <a:r>
              <a:rPr dirty="0" sz="3950" spc="55">
                <a:solidFill>
                  <a:srgbClr val="5E5E5E"/>
                </a:solidFill>
              </a:rPr>
              <a:t> </a:t>
            </a:r>
            <a:r>
              <a:rPr dirty="0" sz="3950" spc="-10"/>
              <a:t>yourself..</a:t>
            </a:r>
            <a:endParaRPr sz="3950"/>
          </a:p>
        </p:txBody>
      </p:sp>
      <p:sp>
        <p:nvSpPr>
          <p:cNvPr id="3" name="object 3" descr=""/>
          <p:cNvSpPr txBox="1"/>
          <p:nvPr/>
        </p:nvSpPr>
        <p:spPr>
          <a:xfrm>
            <a:off x="995266" y="1414561"/>
            <a:ext cx="7397115" cy="2005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4955" marR="5080" indent="-262890">
              <a:lnSpc>
                <a:spcPct val="127200"/>
              </a:lnSpc>
              <a:spcBef>
                <a:spcPts val="100"/>
              </a:spcBef>
              <a:buClr>
                <a:srgbClr val="DB460A"/>
              </a:buClr>
              <a:buChar char="•"/>
              <a:tabLst>
                <a:tab pos="280035" algn="l"/>
                <a:tab pos="4021454" algn="l"/>
              </a:tabLst>
            </a:pPr>
            <a:r>
              <a:rPr dirty="0" sz="2050">
                <a:latin typeface="Cambria"/>
                <a:cs typeface="Cambria"/>
              </a:rPr>
              <a:t>If</a:t>
            </a:r>
            <a:r>
              <a:rPr dirty="0" sz="2050" spc="245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you</a:t>
            </a:r>
            <a:r>
              <a:rPr dirty="0" sz="2050" spc="80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are</a:t>
            </a:r>
            <a:r>
              <a:rPr dirty="0" sz="2050" spc="120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tti</a:t>
            </a:r>
            <a:r>
              <a:rPr dirty="0" sz="2050" spc="95">
                <a:latin typeface="Cambria"/>
                <a:cs typeface="Cambria"/>
              </a:rPr>
              <a:t> </a:t>
            </a:r>
            <a:r>
              <a:rPr dirty="0" sz="2050" spc="-105">
                <a:latin typeface="Cambria"/>
                <a:cs typeface="Cambria"/>
              </a:rPr>
              <a:t>Main</a:t>
            </a:r>
            <a:r>
              <a:rPr dirty="0" sz="2050" spc="165">
                <a:latin typeface="Cambria"/>
                <a:cs typeface="Cambria"/>
              </a:rPr>
              <a:t> </a:t>
            </a:r>
            <a:r>
              <a:rPr dirty="0" sz="2050" spc="-10">
                <a:latin typeface="Cambria"/>
                <a:cs typeface="Cambria"/>
              </a:rPr>
              <a:t>tr›ols</a:t>
            </a:r>
            <a:r>
              <a:rPr dirty="0" sz="2050" spc="125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f‹ir</a:t>
            </a:r>
            <a:r>
              <a:rPr dirty="0" sz="2050" spc="150">
                <a:latin typeface="Cambria"/>
                <a:cs typeface="Cambria"/>
              </a:rPr>
              <a:t> </a:t>
            </a:r>
            <a:r>
              <a:rPr dirty="0" sz="2050" spc="-25">
                <a:latin typeface="Cambria"/>
                <a:cs typeface="Cambria"/>
              </a:rPr>
              <a:t>the</a:t>
            </a:r>
            <a:r>
              <a:rPr dirty="0" sz="2050">
                <a:latin typeface="Cambria"/>
                <a:cs typeface="Cambria"/>
              </a:rPr>
              <a:t>	ffective</a:t>
            </a:r>
            <a:r>
              <a:rPr dirty="0" sz="2050" spc="480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critical</a:t>
            </a:r>
            <a:r>
              <a:rPr dirty="0" sz="2050" spc="450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rebectitin</a:t>
            </a:r>
            <a:r>
              <a:rPr dirty="0" sz="2050" spc="35">
                <a:latin typeface="Cambria"/>
                <a:cs typeface="Cambria"/>
              </a:rPr>
              <a:t>  </a:t>
            </a:r>
            <a:r>
              <a:rPr dirty="0" sz="2050" spc="-25">
                <a:latin typeface="Cambria"/>
                <a:cs typeface="Cambria"/>
              </a:rPr>
              <a:t>tin </a:t>
            </a:r>
            <a:r>
              <a:rPr dirty="0" sz="2050" spc="-25">
                <a:latin typeface="Cambria"/>
                <a:cs typeface="Cambria"/>
              </a:rPr>
              <a:t>	</a:t>
            </a:r>
            <a:r>
              <a:rPr dirty="0" sz="2050">
                <a:latin typeface="Cambria"/>
                <a:cs typeface="Cambria"/>
              </a:rPr>
              <a:t>the</a:t>
            </a:r>
            <a:r>
              <a:rPr dirty="0" sz="2050" spc="225">
                <a:latin typeface="Cambria"/>
                <a:cs typeface="Cambria"/>
              </a:rPr>
              <a:t> </a:t>
            </a:r>
            <a:r>
              <a:rPr dirty="0" sz="2050" spc="-40">
                <a:latin typeface="Cambria"/>
                <a:cs typeface="Cambria"/>
              </a:rPr>
              <a:t>clairris</a:t>
            </a:r>
            <a:r>
              <a:rPr dirty="0" sz="2050" spc="185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of</a:t>
            </a:r>
            <a:r>
              <a:rPr dirty="0" sz="2050" spc="455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others</a:t>
            </a:r>
            <a:r>
              <a:rPr dirty="0" sz="2050" spc="280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you</a:t>
            </a:r>
            <a:r>
              <a:rPr dirty="0" sz="2050" spc="235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will</a:t>
            </a:r>
            <a:r>
              <a:rPr dirty="0" sz="2050" spc="185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need</a:t>
            </a:r>
            <a:r>
              <a:rPr dirty="0" sz="2050" spc="200">
                <a:latin typeface="Cambria"/>
                <a:cs typeface="Cambria"/>
              </a:rPr>
              <a:t> </a:t>
            </a:r>
            <a:r>
              <a:rPr dirty="0" sz="2050" spc="85">
                <a:latin typeface="Cambria"/>
                <a:cs typeface="Cambria"/>
              </a:rPr>
              <a:t>to</a:t>
            </a:r>
            <a:r>
              <a:rPr dirty="0" sz="2050" spc="180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also</a:t>
            </a:r>
            <a:r>
              <a:rPr dirty="0" sz="2050" spc="150">
                <a:latin typeface="Cambria"/>
                <a:cs typeface="Cambria"/>
              </a:rPr>
              <a:t> </a:t>
            </a:r>
            <a:r>
              <a:rPr dirty="0" sz="2050" spc="-10">
                <a:latin typeface="Cambria"/>
                <a:cs typeface="Cambria"/>
              </a:rPr>
              <a:t>dcx</a:t>
            </a:r>
            <a:r>
              <a:rPr dirty="0" sz="2050" spc="-165">
                <a:latin typeface="Cambria"/>
                <a:cs typeface="Cambria"/>
              </a:rPr>
              <a:t> </a:t>
            </a:r>
            <a:r>
              <a:rPr dirty="0" sz="2050" spc="75">
                <a:latin typeface="Cambria"/>
                <a:cs typeface="Cambria"/>
              </a:rPr>
              <a:t>clop</a:t>
            </a:r>
            <a:r>
              <a:rPr dirty="0" sz="2050" spc="155">
                <a:latin typeface="Cambria"/>
                <a:cs typeface="Cambria"/>
              </a:rPr>
              <a:t> </a:t>
            </a:r>
            <a:r>
              <a:rPr dirty="0" sz="2050" spc="-25">
                <a:latin typeface="Cambria"/>
                <a:cs typeface="Cambria"/>
              </a:rPr>
              <a:t>an </a:t>
            </a:r>
            <a:r>
              <a:rPr dirty="0" sz="2050" spc="-25">
                <a:latin typeface="Cambria"/>
                <a:cs typeface="Cambria"/>
              </a:rPr>
              <a:t>	</a:t>
            </a:r>
            <a:r>
              <a:rPr dirty="0" sz="2050">
                <a:latin typeface="Cambria"/>
                <a:cs typeface="Cambria"/>
              </a:rPr>
              <a:t>awareness</a:t>
            </a:r>
            <a:r>
              <a:rPr dirty="0" sz="2050" spc="145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ot</a:t>
            </a:r>
            <a:r>
              <a:rPr dirty="0" sz="2050" spc="220">
                <a:latin typeface="Cambria"/>
                <a:cs typeface="Cambria"/>
              </a:rPr>
              <a:t> </a:t>
            </a:r>
            <a:r>
              <a:rPr dirty="0" sz="2050" spc="-10">
                <a:latin typeface="Cambria"/>
                <a:cs typeface="Cambria"/>
              </a:rPr>
              <a:t>yourself</a:t>
            </a:r>
            <a:endParaRPr sz="2050">
              <a:latin typeface="Cambria"/>
              <a:cs typeface="Cambria"/>
            </a:endParaRPr>
          </a:p>
          <a:p>
            <a:pPr lvl="1" marL="564515" indent="-226060">
              <a:lnSpc>
                <a:spcPct val="100000"/>
              </a:lnSpc>
              <a:spcBef>
                <a:spcPts val="915"/>
              </a:spcBef>
              <a:buClr>
                <a:srgbClr val="AA2A21"/>
              </a:buClr>
              <a:buChar char="•"/>
              <a:tabLst>
                <a:tab pos="564515" algn="l"/>
              </a:tabLst>
            </a:pPr>
            <a:r>
              <a:rPr dirty="0" sz="2050" spc="-20">
                <a:latin typeface="Times New Roman"/>
                <a:cs typeface="Times New Roman"/>
              </a:rPr>
              <a:t>Your</a:t>
            </a:r>
            <a:r>
              <a:rPr dirty="0" sz="2050" spc="114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background</a:t>
            </a:r>
            <a:r>
              <a:rPr dirty="0" sz="2050" spc="21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affects</a:t>
            </a:r>
            <a:r>
              <a:rPr dirty="0" sz="2050" spc="7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how</a:t>
            </a:r>
            <a:r>
              <a:rPr dirty="0" sz="2050" spc="13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you</a:t>
            </a:r>
            <a:r>
              <a:rPr dirty="0" sz="2050" spc="70">
                <a:latin typeface="Times New Roman"/>
                <a:cs typeface="Times New Roman"/>
              </a:rPr>
              <a:t> </a:t>
            </a:r>
            <a:r>
              <a:rPr dirty="0" sz="2050" spc="50">
                <a:latin typeface="Times New Roman"/>
                <a:cs typeface="Times New Roman"/>
              </a:rPr>
              <a:t>do</a:t>
            </a:r>
            <a:r>
              <a:rPr dirty="0" sz="2050" spc="8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the</a:t>
            </a:r>
            <a:r>
              <a:rPr dirty="0" sz="2050" spc="12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sifting</a:t>
            </a:r>
            <a:r>
              <a:rPr dirty="0" sz="2050" spc="5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and</a:t>
            </a:r>
            <a:r>
              <a:rPr dirty="0" sz="2050" spc="120">
                <a:latin typeface="Times New Roman"/>
                <a:cs typeface="Times New Roman"/>
              </a:rPr>
              <a:t> </a:t>
            </a:r>
            <a:r>
              <a:rPr dirty="0" sz="2050" spc="-10">
                <a:latin typeface="Times New Roman"/>
                <a:cs typeface="Times New Roman"/>
              </a:rPr>
              <a:t>evaluating</a:t>
            </a:r>
            <a:endParaRPr sz="2050">
              <a:latin typeface="Times New Roman"/>
              <a:cs typeface="Times New Roman"/>
            </a:endParaRPr>
          </a:p>
          <a:p>
            <a:pPr marL="558165">
              <a:lnSpc>
                <a:spcPct val="100000"/>
              </a:lnSpc>
              <a:spcBef>
                <a:spcPts val="484"/>
              </a:spcBef>
            </a:pPr>
            <a:r>
              <a:rPr dirty="0" sz="1950" spc="-30">
                <a:latin typeface="Times New Roman"/>
                <a:cs typeface="Times New Roman"/>
              </a:rPr>
              <a:t>ancl</a:t>
            </a:r>
            <a:r>
              <a:rPr dirty="0" sz="1950" spc="22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you</a:t>
            </a:r>
            <a:r>
              <a:rPr dirty="0" sz="1950" spc="185">
                <a:latin typeface="Times New Roman"/>
                <a:cs typeface="Times New Roman"/>
              </a:rPr>
              <a:t> </a:t>
            </a:r>
            <a:r>
              <a:rPr dirty="0" sz="1950" spc="50">
                <a:latin typeface="Times New Roman"/>
                <a:cs typeface="Times New Roman"/>
              </a:rPr>
              <a:t>are</a:t>
            </a:r>
            <a:r>
              <a:rPr dirty="0" sz="1950" spc="240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tiften</a:t>
            </a:r>
            <a:r>
              <a:rPr dirty="0" sz="1950" spc="26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unau°are</a:t>
            </a:r>
            <a:r>
              <a:rPr dirty="0" sz="1950" spc="22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of</a:t>
            </a:r>
            <a:r>
              <a:rPr dirty="0" sz="1950" spc="110">
                <a:latin typeface="Times New Roman"/>
                <a:cs typeface="Times New Roman"/>
              </a:rPr>
              <a:t> </a:t>
            </a:r>
            <a:r>
              <a:rPr dirty="0" sz="1950" spc="50">
                <a:latin typeface="Times New Roman"/>
                <a:cs typeface="Times New Roman"/>
              </a:rPr>
              <a:t>its</a:t>
            </a:r>
            <a:r>
              <a:rPr dirty="0" sz="1950" spc="25">
                <a:latin typeface="Times New Roman"/>
                <a:cs typeface="Times New Roman"/>
              </a:rPr>
              <a:t> </a:t>
            </a:r>
            <a:r>
              <a:rPr dirty="0" sz="1950" spc="80">
                <a:latin typeface="Times New Roman"/>
                <a:cs typeface="Times New Roman"/>
              </a:rPr>
              <a:t>inhuence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350">
              <a:lnSpc>
                <a:spcPct val="100000"/>
              </a:lnSpc>
              <a:spcBef>
                <a:spcPts val="105"/>
              </a:spcBef>
            </a:pPr>
            <a:r>
              <a:rPr dirty="0" sz="3950"/>
              <a:t>The</a:t>
            </a:r>
            <a:r>
              <a:rPr dirty="0" sz="3950" spc="330"/>
              <a:t> </a:t>
            </a:r>
            <a:r>
              <a:rPr dirty="0" sz="3950">
                <a:solidFill>
                  <a:srgbClr val="606060"/>
                </a:solidFill>
              </a:rPr>
              <a:t>Knower</a:t>
            </a:r>
            <a:r>
              <a:rPr dirty="0" sz="3950" spc="350">
                <a:solidFill>
                  <a:srgbClr val="606060"/>
                </a:solidFill>
              </a:rPr>
              <a:t> </a:t>
            </a:r>
            <a:r>
              <a:rPr dirty="0" sz="3950" spc="-120">
                <a:solidFill>
                  <a:srgbClr val="595959"/>
                </a:solidFill>
              </a:rPr>
              <a:t>(YOU!</a:t>
            </a:r>
            <a:endParaRPr sz="3950"/>
          </a:p>
        </p:txBody>
      </p:sp>
      <p:sp>
        <p:nvSpPr>
          <p:cNvPr id="3" name="object 3" descr=""/>
          <p:cNvSpPr txBox="1"/>
          <p:nvPr/>
        </p:nvSpPr>
        <p:spPr>
          <a:xfrm>
            <a:off x="982566" y="1347477"/>
            <a:ext cx="7590155" cy="2625725"/>
          </a:xfrm>
          <a:prstGeom prst="rect">
            <a:avLst/>
          </a:prstGeom>
        </p:spPr>
        <p:txBody>
          <a:bodyPr wrap="square" lIns="0" tIns="170815" rIns="0" bIns="0" rtlCol="0" vert="horz">
            <a:spAutoFit/>
          </a:bodyPr>
          <a:lstStyle/>
          <a:p>
            <a:pPr marL="300355" indent="-274955">
              <a:lnSpc>
                <a:spcPct val="100000"/>
              </a:lnSpc>
              <a:spcBef>
                <a:spcPts val="1345"/>
              </a:spcBef>
              <a:buClr>
                <a:srgbClr val="DB460A"/>
              </a:buClr>
              <a:buChar char="•"/>
              <a:tabLst>
                <a:tab pos="300355" algn="l"/>
              </a:tabLst>
            </a:pPr>
            <a:r>
              <a:rPr dirty="0" sz="2000" spc="110">
                <a:latin typeface="Cambria"/>
                <a:cs typeface="Cambria"/>
              </a:rPr>
              <a:t>What</a:t>
            </a:r>
            <a:r>
              <a:rPr dirty="0" sz="2000" spc="25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does</a:t>
            </a:r>
            <a:r>
              <a:rPr dirty="0" sz="2000" spc="16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it</a:t>
            </a:r>
            <a:r>
              <a:rPr dirty="0" sz="2000" spc="215">
                <a:latin typeface="Cambria"/>
                <a:cs typeface="Cambria"/>
              </a:rPr>
              <a:t> </a:t>
            </a:r>
            <a:r>
              <a:rPr dirty="0" sz="2000" spc="75">
                <a:latin typeface="Cambria"/>
                <a:cs typeface="Cambria"/>
              </a:rPr>
              <a:t>mean</a:t>
            </a:r>
            <a:r>
              <a:rPr dirty="0" sz="2000" spc="16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tr›</a:t>
            </a:r>
            <a:r>
              <a:rPr dirty="0" sz="2000" spc="170">
                <a:latin typeface="Cambria"/>
                <a:cs typeface="Cambria"/>
              </a:rPr>
              <a:t> </a:t>
            </a:r>
            <a:r>
              <a:rPr dirty="0" sz="2000" spc="55">
                <a:latin typeface="Cambria"/>
                <a:cs typeface="Cambria"/>
              </a:rPr>
              <a:t>be</a:t>
            </a:r>
            <a:r>
              <a:rPr dirty="0" sz="2000" spc="20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an</a:t>
            </a:r>
            <a:r>
              <a:rPr dirty="0" sz="2000" spc="125">
                <a:latin typeface="Cambria"/>
                <a:cs typeface="Cambria"/>
              </a:rPr>
              <a:t> </a:t>
            </a:r>
            <a:r>
              <a:rPr dirty="0" sz="2000" spc="45">
                <a:latin typeface="Cambria"/>
                <a:cs typeface="Cambria"/>
              </a:rPr>
              <a:t>International</a:t>
            </a:r>
            <a:r>
              <a:rPr dirty="0" sz="2000" spc="370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stuclent?</a:t>
            </a:r>
            <a:endParaRPr sz="2000">
              <a:latin typeface="Cambria"/>
              <a:cs typeface="Cambria"/>
            </a:endParaRPr>
          </a:p>
          <a:p>
            <a:pPr marL="298450" marR="77470" indent="-273685">
              <a:lnSpc>
                <a:spcPct val="128600"/>
              </a:lnSpc>
              <a:spcBef>
                <a:spcPts val="575"/>
              </a:spcBef>
              <a:buChar char="•"/>
              <a:tabLst>
                <a:tab pos="298450" algn="l"/>
                <a:tab pos="309880" algn="l"/>
              </a:tabLst>
            </a:pPr>
            <a:r>
              <a:rPr dirty="0" sz="2050">
                <a:solidFill>
                  <a:srgbClr val="E44403"/>
                </a:solidFill>
                <a:latin typeface="Cambria"/>
                <a:cs typeface="Cambria"/>
              </a:rPr>
              <a:t>	</a:t>
            </a:r>
            <a:r>
              <a:rPr dirty="0" sz="2050">
                <a:latin typeface="Cambria"/>
                <a:cs typeface="Cambria"/>
              </a:rPr>
              <a:t>You</a:t>
            </a:r>
            <a:r>
              <a:rPr dirty="0" sz="2050" spc="90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each</a:t>
            </a:r>
            <a:r>
              <a:rPr dirty="0" sz="2050" spc="55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have</a:t>
            </a:r>
            <a:r>
              <a:rPr dirty="0" sz="2050" spc="170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a</a:t>
            </a:r>
            <a:r>
              <a:rPr dirty="0" sz="2050" spc="130">
                <a:latin typeface="Cambria"/>
                <a:cs typeface="Cambria"/>
              </a:rPr>
              <a:t> </a:t>
            </a:r>
            <a:r>
              <a:rPr dirty="0" sz="2050" spc="-10">
                <a:latin typeface="Cambria"/>
                <a:cs typeface="Cambria"/>
              </a:rPr>
              <a:t>way</a:t>
            </a:r>
            <a:r>
              <a:rPr dirty="0" sz="2050" spc="220">
                <a:latin typeface="Cambria"/>
                <a:cs typeface="Cambria"/>
              </a:rPr>
              <a:t> </a:t>
            </a:r>
            <a:r>
              <a:rPr dirty="0" sz="2050" spc="-100">
                <a:latin typeface="Cambria"/>
                <a:cs typeface="Cambria"/>
              </a:rPr>
              <a:t>o1</a:t>
            </a:r>
            <a:r>
              <a:rPr dirty="0" sz="2050" spc="125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li</a:t>
            </a:r>
            <a:r>
              <a:rPr dirty="0" sz="2050" spc="180">
                <a:latin typeface="Cambria"/>
                <a:cs typeface="Cambria"/>
              </a:rPr>
              <a:t> </a:t>
            </a:r>
            <a:r>
              <a:rPr dirty="0" baseline="10840" sz="3075" spc="-112">
                <a:latin typeface="Cambria"/>
                <a:cs typeface="Cambria"/>
              </a:rPr>
              <a:t>r</a:t>
            </a:r>
            <a:r>
              <a:rPr dirty="0" baseline="-4065" sz="3075" spc="-112">
                <a:latin typeface="Cambria"/>
                <a:cs typeface="Cambria"/>
              </a:rPr>
              <a:t>ing</a:t>
            </a:r>
            <a:r>
              <a:rPr dirty="0" baseline="-4065" sz="3075" spc="405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and</a:t>
            </a:r>
            <a:r>
              <a:rPr dirty="0" sz="2050" spc="114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a</a:t>
            </a:r>
            <a:r>
              <a:rPr dirty="0" sz="2050" spc="130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worldview</a:t>
            </a:r>
            <a:r>
              <a:rPr dirty="0" sz="2050" spc="345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that</a:t>
            </a:r>
            <a:r>
              <a:rPr dirty="0" sz="2050" spc="110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is</a:t>
            </a:r>
            <a:r>
              <a:rPr dirty="0" sz="2050" spc="55">
                <a:latin typeface="Cambria"/>
                <a:cs typeface="Cambria"/>
              </a:rPr>
              <a:t> </a:t>
            </a:r>
            <a:r>
              <a:rPr dirty="0" sz="2050" spc="-10">
                <a:latin typeface="Cambria"/>
                <a:cs typeface="Cambria"/>
              </a:rPr>
              <a:t>familiar </a:t>
            </a:r>
            <a:r>
              <a:rPr dirty="0" sz="2050" spc="85">
                <a:latin typeface="Cambria"/>
                <a:cs typeface="Cambria"/>
              </a:rPr>
              <a:t>to</a:t>
            </a:r>
            <a:r>
              <a:rPr dirty="0" sz="2050" spc="155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you</a:t>
            </a:r>
            <a:r>
              <a:rPr dirty="0" sz="2050" spc="195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but</a:t>
            </a:r>
            <a:r>
              <a:rPr dirty="0" sz="2050" spc="195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possibly</a:t>
            </a:r>
            <a:r>
              <a:rPr dirty="0" sz="2050" spc="305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stranpc</a:t>
            </a:r>
            <a:r>
              <a:rPr dirty="0" sz="2050" spc="409">
                <a:latin typeface="Cambria"/>
                <a:cs typeface="Cambria"/>
              </a:rPr>
              <a:t> </a:t>
            </a:r>
            <a:r>
              <a:rPr dirty="0" sz="2050" spc="85">
                <a:latin typeface="Cambria"/>
                <a:cs typeface="Cambria"/>
              </a:rPr>
              <a:t>to</a:t>
            </a:r>
            <a:r>
              <a:rPr dirty="0" sz="2050" spc="150">
                <a:latin typeface="Cambria"/>
                <a:cs typeface="Cambria"/>
              </a:rPr>
              <a:t> </a:t>
            </a:r>
            <a:r>
              <a:rPr dirty="0" sz="2050">
                <a:latin typeface="Cambria"/>
                <a:cs typeface="Cambria"/>
              </a:rPr>
              <a:t>someone</a:t>
            </a:r>
            <a:r>
              <a:rPr dirty="0" sz="2050" spc="265">
                <a:latin typeface="Cambria"/>
                <a:cs typeface="Cambria"/>
              </a:rPr>
              <a:t> </a:t>
            </a:r>
            <a:r>
              <a:rPr dirty="0" sz="2050" spc="30">
                <a:latin typeface="Cambria"/>
                <a:cs typeface="Cambria"/>
              </a:rPr>
              <a:t>clsc</a:t>
            </a:r>
            <a:endParaRPr sz="2050">
              <a:latin typeface="Cambria"/>
              <a:cs typeface="Cambria"/>
            </a:endParaRPr>
          </a:p>
          <a:p>
            <a:pPr marL="293370" marR="17780" indent="-260350">
              <a:lnSpc>
                <a:spcPct val="123500"/>
              </a:lnSpc>
              <a:spcBef>
                <a:spcPts val="590"/>
              </a:spcBef>
              <a:buChar char="•"/>
              <a:tabLst>
                <a:tab pos="293370" algn="l"/>
                <a:tab pos="300355" algn="l"/>
              </a:tabLst>
            </a:pPr>
            <a:r>
              <a:rPr dirty="0" sz="2100">
                <a:solidFill>
                  <a:srgbClr val="DA4107"/>
                </a:solidFill>
                <a:latin typeface="Cambria"/>
                <a:cs typeface="Cambria"/>
              </a:rPr>
              <a:t>	</a:t>
            </a:r>
            <a:r>
              <a:rPr dirty="0" sz="2100">
                <a:latin typeface="Cambria"/>
                <a:cs typeface="Cambria"/>
              </a:rPr>
              <a:t>You</a:t>
            </a:r>
            <a:r>
              <a:rPr dirty="0" sz="2100" spc="125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carry</a:t>
            </a:r>
            <a:r>
              <a:rPr dirty="0" sz="2100" spc="325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your</a:t>
            </a:r>
            <a:r>
              <a:rPr dirty="0" sz="2100" spc="180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own</a:t>
            </a:r>
            <a:r>
              <a:rPr dirty="0" sz="2100" spc="80">
                <a:latin typeface="Cambria"/>
                <a:cs typeface="Cambria"/>
              </a:rPr>
              <a:t> </a:t>
            </a:r>
            <a:r>
              <a:rPr dirty="0" sz="2100" spc="70">
                <a:latin typeface="Cambria"/>
                <a:cs typeface="Cambria"/>
              </a:rPr>
              <a:t>/crs/cctirc</a:t>
            </a:r>
            <a:r>
              <a:rPr dirty="0" sz="2100" spc="340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that</a:t>
            </a:r>
            <a:r>
              <a:rPr dirty="0" sz="2100" spc="245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you</a:t>
            </a:r>
            <a:r>
              <a:rPr dirty="0" sz="2100" spc="150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need</a:t>
            </a:r>
            <a:r>
              <a:rPr dirty="0" sz="2100" spc="135">
                <a:latin typeface="Cambria"/>
                <a:cs typeface="Cambria"/>
              </a:rPr>
              <a:t> </a:t>
            </a:r>
            <a:r>
              <a:rPr dirty="0" sz="2100" spc="60">
                <a:latin typeface="Cambria"/>
                <a:cs typeface="Cambria"/>
              </a:rPr>
              <a:t>to</a:t>
            </a:r>
            <a:r>
              <a:rPr dirty="0" sz="2100" spc="75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identify</a:t>
            </a:r>
            <a:r>
              <a:rPr dirty="0" sz="2100" spc="290">
                <a:latin typeface="Cambria"/>
                <a:cs typeface="Cambria"/>
              </a:rPr>
              <a:t> </a:t>
            </a:r>
            <a:r>
              <a:rPr dirty="0" sz="2100" spc="-25">
                <a:latin typeface="Cambria"/>
                <a:cs typeface="Cambria"/>
              </a:rPr>
              <a:t>and </a:t>
            </a:r>
            <a:r>
              <a:rPr dirty="0" sz="2100">
                <a:latin typeface="Cambria"/>
                <a:cs typeface="Cambria"/>
              </a:rPr>
              <a:t>understand</a:t>
            </a:r>
            <a:r>
              <a:rPr dirty="0" sz="2100" spc="275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in</a:t>
            </a:r>
            <a:r>
              <a:rPr dirty="0" sz="2100" spc="60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order</a:t>
            </a:r>
            <a:r>
              <a:rPr dirty="0" sz="2100" spc="225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to</a:t>
            </a:r>
            <a:r>
              <a:rPr dirty="0" sz="2100" spc="125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frame</a:t>
            </a:r>
            <a:r>
              <a:rPr dirty="0" sz="2100" spc="204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an</a:t>
            </a:r>
            <a:r>
              <a:rPr dirty="0" sz="2100" spc="105">
                <a:latin typeface="Cambria"/>
                <a:cs typeface="Cambria"/>
              </a:rPr>
              <a:t> </a:t>
            </a:r>
            <a:r>
              <a:rPr dirty="0" sz="2100" spc="-40">
                <a:latin typeface="Cambria"/>
                <a:cs typeface="Cambria"/>
              </a:rPr>
              <a:t>an</a:t>
            </a:r>
            <a:r>
              <a:rPr dirty="0" sz="2100" spc="-85">
                <a:latin typeface="Cambria"/>
                <a:cs typeface="Cambria"/>
              </a:rPr>
              <a:t> </a:t>
            </a:r>
            <a:r>
              <a:rPr dirty="0" sz="2100" spc="-10">
                <a:latin typeface="Cambria"/>
                <a:cs typeface="Cambria"/>
              </a:rPr>
              <a:t>areness</a:t>
            </a:r>
            <a:r>
              <a:rPr dirty="0" sz="2100" spc="229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of</a:t>
            </a:r>
            <a:r>
              <a:rPr dirty="0" sz="2100" spc="254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other</a:t>
            </a:r>
            <a:r>
              <a:rPr dirty="0" sz="2100" spc="170">
                <a:latin typeface="Cambria"/>
                <a:cs typeface="Cambria"/>
              </a:rPr>
              <a:t> </a:t>
            </a:r>
            <a:r>
              <a:rPr dirty="0" sz="2100" spc="-10">
                <a:latin typeface="Cambria"/>
                <a:cs typeface="Cambria"/>
              </a:rPr>
              <a:t>cultural possibilities</a:t>
            </a:r>
            <a:endParaRPr sz="2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507" y="6500812"/>
            <a:ext cx="9001125" cy="27682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0125" y="857250"/>
            <a:ext cx="741164" cy="366117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80367" y="53578"/>
            <a:ext cx="8977630" cy="6492240"/>
            <a:chOff x="80367" y="53578"/>
            <a:chExt cx="8977630" cy="6492240"/>
          </a:xfrm>
        </p:grpSpPr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367" y="53578"/>
              <a:ext cx="8965406" cy="223242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81855" y="264914"/>
              <a:ext cx="0" cy="6227445"/>
            </a:xfrm>
            <a:custGeom>
              <a:avLst/>
              <a:gdLst/>
              <a:ahLst/>
              <a:cxnLst/>
              <a:rect l="l" t="t" r="r" b="b"/>
              <a:pathLst>
                <a:path w="0" h="6227445">
                  <a:moveTo>
                    <a:pt x="0" y="62269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8484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056192" y="238125"/>
              <a:ext cx="0" cy="6307455"/>
            </a:xfrm>
            <a:custGeom>
              <a:avLst/>
              <a:gdLst/>
              <a:ahLst/>
              <a:cxnLst/>
              <a:rect l="l" t="t" r="r" b="b"/>
              <a:pathLst>
                <a:path w="0" h="6307455">
                  <a:moveTo>
                    <a:pt x="0" y="630733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8484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762039" y="684311"/>
            <a:ext cx="656399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94200" algn="l"/>
              </a:tabLst>
            </a:pPr>
            <a:r>
              <a:rPr dirty="0">
                <a:solidFill>
                  <a:srgbClr val="5B5B5B"/>
                </a:solidFill>
              </a:rPr>
              <a:t>r</a:t>
            </a:r>
            <a:r>
              <a:rPr dirty="0" spc="70">
                <a:solidFill>
                  <a:srgbClr val="5B5B5B"/>
                </a:solidFill>
              </a:rPr>
              <a:t> </a:t>
            </a:r>
            <a:r>
              <a:rPr dirty="0">
                <a:solidFill>
                  <a:srgbClr val="525252"/>
                </a:solidFill>
              </a:rPr>
              <a:t>personal</a:t>
            </a:r>
            <a:r>
              <a:rPr dirty="0" spc="360">
                <a:solidFill>
                  <a:srgbClr val="525252"/>
                </a:solidFill>
              </a:rPr>
              <a:t> </a:t>
            </a:r>
            <a:r>
              <a:rPr dirty="0"/>
              <a:t>profile</a:t>
            </a:r>
            <a:r>
              <a:rPr dirty="0" spc="135"/>
              <a:t> </a:t>
            </a:r>
            <a:r>
              <a:rPr dirty="0" spc="-25">
                <a:solidFill>
                  <a:srgbClr val="5D5D5D"/>
                </a:solidFill>
              </a:rPr>
              <a:t>as</a:t>
            </a:r>
            <a:r>
              <a:rPr dirty="0">
                <a:solidFill>
                  <a:srgbClr val="5D5D5D"/>
                </a:solidFill>
              </a:rPr>
              <a:t>	</a:t>
            </a:r>
            <a:r>
              <a:rPr dirty="0">
                <a:solidFill>
                  <a:srgbClr val="626262"/>
                </a:solidFill>
              </a:rPr>
              <a:t>a</a:t>
            </a:r>
            <a:r>
              <a:rPr dirty="0" spc="315">
                <a:solidFill>
                  <a:srgbClr val="626262"/>
                </a:solidFill>
              </a:rPr>
              <a:t> </a:t>
            </a:r>
            <a:r>
              <a:rPr dirty="0" spc="-55">
                <a:solidFill>
                  <a:srgbClr val="595959"/>
                </a:solidFill>
              </a:rPr>
              <a:t>‘knower’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995717" y="1435645"/>
            <a:ext cx="7566659" cy="4283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3845" marR="96520" indent="-271780">
              <a:lnSpc>
                <a:spcPct val="108400"/>
              </a:lnSpc>
              <a:spcBef>
                <a:spcPts val="100"/>
              </a:spcBef>
              <a:buClr>
                <a:srgbClr val="CA490A"/>
              </a:buClr>
              <a:buChar char="•"/>
              <a:tabLst>
                <a:tab pos="287655" algn="l"/>
                <a:tab pos="2346325" algn="l"/>
              </a:tabLst>
            </a:pPr>
            <a:r>
              <a:rPr dirty="0" sz="2000">
                <a:latin typeface="Cambria"/>
                <a:cs typeface="Cambria"/>
              </a:rPr>
              <a:t>How</a:t>
            </a:r>
            <a:r>
              <a:rPr dirty="0" sz="2000" spc="12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old</a:t>
            </a:r>
            <a:r>
              <a:rPr dirty="0" sz="2000" spc="15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are</a:t>
            </a:r>
            <a:r>
              <a:rPr dirty="0" sz="2000" spc="125">
                <a:latin typeface="Cambria"/>
                <a:cs typeface="Cambria"/>
              </a:rPr>
              <a:t> </a:t>
            </a:r>
            <a:r>
              <a:rPr dirty="0" sz="2000" spc="-20">
                <a:latin typeface="Cambria"/>
                <a:cs typeface="Cambria"/>
              </a:rPr>
              <a:t>you?</a:t>
            </a:r>
            <a:r>
              <a:rPr dirty="0" sz="2000">
                <a:latin typeface="Cambria"/>
                <a:cs typeface="Cambria"/>
              </a:rPr>
              <a:t>	How</a:t>
            </a:r>
            <a:r>
              <a:rPr dirty="0" sz="2000" spc="5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might</a:t>
            </a:r>
            <a:r>
              <a:rPr dirty="0" sz="2000" spc="15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your</a:t>
            </a:r>
            <a:r>
              <a:rPr dirty="0" sz="2000" spc="4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age</a:t>
            </a:r>
            <a:r>
              <a:rPr dirty="0" sz="2000" spc="6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affect</a:t>
            </a:r>
            <a:r>
              <a:rPr dirty="0" sz="2000" spc="7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what</a:t>
            </a:r>
            <a:r>
              <a:rPr dirty="0" sz="2000" spc="12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you</a:t>
            </a:r>
            <a:r>
              <a:rPr dirty="0" sz="2000" spc="2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know</a:t>
            </a:r>
            <a:r>
              <a:rPr dirty="0" sz="2000" spc="85">
                <a:latin typeface="Cambria"/>
                <a:cs typeface="Cambria"/>
              </a:rPr>
              <a:t> </a:t>
            </a:r>
            <a:r>
              <a:rPr dirty="0" sz="2000" spc="-25">
                <a:latin typeface="Cambria"/>
                <a:cs typeface="Cambria"/>
              </a:rPr>
              <a:t>and </a:t>
            </a:r>
            <a:r>
              <a:rPr dirty="0" sz="2000" spc="-25">
                <a:latin typeface="Cambria"/>
                <a:cs typeface="Cambria"/>
              </a:rPr>
              <a:t>	</a:t>
            </a:r>
            <a:r>
              <a:rPr dirty="0" sz="2000">
                <a:latin typeface="Cambria"/>
                <a:cs typeface="Cambria"/>
              </a:rPr>
              <a:t>your</a:t>
            </a:r>
            <a:r>
              <a:rPr dirty="0" sz="2000" spc="-7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attitude</a:t>
            </a:r>
            <a:r>
              <a:rPr dirty="0" sz="2000" spc="85">
                <a:latin typeface="Cambria"/>
                <a:cs typeface="Cambria"/>
              </a:rPr>
              <a:t> </a:t>
            </a:r>
            <a:r>
              <a:rPr dirty="0" sz="2000" spc="-30">
                <a:latin typeface="Cambria"/>
                <a:cs typeface="Cambria"/>
              </a:rPr>
              <a:t>towards</a:t>
            </a:r>
            <a:r>
              <a:rPr dirty="0" sz="2000" spc="25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gaining</a:t>
            </a:r>
            <a:r>
              <a:rPr dirty="0" sz="2000" spc="10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knowledge?</a:t>
            </a:r>
            <a:endParaRPr sz="2000">
              <a:latin typeface="Cambria"/>
              <a:cs typeface="Cambria"/>
            </a:endParaRPr>
          </a:p>
          <a:p>
            <a:pPr marL="285115" marR="5080" indent="-269240">
              <a:lnSpc>
                <a:spcPct val="105800"/>
              </a:lnSpc>
              <a:spcBef>
                <a:spcPts val="570"/>
              </a:spcBef>
              <a:buChar char="•"/>
              <a:tabLst>
                <a:tab pos="285115" algn="l"/>
                <a:tab pos="286385" algn="l"/>
              </a:tabLst>
            </a:pPr>
            <a:r>
              <a:rPr dirty="0" sz="2050">
                <a:solidFill>
                  <a:srgbClr val="D14608"/>
                </a:solidFill>
                <a:latin typeface="Times New Roman"/>
                <a:cs typeface="Times New Roman"/>
              </a:rPr>
              <a:t>	</a:t>
            </a:r>
            <a:r>
              <a:rPr dirty="0" sz="2050" spc="50">
                <a:latin typeface="Times New Roman"/>
                <a:cs typeface="Times New Roman"/>
              </a:rPr>
              <a:t>What</a:t>
            </a:r>
            <a:r>
              <a:rPr dirty="0" sz="2050" spc="8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is</a:t>
            </a:r>
            <a:r>
              <a:rPr dirty="0" sz="2050" spc="5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your</a:t>
            </a:r>
            <a:r>
              <a:rPr dirty="0" sz="2050" spc="110">
                <a:latin typeface="Times New Roman"/>
                <a:cs typeface="Times New Roman"/>
              </a:rPr>
              <a:t> </a:t>
            </a:r>
            <a:r>
              <a:rPr dirty="0" sz="2050" spc="55">
                <a:latin typeface="Times New Roman"/>
                <a:cs typeface="Times New Roman"/>
              </a:rPr>
              <a:t>mother</a:t>
            </a:r>
            <a:r>
              <a:rPr dirty="0" sz="2050" spc="22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tongue?</a:t>
            </a:r>
            <a:r>
              <a:rPr dirty="0" sz="2050" spc="375">
                <a:latin typeface="Times New Roman"/>
                <a:cs typeface="Times New Roman"/>
              </a:rPr>
              <a:t> </a:t>
            </a:r>
            <a:r>
              <a:rPr dirty="0" sz="2050" spc="50">
                <a:latin typeface="Times New Roman"/>
                <a:cs typeface="Times New Roman"/>
              </a:rPr>
              <a:t>What</a:t>
            </a:r>
            <a:r>
              <a:rPr dirty="0" sz="2050" spc="15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other</a:t>
            </a:r>
            <a:r>
              <a:rPr dirty="0" sz="2050" spc="15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languages</a:t>
            </a:r>
            <a:r>
              <a:rPr dirty="0" sz="2050" spc="145">
                <a:latin typeface="Times New Roman"/>
                <a:cs typeface="Times New Roman"/>
              </a:rPr>
              <a:t> </a:t>
            </a:r>
            <a:r>
              <a:rPr dirty="0" sz="2050" spc="80">
                <a:latin typeface="Times New Roman"/>
                <a:cs typeface="Times New Roman"/>
              </a:rPr>
              <a:t>do</a:t>
            </a:r>
            <a:r>
              <a:rPr dirty="0" sz="2050" spc="7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you</a:t>
            </a:r>
            <a:r>
              <a:rPr dirty="0" sz="2050" spc="80">
                <a:latin typeface="Times New Roman"/>
                <a:cs typeface="Times New Roman"/>
              </a:rPr>
              <a:t> </a:t>
            </a:r>
            <a:r>
              <a:rPr dirty="0" sz="2050" spc="-10">
                <a:latin typeface="Times New Roman"/>
                <a:cs typeface="Times New Roman"/>
              </a:rPr>
              <a:t>speak? </a:t>
            </a:r>
            <a:r>
              <a:rPr dirty="0" sz="2050">
                <a:latin typeface="Times New Roman"/>
                <a:cs typeface="Times New Roman"/>
              </a:rPr>
              <a:t>How</a:t>
            </a:r>
            <a:r>
              <a:rPr dirty="0" sz="2050" spc="14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might</a:t>
            </a:r>
            <a:r>
              <a:rPr dirty="0" sz="2050" spc="13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language</a:t>
            </a:r>
            <a:r>
              <a:rPr dirty="0" sz="2050" spc="204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affect</a:t>
            </a:r>
            <a:r>
              <a:rPr dirty="0" sz="2050" spc="15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your</a:t>
            </a:r>
            <a:r>
              <a:rPr dirty="0" sz="2050" spc="75">
                <a:latin typeface="Times New Roman"/>
                <a:cs typeface="Times New Roman"/>
              </a:rPr>
              <a:t> </a:t>
            </a:r>
            <a:r>
              <a:rPr dirty="0" sz="2050" spc="-10">
                <a:latin typeface="Times New Roman"/>
                <a:cs typeface="Times New Roman"/>
              </a:rPr>
              <a:t>knowledge?</a:t>
            </a:r>
            <a:endParaRPr sz="2050">
              <a:latin typeface="Times New Roman"/>
              <a:cs typeface="Times New Roman"/>
            </a:endParaRPr>
          </a:p>
          <a:p>
            <a:pPr marL="280035" marR="328930" indent="-264160">
              <a:lnSpc>
                <a:spcPct val="104800"/>
              </a:lnSpc>
              <a:spcBef>
                <a:spcPts val="570"/>
              </a:spcBef>
              <a:buChar char="•"/>
              <a:tabLst>
                <a:tab pos="280035" algn="l"/>
                <a:tab pos="286385" algn="l"/>
                <a:tab pos="2428240" algn="l"/>
              </a:tabLst>
            </a:pPr>
            <a:r>
              <a:rPr dirty="0" sz="2100">
                <a:solidFill>
                  <a:srgbClr val="C14905"/>
                </a:solidFill>
                <a:latin typeface="Times New Roman"/>
                <a:cs typeface="Times New Roman"/>
              </a:rPr>
              <a:t>	</a:t>
            </a:r>
            <a:r>
              <a:rPr dirty="0" sz="2100">
                <a:latin typeface="Times New Roman"/>
                <a:cs typeface="Times New Roman"/>
              </a:rPr>
              <a:t>What</a:t>
            </a:r>
            <a:r>
              <a:rPr dirty="0" sz="2100" spc="16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sex</a:t>
            </a:r>
            <a:r>
              <a:rPr dirty="0" sz="2100" spc="4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are</a:t>
            </a:r>
            <a:r>
              <a:rPr dirty="0" sz="2100" spc="80">
                <a:latin typeface="Times New Roman"/>
                <a:cs typeface="Times New Roman"/>
              </a:rPr>
              <a:t> </a:t>
            </a:r>
            <a:r>
              <a:rPr dirty="0" sz="2100" spc="-20">
                <a:latin typeface="Times New Roman"/>
                <a:cs typeface="Times New Roman"/>
              </a:rPr>
              <a:t>you?</a:t>
            </a:r>
            <a:r>
              <a:rPr dirty="0" sz="2100">
                <a:latin typeface="Times New Roman"/>
                <a:cs typeface="Times New Roman"/>
              </a:rPr>
              <a:t>	Does</a:t>
            </a:r>
            <a:r>
              <a:rPr dirty="0" sz="2100" spc="5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your</a:t>
            </a:r>
            <a:r>
              <a:rPr dirty="0" sz="2100" spc="9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gender</a:t>
            </a:r>
            <a:r>
              <a:rPr dirty="0" sz="2100" spc="12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affect</a:t>
            </a:r>
            <a:r>
              <a:rPr dirty="0" sz="2100" spc="6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how</a:t>
            </a:r>
            <a:r>
              <a:rPr dirty="0" sz="2100" spc="3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you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see</a:t>
            </a:r>
            <a:r>
              <a:rPr dirty="0" sz="2100" spc="40">
                <a:latin typeface="Times New Roman"/>
                <a:cs typeface="Times New Roman"/>
              </a:rPr>
              <a:t> </a:t>
            </a:r>
            <a:r>
              <a:rPr dirty="0" sz="2100" spc="-25">
                <a:latin typeface="Times New Roman"/>
                <a:cs typeface="Times New Roman"/>
              </a:rPr>
              <a:t>the </a:t>
            </a:r>
            <a:r>
              <a:rPr dirty="0" sz="2050">
                <a:latin typeface="Times New Roman"/>
                <a:cs typeface="Times New Roman"/>
              </a:rPr>
              <a:t>world</a:t>
            </a:r>
            <a:r>
              <a:rPr dirty="0" sz="2050" spc="20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and</a:t>
            </a:r>
            <a:r>
              <a:rPr dirty="0" sz="2050" spc="229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the</a:t>
            </a:r>
            <a:r>
              <a:rPr dirty="0" sz="2050" spc="11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expectations</a:t>
            </a:r>
            <a:r>
              <a:rPr dirty="0" sz="2050" spc="27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you</a:t>
            </a:r>
            <a:r>
              <a:rPr dirty="0" sz="2050" spc="170">
                <a:latin typeface="Times New Roman"/>
                <a:cs typeface="Times New Roman"/>
              </a:rPr>
              <a:t> </a:t>
            </a:r>
            <a:r>
              <a:rPr dirty="0" sz="2050" spc="-20">
                <a:latin typeface="Times New Roman"/>
                <a:cs typeface="Times New Roman"/>
              </a:rPr>
              <a:t>have</a:t>
            </a:r>
            <a:r>
              <a:rPr dirty="0" sz="2050" spc="24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about</a:t>
            </a:r>
            <a:r>
              <a:rPr dirty="0" sz="2050" spc="19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your</a:t>
            </a:r>
            <a:r>
              <a:rPr dirty="0" sz="2050" spc="19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knowledge</a:t>
            </a:r>
            <a:r>
              <a:rPr dirty="0" sz="2050" spc="245">
                <a:latin typeface="Times New Roman"/>
                <a:cs typeface="Times New Roman"/>
              </a:rPr>
              <a:t> </a:t>
            </a:r>
            <a:r>
              <a:rPr dirty="0" sz="2050" spc="-25">
                <a:latin typeface="Times New Roman"/>
                <a:cs typeface="Times New Roman"/>
              </a:rPr>
              <a:t>and </a:t>
            </a:r>
            <a:r>
              <a:rPr dirty="0" sz="2050" spc="-10">
                <a:latin typeface="Times New Roman"/>
                <a:cs typeface="Times New Roman"/>
              </a:rPr>
              <a:t>education?</a:t>
            </a:r>
            <a:endParaRPr sz="2050">
              <a:latin typeface="Times New Roman"/>
              <a:cs typeface="Times New Roman"/>
            </a:endParaRPr>
          </a:p>
          <a:p>
            <a:pPr marL="287655" indent="-270510">
              <a:lnSpc>
                <a:spcPct val="100000"/>
              </a:lnSpc>
              <a:spcBef>
                <a:spcPts val="785"/>
              </a:spcBef>
              <a:buClr>
                <a:srgbClr val="CF4B0C"/>
              </a:buClr>
              <a:buChar char="•"/>
              <a:tabLst>
                <a:tab pos="287655" algn="l"/>
                <a:tab pos="3018155" algn="l"/>
              </a:tabLst>
            </a:pP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1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3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urban</a:t>
            </a:r>
            <a:r>
              <a:rPr dirty="0" sz="2000" spc="2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37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rural?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60">
                <a:latin typeface="Times New Roman"/>
                <a:cs typeface="Times New Roman"/>
              </a:rPr>
              <a:t>How</a:t>
            </a:r>
            <a:r>
              <a:rPr dirty="0" sz="2000" spc="1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might</a:t>
            </a:r>
            <a:r>
              <a:rPr dirty="0" sz="2000" spc="1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living</a:t>
            </a:r>
            <a:r>
              <a:rPr dirty="0" sz="2000" spc="1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1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city</a:t>
            </a:r>
            <a:r>
              <a:rPr dirty="0" sz="2000" spc="1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325">
                <a:latin typeface="Times New Roman"/>
                <a:cs typeface="Times New Roman"/>
              </a:rPr>
              <a:t> </a:t>
            </a:r>
            <a:r>
              <a:rPr dirty="0" sz="2000" spc="40">
                <a:latin typeface="Times New Roman"/>
                <a:cs typeface="Times New Roman"/>
              </a:rPr>
              <a:t>countryside</a:t>
            </a:r>
            <a:endParaRPr sz="2000">
              <a:latin typeface="Times New Roman"/>
              <a:cs typeface="Times New Roman"/>
            </a:endParaRPr>
          </a:p>
          <a:p>
            <a:pPr marL="280670">
              <a:lnSpc>
                <a:spcPct val="100000"/>
              </a:lnSpc>
              <a:spcBef>
                <a:spcPts val="155"/>
              </a:spcBef>
            </a:pPr>
            <a:r>
              <a:rPr dirty="0" sz="2050">
                <a:latin typeface="Times New Roman"/>
                <a:cs typeface="Times New Roman"/>
              </a:rPr>
              <a:t>affect</a:t>
            </a:r>
            <a:r>
              <a:rPr dirty="0" sz="2050" spc="11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how</a:t>
            </a:r>
            <a:r>
              <a:rPr dirty="0" sz="2050" spc="9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you</a:t>
            </a:r>
            <a:r>
              <a:rPr dirty="0" sz="2050" spc="95">
                <a:latin typeface="Times New Roman"/>
                <a:cs typeface="Times New Roman"/>
              </a:rPr>
              <a:t> </a:t>
            </a:r>
            <a:r>
              <a:rPr dirty="0" sz="2050" spc="-20">
                <a:latin typeface="Times New Roman"/>
                <a:cs typeface="Times New Roman"/>
              </a:rPr>
              <a:t>have</a:t>
            </a:r>
            <a:r>
              <a:rPr dirty="0" sz="2050" spc="145">
                <a:latin typeface="Times New Roman"/>
                <a:cs typeface="Times New Roman"/>
              </a:rPr>
              <a:t> </a:t>
            </a:r>
            <a:r>
              <a:rPr dirty="0" sz="2050" spc="50">
                <a:latin typeface="Times New Roman"/>
                <a:cs typeface="Times New Roman"/>
              </a:rPr>
              <a:t>learnt</a:t>
            </a:r>
            <a:r>
              <a:rPr dirty="0" sz="2050" spc="5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and</a:t>
            </a:r>
            <a:r>
              <a:rPr dirty="0" sz="2050" spc="6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what</a:t>
            </a:r>
            <a:r>
              <a:rPr dirty="0" sz="2050" spc="114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you</a:t>
            </a:r>
            <a:r>
              <a:rPr dirty="0" sz="2050" spc="80">
                <a:latin typeface="Times New Roman"/>
                <a:cs typeface="Times New Roman"/>
              </a:rPr>
              <a:t> </a:t>
            </a:r>
            <a:r>
              <a:rPr dirty="0" sz="2050" spc="-10">
                <a:latin typeface="Times New Roman"/>
                <a:cs typeface="Times New Roman"/>
              </a:rPr>
              <a:t>know?</a:t>
            </a:r>
            <a:endParaRPr sz="2050">
              <a:latin typeface="Times New Roman"/>
              <a:cs typeface="Times New Roman"/>
            </a:endParaRPr>
          </a:p>
          <a:p>
            <a:pPr marL="280035" marR="491490" indent="-263525">
              <a:lnSpc>
                <a:spcPct val="104000"/>
              </a:lnSpc>
              <a:spcBef>
                <a:spcPts val="640"/>
              </a:spcBef>
              <a:buChar char="•"/>
              <a:tabLst>
                <a:tab pos="280035" algn="l"/>
                <a:tab pos="286385" algn="l"/>
                <a:tab pos="4036060" algn="l"/>
              </a:tabLst>
            </a:pPr>
            <a:r>
              <a:rPr dirty="0" sz="2050">
                <a:solidFill>
                  <a:srgbClr val="CA4405"/>
                </a:solidFill>
                <a:latin typeface="Times New Roman"/>
                <a:cs typeface="Times New Roman"/>
              </a:rPr>
              <a:t>	</a:t>
            </a:r>
            <a:r>
              <a:rPr dirty="0" sz="2050">
                <a:latin typeface="Times New Roman"/>
                <a:cs typeface="Times New Roman"/>
              </a:rPr>
              <a:t>What</a:t>
            </a:r>
            <a:r>
              <a:rPr dirty="0" sz="2050" spc="17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is</a:t>
            </a:r>
            <a:r>
              <a:rPr dirty="0" sz="2050" spc="9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you</a:t>
            </a:r>
            <a:r>
              <a:rPr dirty="0" sz="2050" spc="17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spiritual</a:t>
            </a:r>
            <a:r>
              <a:rPr dirty="0" sz="2050" spc="229">
                <a:latin typeface="Times New Roman"/>
                <a:cs typeface="Times New Roman"/>
              </a:rPr>
              <a:t> </a:t>
            </a:r>
            <a:r>
              <a:rPr dirty="0" sz="2050" spc="-10">
                <a:latin typeface="Times New Roman"/>
                <a:cs typeface="Times New Roman"/>
              </a:rPr>
              <a:t>worldview?</a:t>
            </a:r>
            <a:r>
              <a:rPr dirty="0" sz="2050">
                <a:latin typeface="Times New Roman"/>
                <a:cs typeface="Times New Roman"/>
              </a:rPr>
              <a:t>	How</a:t>
            </a:r>
            <a:r>
              <a:rPr dirty="0" sz="2050" spc="135">
                <a:latin typeface="Times New Roman"/>
                <a:cs typeface="Times New Roman"/>
              </a:rPr>
              <a:t> </a:t>
            </a:r>
            <a:r>
              <a:rPr dirty="0" sz="2050" spc="80">
                <a:latin typeface="Times New Roman"/>
                <a:cs typeface="Times New Roman"/>
              </a:rPr>
              <a:t>do</a:t>
            </a:r>
            <a:r>
              <a:rPr dirty="0" sz="2050" spc="11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you</a:t>
            </a:r>
            <a:r>
              <a:rPr dirty="0" sz="2050" spc="19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think</a:t>
            </a:r>
            <a:r>
              <a:rPr dirty="0" sz="2050" spc="18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that</a:t>
            </a:r>
            <a:r>
              <a:rPr dirty="0" sz="2050" spc="145">
                <a:latin typeface="Times New Roman"/>
                <a:cs typeface="Times New Roman"/>
              </a:rPr>
              <a:t> </a:t>
            </a:r>
            <a:r>
              <a:rPr dirty="0" sz="2050" spc="-20">
                <a:latin typeface="Times New Roman"/>
                <a:cs typeface="Times New Roman"/>
              </a:rPr>
              <a:t>your </a:t>
            </a:r>
            <a:r>
              <a:rPr dirty="0" sz="2050">
                <a:latin typeface="Times New Roman"/>
                <a:cs typeface="Times New Roman"/>
              </a:rPr>
              <a:t>following</a:t>
            </a:r>
            <a:r>
              <a:rPr dirty="0" sz="2050" spc="204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a</a:t>
            </a:r>
            <a:r>
              <a:rPr dirty="0" sz="2050" spc="12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particular</a:t>
            </a:r>
            <a:r>
              <a:rPr dirty="0" sz="2050" spc="27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religion</a:t>
            </a:r>
            <a:r>
              <a:rPr dirty="0" sz="2050" spc="215">
                <a:latin typeface="Times New Roman"/>
                <a:cs typeface="Times New Roman"/>
              </a:rPr>
              <a:t> </a:t>
            </a:r>
            <a:r>
              <a:rPr dirty="0" sz="2050" spc="65">
                <a:latin typeface="Times New Roman"/>
                <a:cs typeface="Times New Roman"/>
              </a:rPr>
              <a:t>or</a:t>
            </a:r>
            <a:r>
              <a:rPr dirty="0" sz="2050" spc="19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not</a:t>
            </a:r>
            <a:r>
              <a:rPr dirty="0" sz="2050" spc="15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doing</a:t>
            </a:r>
            <a:r>
              <a:rPr dirty="0" sz="2050" spc="10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so,</a:t>
            </a:r>
            <a:r>
              <a:rPr dirty="0" sz="2050" spc="7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affects</a:t>
            </a:r>
            <a:r>
              <a:rPr dirty="0" sz="2050" spc="165">
                <a:latin typeface="Times New Roman"/>
                <a:cs typeface="Times New Roman"/>
              </a:rPr>
              <a:t> </a:t>
            </a:r>
            <a:r>
              <a:rPr dirty="0" sz="2050" spc="-20">
                <a:latin typeface="Times New Roman"/>
                <a:cs typeface="Times New Roman"/>
              </a:rPr>
              <a:t>your </a:t>
            </a:r>
            <a:r>
              <a:rPr dirty="0" sz="2100" spc="-10">
                <a:latin typeface="Times New Roman"/>
                <a:cs typeface="Times New Roman"/>
              </a:rPr>
              <a:t>knowledge?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1855" y="309562"/>
            <a:ext cx="0" cy="6173470"/>
          </a:xfrm>
          <a:custGeom>
            <a:avLst/>
            <a:gdLst/>
            <a:ahLst/>
            <a:cxnLst/>
            <a:rect l="l" t="t" r="r" b="b"/>
            <a:pathLst>
              <a:path w="0" h="6173470">
                <a:moveTo>
                  <a:pt x="0" y="6173393"/>
                </a:moveTo>
                <a:lnTo>
                  <a:pt x="0" y="0"/>
                </a:lnTo>
              </a:path>
            </a:pathLst>
          </a:custGeom>
          <a:ln w="3175">
            <a:solidFill>
              <a:srgbClr val="4848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082980" y="354210"/>
            <a:ext cx="0" cy="6120130"/>
          </a:xfrm>
          <a:custGeom>
            <a:avLst/>
            <a:gdLst/>
            <a:ahLst/>
            <a:cxnLst/>
            <a:rect l="l" t="t" r="r" b="b"/>
            <a:pathLst>
              <a:path w="0" h="6120130">
                <a:moveTo>
                  <a:pt x="0" y="6119815"/>
                </a:moveTo>
                <a:lnTo>
                  <a:pt x="0" y="0"/>
                </a:lnTo>
              </a:path>
            </a:pathLst>
          </a:custGeom>
          <a:ln w="3175">
            <a:solidFill>
              <a:srgbClr val="4848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66117" y="6758285"/>
            <a:ext cx="8415020" cy="0"/>
          </a:xfrm>
          <a:custGeom>
            <a:avLst/>
            <a:gdLst/>
            <a:ahLst/>
            <a:cxnLst/>
            <a:rect l="l" t="t" r="r" b="b"/>
            <a:pathLst>
              <a:path w="8415020" h="0">
                <a:moveTo>
                  <a:pt x="0" y="0"/>
                </a:moveTo>
                <a:lnTo>
                  <a:pt x="8414746" y="0"/>
                </a:lnTo>
              </a:path>
            </a:pathLst>
          </a:custGeom>
          <a:ln w="3175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92906" y="61019"/>
            <a:ext cx="8370570" cy="0"/>
          </a:xfrm>
          <a:custGeom>
            <a:avLst/>
            <a:gdLst/>
            <a:ahLst/>
            <a:cxnLst/>
            <a:rect l="l" t="t" r="r" b="b"/>
            <a:pathLst>
              <a:path w="8370570" h="0">
                <a:moveTo>
                  <a:pt x="0" y="0"/>
                </a:moveTo>
                <a:lnTo>
                  <a:pt x="8370097" y="0"/>
                </a:lnTo>
              </a:path>
            </a:pathLst>
          </a:custGeom>
          <a:ln w="3175">
            <a:solidFill>
              <a:srgbClr val="7474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2810" y="709116"/>
            <a:ext cx="5804535" cy="60642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10205" algn="l"/>
              </a:tabLst>
            </a:pPr>
            <a:r>
              <a:rPr dirty="0" sz="3800" spc="110"/>
              <a:t>The</a:t>
            </a:r>
            <a:r>
              <a:rPr dirty="0" sz="3800" spc="100"/>
              <a:t> </a:t>
            </a:r>
            <a:r>
              <a:rPr dirty="0" sz="3800"/>
              <a:t>World</a:t>
            </a:r>
            <a:r>
              <a:rPr dirty="0" sz="3800" spc="254"/>
              <a:t> </a:t>
            </a:r>
            <a:r>
              <a:rPr dirty="0" sz="3800" spc="-25">
                <a:solidFill>
                  <a:srgbClr val="5E5E5E"/>
                </a:solidFill>
              </a:rPr>
              <a:t>as</a:t>
            </a:r>
            <a:r>
              <a:rPr dirty="0" sz="3800">
                <a:solidFill>
                  <a:srgbClr val="5E5E5E"/>
                </a:solidFill>
              </a:rPr>
              <a:t>	</a:t>
            </a:r>
            <a:r>
              <a:rPr dirty="0" sz="3800">
                <a:solidFill>
                  <a:srgbClr val="626262"/>
                </a:solidFill>
              </a:rPr>
              <a:t>you</a:t>
            </a:r>
            <a:r>
              <a:rPr dirty="0" sz="3800" spc="355">
                <a:solidFill>
                  <a:srgbClr val="626262"/>
                </a:solidFill>
              </a:rPr>
              <a:t> </a:t>
            </a:r>
            <a:r>
              <a:rPr dirty="0" sz="3800">
                <a:solidFill>
                  <a:srgbClr val="575757"/>
                </a:solidFill>
              </a:rPr>
              <a:t>know</a:t>
            </a:r>
            <a:r>
              <a:rPr dirty="0" sz="3800" spc="470">
                <a:solidFill>
                  <a:srgbClr val="575757"/>
                </a:solidFill>
              </a:rPr>
              <a:t> </a:t>
            </a:r>
            <a:r>
              <a:rPr dirty="0" sz="3800" spc="-10">
                <a:solidFill>
                  <a:srgbClr val="595959"/>
                </a:solidFill>
              </a:rPr>
              <a:t>it....</a:t>
            </a:r>
            <a:endParaRPr sz="3800"/>
          </a:p>
        </p:txBody>
      </p:sp>
      <p:sp>
        <p:nvSpPr>
          <p:cNvPr id="7" name="object 7" descr=""/>
          <p:cNvSpPr txBox="1"/>
          <p:nvPr/>
        </p:nvSpPr>
        <p:spPr>
          <a:xfrm>
            <a:off x="988455" y="1430436"/>
            <a:ext cx="7444105" cy="4474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7655" marR="706755" indent="-262890">
              <a:lnSpc>
                <a:spcPct val="109000"/>
              </a:lnSpc>
              <a:spcBef>
                <a:spcPts val="100"/>
              </a:spcBef>
              <a:tabLst>
                <a:tab pos="294640" algn="l"/>
                <a:tab pos="4743450" algn="l"/>
              </a:tabLst>
            </a:pPr>
            <a:r>
              <a:rPr dirty="0" sz="2150" spc="-50">
                <a:solidFill>
                  <a:srgbClr val="C8460F"/>
                </a:solidFill>
                <a:latin typeface="Times New Roman"/>
                <a:cs typeface="Times New Roman"/>
              </a:rPr>
              <a:t>°</a:t>
            </a:r>
            <a:r>
              <a:rPr dirty="0" sz="2150">
                <a:solidFill>
                  <a:srgbClr val="C8460F"/>
                </a:solidFill>
                <a:latin typeface="Times New Roman"/>
                <a:cs typeface="Times New Roman"/>
              </a:rPr>
              <a:t>		</a:t>
            </a:r>
            <a:r>
              <a:rPr dirty="0" sz="2150" spc="-30">
                <a:latin typeface="Times New Roman"/>
                <a:cs typeface="Times New Roman"/>
              </a:rPr>
              <a:t>You</a:t>
            </a:r>
            <a:r>
              <a:rPr dirty="0" sz="2150" spc="17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have</a:t>
            </a:r>
            <a:r>
              <a:rPr dirty="0" sz="2150" spc="15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7</a:t>
            </a:r>
            <a:r>
              <a:rPr dirty="0" sz="2150" spc="215">
                <a:latin typeface="Times New Roman"/>
                <a:cs typeface="Times New Roman"/>
              </a:rPr>
              <a:t> </a:t>
            </a:r>
            <a:r>
              <a:rPr dirty="0" sz="2150" spc="50">
                <a:latin typeface="Times New Roman"/>
                <a:cs typeface="Times New Roman"/>
              </a:rPr>
              <a:t>minutes</a:t>
            </a:r>
            <a:r>
              <a:rPr dirty="0" sz="2150" spc="20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in</a:t>
            </a:r>
            <a:r>
              <a:rPr dirty="0" sz="2150" spc="22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which</a:t>
            </a:r>
            <a:r>
              <a:rPr dirty="0" sz="2150" spc="15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to</a:t>
            </a:r>
            <a:r>
              <a:rPr dirty="0" sz="2150" spc="185">
                <a:latin typeface="Times New Roman"/>
                <a:cs typeface="Times New Roman"/>
              </a:rPr>
              <a:t> </a:t>
            </a:r>
            <a:r>
              <a:rPr dirty="0" sz="2150" spc="-20">
                <a:latin typeface="Times New Roman"/>
                <a:cs typeface="Times New Roman"/>
              </a:rPr>
              <a:t>draw</a:t>
            </a:r>
            <a:r>
              <a:rPr dirty="0" sz="2150">
                <a:latin typeface="Times New Roman"/>
                <a:cs typeface="Times New Roman"/>
              </a:rPr>
              <a:t>	as</a:t>
            </a:r>
            <a:r>
              <a:rPr dirty="0" sz="2150" spc="23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accurately</a:t>
            </a:r>
            <a:r>
              <a:rPr dirty="0" sz="2150" spc="430">
                <a:latin typeface="Times New Roman"/>
                <a:cs typeface="Times New Roman"/>
              </a:rPr>
              <a:t> </a:t>
            </a:r>
            <a:r>
              <a:rPr dirty="0" sz="2150" spc="25">
                <a:latin typeface="Times New Roman"/>
                <a:cs typeface="Times New Roman"/>
              </a:rPr>
              <a:t>and </a:t>
            </a:r>
            <a:r>
              <a:rPr dirty="0" sz="2150" spc="55">
                <a:latin typeface="Times New Roman"/>
                <a:cs typeface="Times New Roman"/>
              </a:rPr>
              <a:t>completely</a:t>
            </a:r>
            <a:r>
              <a:rPr dirty="0" sz="2150" spc="18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as</a:t>
            </a:r>
            <a:r>
              <a:rPr dirty="0" sz="2150" spc="-1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}'ou</a:t>
            </a:r>
            <a:r>
              <a:rPr dirty="0" sz="2150" spc="140">
                <a:latin typeface="Times New Roman"/>
                <a:cs typeface="Times New Roman"/>
              </a:rPr>
              <a:t> </a:t>
            </a:r>
            <a:r>
              <a:rPr dirty="0" sz="2150" spc="50">
                <a:latin typeface="Times New Roman"/>
                <a:cs typeface="Times New Roman"/>
              </a:rPr>
              <a:t>can,</a:t>
            </a:r>
            <a:r>
              <a:rPr dirty="0" sz="2150" spc="6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</a:t>
            </a:r>
            <a:r>
              <a:rPr dirty="0" sz="2150" spc="13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map</a:t>
            </a:r>
            <a:r>
              <a:rPr dirty="0" sz="2150" spc="14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of</a:t>
            </a:r>
            <a:r>
              <a:rPr dirty="0" sz="2150" spc="165">
                <a:latin typeface="Times New Roman"/>
                <a:cs typeface="Times New Roman"/>
              </a:rPr>
              <a:t> </a:t>
            </a:r>
            <a:r>
              <a:rPr dirty="0" sz="2150" spc="65">
                <a:latin typeface="Times New Roman"/>
                <a:cs typeface="Times New Roman"/>
              </a:rPr>
              <a:t>the</a:t>
            </a:r>
            <a:r>
              <a:rPr dirty="0" sz="2150" spc="170">
                <a:latin typeface="Times New Roman"/>
                <a:cs typeface="Times New Roman"/>
              </a:rPr>
              <a:t> </a:t>
            </a:r>
            <a:r>
              <a:rPr dirty="0" sz="2150" spc="50">
                <a:latin typeface="Times New Roman"/>
                <a:cs typeface="Times New Roman"/>
              </a:rPr>
              <a:t>world.</a:t>
            </a:r>
            <a:endParaRPr sz="2150">
              <a:latin typeface="Times New Roman"/>
              <a:cs typeface="Times New Roman"/>
            </a:endParaRPr>
          </a:p>
          <a:p>
            <a:pPr marL="569595" indent="-223520">
              <a:lnSpc>
                <a:spcPct val="100000"/>
              </a:lnSpc>
              <a:spcBef>
                <a:spcPts val="645"/>
              </a:spcBef>
              <a:buClr>
                <a:srgbClr val="A52F23"/>
              </a:buClr>
              <a:buChar char="•"/>
              <a:tabLst>
                <a:tab pos="569595" algn="l"/>
              </a:tabLst>
            </a:pPr>
            <a:r>
              <a:rPr dirty="0" sz="1950" spc="-10">
                <a:latin typeface="Times New Roman"/>
                <a:cs typeface="Times New Roman"/>
              </a:rPr>
              <a:t>Drank</a:t>
            </a:r>
            <a:r>
              <a:rPr dirty="0" sz="1950" spc="120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is</a:t>
            </a:r>
            <a:r>
              <a:rPr dirty="0" sz="1950" spc="-280">
                <a:latin typeface="Times New Roman"/>
                <a:cs typeface="Times New Roman"/>
              </a:rPr>
              <a:t> </a:t>
            </a:r>
            <a:r>
              <a:rPr dirty="0" sz="1950" spc="60">
                <a:latin typeface="Times New Roman"/>
                <a:cs typeface="Times New Roman"/>
              </a:rPr>
              <a:t>hat</a:t>
            </a:r>
            <a:r>
              <a:rPr dirty="0" sz="1950" spc="25">
                <a:latin typeface="Times New Roman"/>
                <a:cs typeface="Times New Roman"/>
              </a:rPr>
              <a:t> </a:t>
            </a:r>
            <a:r>
              <a:rPr dirty="0" sz="1950" spc="-30">
                <a:latin typeface="Times New Roman"/>
                <a:cs typeface="Times New Roman"/>
              </a:rPr>
              <a:t>)°ou</a:t>
            </a:r>
            <a:r>
              <a:rPr dirty="0" sz="1950" spc="85">
                <a:latin typeface="Times New Roman"/>
                <a:cs typeface="Times New Roman"/>
              </a:rPr>
              <a:t> </a:t>
            </a:r>
            <a:r>
              <a:rPr dirty="0" sz="1950" spc="70">
                <a:latin typeface="Times New Roman"/>
                <a:cs typeface="Times New Roman"/>
              </a:rPr>
              <a:t>can,</a:t>
            </a:r>
            <a:r>
              <a:rPr dirty="0" sz="1950" spc="60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disci»°er</a:t>
            </a:r>
            <a:r>
              <a:rPr dirty="0" sz="1950" spc="150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o</a:t>
            </a:r>
            <a:r>
              <a:rPr dirty="0" sz="1950" spc="95">
                <a:latin typeface="Times New Roman"/>
                <a:cs typeface="Times New Roman"/>
              </a:rPr>
              <a:t> </a:t>
            </a:r>
            <a:r>
              <a:rPr dirty="0" sz="1950" spc="60">
                <a:latin typeface="Times New Roman"/>
                <a:cs typeface="Times New Roman"/>
              </a:rPr>
              <a:t>hat</a:t>
            </a:r>
            <a:r>
              <a:rPr dirty="0" sz="1950" spc="120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you</a:t>
            </a:r>
            <a:r>
              <a:rPr dirty="0" sz="1950" spc="75">
                <a:latin typeface="Times New Roman"/>
                <a:cs typeface="Times New Roman"/>
              </a:rPr>
              <a:t> </a:t>
            </a:r>
            <a:r>
              <a:rPr dirty="0" sz="1950" spc="-25">
                <a:latin typeface="Times New Roman"/>
                <a:cs typeface="Times New Roman"/>
              </a:rPr>
              <a:t>carry°</a:t>
            </a:r>
            <a:r>
              <a:rPr dirty="0" sz="1950" spc="30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or</a:t>
            </a:r>
            <a:r>
              <a:rPr dirty="0" sz="1950" spc="36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d‹)n’t</a:t>
            </a:r>
            <a:r>
              <a:rPr dirty="0" sz="1950" spc="100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carry’</a:t>
            </a:r>
            <a:r>
              <a:rPr dirty="0" sz="1950" spc="-25">
                <a:latin typeface="Times New Roman"/>
                <a:cs typeface="Times New Roman"/>
              </a:rPr>
              <a:t> in</a:t>
            </a:r>
            <a:endParaRPr sz="1950">
              <a:latin typeface="Times New Roman"/>
              <a:cs typeface="Times New Roman"/>
            </a:endParaRPr>
          </a:p>
          <a:p>
            <a:pPr marL="572135">
              <a:lnSpc>
                <a:spcPct val="100000"/>
              </a:lnSpc>
              <a:spcBef>
                <a:spcPts val="160"/>
              </a:spcBef>
            </a:pPr>
            <a:r>
              <a:rPr dirty="0" sz="2050">
                <a:latin typeface="Times New Roman"/>
                <a:cs typeface="Times New Roman"/>
              </a:rPr>
              <a:t>your</a:t>
            </a:r>
            <a:r>
              <a:rPr dirty="0" sz="2050" spc="20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mind</a:t>
            </a:r>
            <a:r>
              <a:rPr dirty="0" sz="2050" spc="21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as</a:t>
            </a:r>
            <a:r>
              <a:rPr dirty="0" sz="2050" spc="8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your</a:t>
            </a:r>
            <a:r>
              <a:rPr dirty="0" sz="2050" spc="229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picture</a:t>
            </a:r>
            <a:r>
              <a:rPr dirty="0" sz="2050" spc="204">
                <a:latin typeface="Times New Roman"/>
                <a:cs typeface="Times New Roman"/>
              </a:rPr>
              <a:t> </a:t>
            </a:r>
            <a:r>
              <a:rPr dirty="0" sz="2050" spc="-145">
                <a:latin typeface="Times New Roman"/>
                <a:cs typeface="Times New Roman"/>
              </a:rPr>
              <a:t>of’</a:t>
            </a:r>
            <a:r>
              <a:rPr dirty="0" sz="2050" spc="-21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the</a:t>
            </a:r>
            <a:r>
              <a:rPr dirty="0" sz="2050" spc="275">
                <a:latin typeface="Times New Roman"/>
                <a:cs typeface="Times New Roman"/>
              </a:rPr>
              <a:t> </a:t>
            </a:r>
            <a:r>
              <a:rPr dirty="0" sz="2050" spc="-10">
                <a:latin typeface="Times New Roman"/>
                <a:cs typeface="Times New Roman"/>
              </a:rPr>
              <a:t>world</a:t>
            </a:r>
            <a:endParaRPr sz="2050">
              <a:latin typeface="Times New Roman"/>
              <a:cs typeface="Times New Roman"/>
            </a:endParaRPr>
          </a:p>
          <a:p>
            <a:pPr marL="291465" indent="-263525">
              <a:lnSpc>
                <a:spcPct val="100000"/>
              </a:lnSpc>
              <a:spcBef>
                <a:spcPts val="865"/>
              </a:spcBef>
              <a:buClr>
                <a:srgbClr val="E23D00"/>
              </a:buClr>
              <a:buChar char="•"/>
              <a:tabLst>
                <a:tab pos="291465" algn="l"/>
              </a:tabLst>
            </a:pPr>
            <a:r>
              <a:rPr dirty="0" sz="2100">
                <a:latin typeface="Cambria"/>
                <a:cs typeface="Cambria"/>
              </a:rPr>
              <a:t>Sharc</a:t>
            </a:r>
            <a:r>
              <a:rPr dirty="0" sz="2100" spc="220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j</a:t>
            </a:r>
            <a:r>
              <a:rPr dirty="0" sz="2100" spc="-85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our</a:t>
            </a:r>
            <a:r>
              <a:rPr dirty="0" sz="2100" spc="110">
                <a:latin typeface="Cambria"/>
                <a:cs typeface="Cambria"/>
              </a:rPr>
              <a:t> </a:t>
            </a:r>
            <a:r>
              <a:rPr dirty="0" sz="2100" spc="-75">
                <a:latin typeface="Cambria"/>
                <a:cs typeface="Cambria"/>
              </a:rPr>
              <a:t>tnap.s</a:t>
            </a:r>
            <a:r>
              <a:rPr dirty="0" sz="2100" spc="240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with</a:t>
            </a:r>
            <a:r>
              <a:rPr dirty="0" sz="2100" spc="180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your</a:t>
            </a:r>
            <a:r>
              <a:rPr dirty="0" sz="2100" spc="150">
                <a:latin typeface="Cambria"/>
                <a:cs typeface="Cambria"/>
              </a:rPr>
              <a:t> </a:t>
            </a:r>
            <a:r>
              <a:rPr dirty="0" sz="2100" spc="-10">
                <a:latin typeface="Cambria"/>
                <a:cs typeface="Cambria"/>
              </a:rPr>
              <a:t>classmates</a:t>
            </a:r>
            <a:endParaRPr sz="2100">
              <a:latin typeface="Cambria"/>
              <a:cs typeface="Cambria"/>
            </a:endParaRPr>
          </a:p>
          <a:p>
            <a:pPr lvl="1" marL="568960" marR="302260" indent="-229235">
              <a:lnSpc>
                <a:spcPct val="103200"/>
              </a:lnSpc>
              <a:spcBef>
                <a:spcPts val="420"/>
              </a:spcBef>
              <a:buChar char="•"/>
              <a:tabLst>
                <a:tab pos="568960" algn="l"/>
                <a:tab pos="572135" algn="l"/>
                <a:tab pos="4103370" algn="l"/>
              </a:tabLst>
            </a:pPr>
            <a:r>
              <a:rPr dirty="0" sz="2100">
                <a:solidFill>
                  <a:srgbClr val="A1261D"/>
                </a:solidFill>
                <a:latin typeface="Cambria"/>
                <a:cs typeface="Cambria"/>
              </a:rPr>
              <a:t>	</a:t>
            </a:r>
            <a:r>
              <a:rPr dirty="0" sz="2100">
                <a:latin typeface="Cambria"/>
                <a:cs typeface="Cambria"/>
              </a:rPr>
              <a:t>Are</a:t>
            </a:r>
            <a:r>
              <a:rPr dirty="0" sz="2100" spc="-35">
                <a:latin typeface="Cambria"/>
                <a:cs typeface="Cambria"/>
              </a:rPr>
              <a:t> </a:t>
            </a:r>
            <a:r>
              <a:rPr dirty="0" sz="2100" spc="-45">
                <a:latin typeface="Cambria"/>
                <a:cs typeface="Cambria"/>
              </a:rPr>
              <a:t>thcy</a:t>
            </a:r>
            <a:r>
              <a:rPr dirty="0" sz="2100" spc="10">
                <a:latin typeface="Cambria"/>
                <a:cs typeface="Cambria"/>
              </a:rPr>
              <a:t> </a:t>
            </a:r>
            <a:r>
              <a:rPr dirty="0" sz="2100" spc="-45">
                <a:latin typeface="Cambria"/>
                <a:cs typeface="Cambria"/>
              </a:rPr>
              <a:t>different</a:t>
            </a:r>
            <a:r>
              <a:rPr dirty="0" sz="2100" spc="60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or</a:t>
            </a:r>
            <a:r>
              <a:rPr dirty="0" sz="2100" spc="5">
                <a:latin typeface="Cambria"/>
                <a:cs typeface="Cambria"/>
              </a:rPr>
              <a:t> </a:t>
            </a:r>
            <a:r>
              <a:rPr dirty="0" sz="2100" spc="-30">
                <a:latin typeface="Cambria"/>
                <a:cs typeface="Cambria"/>
              </a:rPr>
              <a:t>the</a:t>
            </a:r>
            <a:r>
              <a:rPr dirty="0" sz="2100" spc="-5">
                <a:latin typeface="Cambria"/>
                <a:cs typeface="Cambria"/>
              </a:rPr>
              <a:t> </a:t>
            </a:r>
            <a:r>
              <a:rPr dirty="0" sz="2100" spc="-10">
                <a:latin typeface="Cambria"/>
                <a:cs typeface="Cambria"/>
              </a:rPr>
              <a:t>samc?</a:t>
            </a:r>
            <a:r>
              <a:rPr dirty="0" sz="2100">
                <a:latin typeface="Cambria"/>
                <a:cs typeface="Cambria"/>
              </a:rPr>
              <a:t>	Can</a:t>
            </a:r>
            <a:r>
              <a:rPr dirty="0" sz="2100" spc="-15">
                <a:latin typeface="Cambria"/>
                <a:cs typeface="Cambria"/>
              </a:rPr>
              <a:t> </a:t>
            </a:r>
            <a:r>
              <a:rPr dirty="0" sz="2100" spc="-25">
                <a:latin typeface="Cambria"/>
                <a:cs typeface="Cambria"/>
              </a:rPr>
              <a:t>you</a:t>
            </a:r>
            <a:r>
              <a:rPr dirty="0" sz="2100" spc="-40">
                <a:latin typeface="Cambria"/>
                <a:cs typeface="Cambria"/>
              </a:rPr>
              <a:t> </a:t>
            </a:r>
            <a:r>
              <a:rPr dirty="0" sz="2100" spc="-114">
                <a:latin typeface="Cambria"/>
                <a:cs typeface="Cambria"/>
              </a:rPr>
              <a:t>kuggest</a:t>
            </a:r>
            <a:r>
              <a:rPr dirty="0" sz="2100" spc="100">
                <a:latin typeface="Cambria"/>
                <a:cs typeface="Cambria"/>
              </a:rPr>
              <a:t> </a:t>
            </a:r>
            <a:r>
              <a:rPr dirty="0" sz="2100" spc="-90">
                <a:latin typeface="Cambria"/>
                <a:cs typeface="Cambria"/>
              </a:rPr>
              <a:t>reasons</a:t>
            </a:r>
            <a:r>
              <a:rPr dirty="0" sz="2100" spc="50">
                <a:latin typeface="Cambria"/>
                <a:cs typeface="Cambria"/>
              </a:rPr>
              <a:t> </a:t>
            </a:r>
            <a:r>
              <a:rPr dirty="0" sz="2100" spc="-25">
                <a:latin typeface="Cambria"/>
                <a:cs typeface="Cambria"/>
              </a:rPr>
              <a:t>for </a:t>
            </a:r>
            <a:r>
              <a:rPr dirty="0" sz="2100" spc="-40">
                <a:latin typeface="Cambria"/>
                <a:cs typeface="Cambria"/>
              </a:rPr>
              <a:t>thcsc</a:t>
            </a:r>
            <a:r>
              <a:rPr dirty="0" sz="2100" spc="-5">
                <a:latin typeface="Cambria"/>
                <a:cs typeface="Cambria"/>
              </a:rPr>
              <a:t> </a:t>
            </a:r>
            <a:r>
              <a:rPr dirty="0" sz="2100" spc="-25">
                <a:latin typeface="Cambria"/>
                <a:cs typeface="Cambria"/>
              </a:rPr>
              <a:t>diffcrcnccs</a:t>
            </a:r>
            <a:r>
              <a:rPr dirty="0" sz="2100" spc="75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or</a:t>
            </a:r>
            <a:r>
              <a:rPr dirty="0" sz="2100" spc="-60">
                <a:latin typeface="Cambria"/>
                <a:cs typeface="Cambria"/>
              </a:rPr>
              <a:t> </a:t>
            </a:r>
            <a:r>
              <a:rPr dirty="0" sz="2100" spc="-10">
                <a:latin typeface="Cambria"/>
                <a:cs typeface="Cambria"/>
              </a:rPr>
              <a:t>similarities?</a:t>
            </a:r>
            <a:endParaRPr sz="2100">
              <a:latin typeface="Cambria"/>
              <a:cs typeface="Cambria"/>
            </a:endParaRPr>
          </a:p>
          <a:p>
            <a:pPr marL="283210" marR="17780" indent="-255904">
              <a:lnSpc>
                <a:spcPct val="110200"/>
              </a:lnSpc>
              <a:spcBef>
                <a:spcPts val="600"/>
              </a:spcBef>
              <a:buChar char="•"/>
              <a:tabLst>
                <a:tab pos="283210" algn="l"/>
                <a:tab pos="305435" algn="l"/>
              </a:tabLst>
            </a:pPr>
            <a:r>
              <a:rPr dirty="0" sz="2100">
                <a:solidFill>
                  <a:srgbClr val="E23D00"/>
                </a:solidFill>
                <a:latin typeface="Cambria"/>
                <a:cs typeface="Cambria"/>
              </a:rPr>
              <a:t>	</a:t>
            </a:r>
            <a:r>
              <a:rPr dirty="0" sz="2100">
                <a:latin typeface="Cambria"/>
                <a:cs typeface="Cambria"/>
              </a:rPr>
              <a:t>As</a:t>
            </a:r>
            <a:r>
              <a:rPr dirty="0" sz="2100" spc="-10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an</a:t>
            </a:r>
            <a:r>
              <a:rPr dirty="0" sz="2100" spc="110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International</a:t>
            </a:r>
            <a:r>
              <a:rPr dirty="0" sz="2100" spc="305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.studcnt,</a:t>
            </a:r>
            <a:r>
              <a:rPr dirty="0" sz="2100" spc="180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you</a:t>
            </a:r>
            <a:r>
              <a:rPr dirty="0" sz="2100" spc="140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show</a:t>
            </a:r>
            <a:r>
              <a:rPr dirty="0" sz="2100" spc="170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in</a:t>
            </a:r>
            <a:r>
              <a:rPr dirty="0" sz="2100" spc="180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your</a:t>
            </a:r>
            <a:r>
              <a:rPr dirty="0" sz="2100" spc="114">
                <a:latin typeface="Cambria"/>
                <a:cs typeface="Cambria"/>
              </a:rPr>
              <a:t> </a:t>
            </a:r>
            <a:r>
              <a:rPr dirty="0" sz="2100" spc="-125">
                <a:latin typeface="Cambria"/>
                <a:cs typeface="Cambria"/>
              </a:rPr>
              <a:t>draw</a:t>
            </a:r>
            <a:r>
              <a:rPr dirty="0" sz="2100" spc="-15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ing</a:t>
            </a:r>
            <a:r>
              <a:rPr dirty="0" sz="2100" spc="100">
                <a:latin typeface="Cambria"/>
                <a:cs typeface="Cambria"/>
              </a:rPr>
              <a:t> </a:t>
            </a:r>
            <a:r>
              <a:rPr dirty="0" sz="2100" spc="-20">
                <a:latin typeface="Cambria"/>
                <a:cs typeface="Cambria"/>
              </a:rPr>
              <a:t>sotnc </a:t>
            </a:r>
            <a:r>
              <a:rPr dirty="0" sz="2100" spc="75">
                <a:latin typeface="Cambria"/>
                <a:cs typeface="Cambria"/>
              </a:rPr>
              <a:t>of</a:t>
            </a:r>
            <a:r>
              <a:rPr dirty="0" sz="2100" spc="170">
                <a:latin typeface="Cambria"/>
                <a:cs typeface="Cambria"/>
              </a:rPr>
              <a:t> </a:t>
            </a:r>
            <a:r>
              <a:rPr dirty="0" sz="2100" spc="-100">
                <a:latin typeface="Cambria"/>
                <a:cs typeface="Cambria"/>
              </a:rPr>
              <a:t>)•our</a:t>
            </a:r>
            <a:r>
              <a:rPr dirty="0" sz="2100" spc="220">
                <a:latin typeface="Cambria"/>
                <a:cs typeface="Cambria"/>
              </a:rPr>
              <a:t> </a:t>
            </a:r>
            <a:r>
              <a:rPr dirty="0" sz="2100" spc="-120">
                <a:latin typeface="Cambria"/>
                <a:cs typeface="Cambria"/>
              </a:rPr>
              <a:t>ow</a:t>
            </a:r>
            <a:r>
              <a:rPr dirty="0" sz="2100" spc="-140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n</a:t>
            </a:r>
            <a:r>
              <a:rPr dirty="0" sz="2100" spc="120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perspectires</a:t>
            </a:r>
            <a:r>
              <a:rPr dirty="0" sz="2100" spc="310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on</a:t>
            </a:r>
            <a:r>
              <a:rPr dirty="0" sz="2100" spc="100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the</a:t>
            </a:r>
            <a:r>
              <a:rPr dirty="0" sz="2100" spc="195">
                <a:latin typeface="Cambria"/>
                <a:cs typeface="Cambria"/>
              </a:rPr>
              <a:t> </a:t>
            </a:r>
            <a:r>
              <a:rPr dirty="0" sz="2100" spc="-10">
                <a:latin typeface="Cambria"/>
                <a:cs typeface="Cambria"/>
              </a:rPr>
              <a:t>world</a:t>
            </a:r>
            <a:endParaRPr sz="2100">
              <a:latin typeface="Cambria"/>
              <a:cs typeface="Cambria"/>
            </a:endParaRPr>
          </a:p>
          <a:p>
            <a:pPr lvl="1" marL="570230" indent="-224790">
              <a:lnSpc>
                <a:spcPct val="100000"/>
              </a:lnSpc>
              <a:spcBef>
                <a:spcPts val="590"/>
              </a:spcBef>
              <a:buClr>
                <a:srgbClr val="A1261C"/>
              </a:buClr>
              <a:buChar char="•"/>
              <a:tabLst>
                <a:tab pos="570230" algn="l"/>
                <a:tab pos="5288915" algn="l"/>
              </a:tabLst>
            </a:pPr>
            <a:r>
              <a:rPr dirty="0" sz="2050">
                <a:latin typeface="Times New Roman"/>
                <a:cs typeface="Times New Roman"/>
              </a:rPr>
              <a:t>What</a:t>
            </a:r>
            <a:r>
              <a:rPr dirty="0" sz="2050" spc="195">
                <a:latin typeface="Times New Roman"/>
                <a:cs typeface="Times New Roman"/>
              </a:rPr>
              <a:t> </a:t>
            </a:r>
            <a:r>
              <a:rPr dirty="0" sz="2050" spc="50">
                <a:latin typeface="Times New Roman"/>
                <a:cs typeface="Times New Roman"/>
              </a:rPr>
              <a:t>part</a:t>
            </a:r>
            <a:r>
              <a:rPr dirty="0" sz="2050" spc="12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of</a:t>
            </a:r>
            <a:r>
              <a:rPr dirty="0" sz="2050" spc="19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the</a:t>
            </a:r>
            <a:r>
              <a:rPr dirty="0" sz="2050" spc="25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world</a:t>
            </a:r>
            <a:r>
              <a:rPr dirty="0" sz="2050" spc="13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is</a:t>
            </a:r>
            <a:r>
              <a:rPr dirty="0" sz="2050" spc="1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in</a:t>
            </a:r>
            <a:r>
              <a:rPr dirty="0" sz="2050" spc="114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the</a:t>
            </a:r>
            <a:r>
              <a:rPr dirty="0" sz="2050" spc="190">
                <a:latin typeface="Times New Roman"/>
                <a:cs typeface="Times New Roman"/>
              </a:rPr>
              <a:t> </a:t>
            </a:r>
            <a:r>
              <a:rPr dirty="0" sz="2050" spc="50">
                <a:latin typeface="Times New Roman"/>
                <a:cs typeface="Times New Roman"/>
              </a:rPr>
              <a:t>ccntrc</a:t>
            </a:r>
            <a:r>
              <a:rPr dirty="0" sz="2050" spc="135">
                <a:latin typeface="Times New Roman"/>
                <a:cs typeface="Times New Roman"/>
              </a:rPr>
              <a:t> </a:t>
            </a:r>
            <a:r>
              <a:rPr dirty="0" sz="2050" spc="-25">
                <a:latin typeface="Times New Roman"/>
                <a:cs typeface="Times New Roman"/>
              </a:rPr>
              <a:t>or</a:t>
            </a:r>
            <a:r>
              <a:rPr dirty="0" sz="2050">
                <a:latin typeface="Times New Roman"/>
                <a:cs typeface="Times New Roman"/>
              </a:rPr>
              <a:t>	our</a:t>
            </a:r>
            <a:r>
              <a:rPr dirty="0" sz="2050" spc="290">
                <a:latin typeface="Times New Roman"/>
                <a:cs typeface="Times New Roman"/>
              </a:rPr>
              <a:t> </a:t>
            </a:r>
            <a:r>
              <a:rPr dirty="0" sz="2050" spc="-20">
                <a:latin typeface="Times New Roman"/>
                <a:cs typeface="Times New Roman"/>
              </a:rPr>
              <a:t>map?</a:t>
            </a:r>
            <a:endParaRPr sz="2050">
              <a:latin typeface="Times New Roman"/>
              <a:cs typeface="Times New Roman"/>
            </a:endParaRPr>
          </a:p>
          <a:p>
            <a:pPr lvl="1" marL="580390" indent="-238760">
              <a:lnSpc>
                <a:spcPct val="100000"/>
              </a:lnSpc>
              <a:spcBef>
                <a:spcPts val="660"/>
              </a:spcBef>
              <a:buClr>
                <a:srgbClr val="A8241C"/>
              </a:buClr>
              <a:buChar char="•"/>
              <a:tabLst>
                <a:tab pos="580390" algn="l"/>
              </a:tabLst>
            </a:pPr>
            <a:r>
              <a:rPr dirty="0" sz="1950">
                <a:latin typeface="Cambria"/>
                <a:cs typeface="Cambria"/>
              </a:rPr>
              <a:t>What</a:t>
            </a:r>
            <a:r>
              <a:rPr dirty="0" sz="1950" spc="105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parts</a:t>
            </a:r>
            <a:r>
              <a:rPr dirty="0" sz="1950" spc="5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have</a:t>
            </a:r>
            <a:r>
              <a:rPr dirty="0" sz="1950" spc="160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you</a:t>
            </a:r>
            <a:r>
              <a:rPr dirty="0" sz="1950" spc="120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Frau</a:t>
            </a:r>
            <a:r>
              <a:rPr dirty="0" sz="1950" spc="-95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n</a:t>
            </a:r>
            <a:r>
              <a:rPr dirty="0" sz="1950" spc="170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in</a:t>
            </a:r>
            <a:r>
              <a:rPr dirty="0" sz="1950" spc="60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greatest</a:t>
            </a:r>
            <a:r>
              <a:rPr dirty="0" sz="1950" spc="210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detail?</a:t>
            </a:r>
            <a:r>
              <a:rPr dirty="0" sz="1950" spc="415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What</a:t>
            </a:r>
            <a:r>
              <a:rPr dirty="0" sz="1950" spc="130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parts</a:t>
            </a:r>
            <a:r>
              <a:rPr dirty="0" sz="1950" spc="5">
                <a:latin typeface="Cambria"/>
                <a:cs typeface="Cambria"/>
              </a:rPr>
              <a:t> </a:t>
            </a:r>
            <a:r>
              <a:rPr dirty="0" sz="1950" spc="-20">
                <a:latin typeface="Cambria"/>
                <a:cs typeface="Cambria"/>
              </a:rPr>
              <a:t>have</a:t>
            </a:r>
            <a:endParaRPr sz="1950">
              <a:latin typeface="Cambria"/>
              <a:cs typeface="Cambria"/>
            </a:endParaRPr>
          </a:p>
          <a:p>
            <a:pPr marL="644525">
              <a:lnSpc>
                <a:spcPct val="100000"/>
              </a:lnSpc>
              <a:spcBef>
                <a:spcPts val="365"/>
              </a:spcBef>
            </a:pPr>
            <a:r>
              <a:rPr dirty="0" baseline="16516" sz="2775" spc="-15">
                <a:latin typeface="Cambria"/>
                <a:cs typeface="Cambria"/>
              </a:rPr>
              <a:t>ra</a:t>
            </a:r>
            <a:r>
              <a:rPr dirty="0" sz="1850" spc="-10">
                <a:latin typeface="Cambria"/>
                <a:cs typeface="Cambria"/>
              </a:rPr>
              <a:t>u</a:t>
            </a:r>
            <a:r>
              <a:rPr dirty="0" sz="1850" spc="145">
                <a:latin typeface="Cambria"/>
                <a:cs typeface="Cambria"/>
              </a:rPr>
              <a:t> </a:t>
            </a:r>
            <a:r>
              <a:rPr dirty="0" baseline="1501" sz="2775" spc="97">
                <a:latin typeface="Cambria"/>
                <a:cs typeface="Cambria"/>
              </a:rPr>
              <a:t>eren</a:t>
            </a:r>
            <a:r>
              <a:rPr dirty="0" baseline="1501" sz="2775" spc="225">
                <a:latin typeface="Cambria"/>
                <a:cs typeface="Cambria"/>
              </a:rPr>
              <a:t> </a:t>
            </a:r>
            <a:r>
              <a:rPr dirty="0" baseline="1501" sz="2775">
                <a:latin typeface="Cambria"/>
                <a:cs typeface="Cambria"/>
              </a:rPr>
              <a:t>drau°n</a:t>
            </a:r>
            <a:r>
              <a:rPr dirty="0" baseline="1501" sz="2775" spc="202">
                <a:latin typeface="Cambria"/>
                <a:cs typeface="Cambria"/>
              </a:rPr>
              <a:t> </a:t>
            </a:r>
            <a:r>
              <a:rPr dirty="0" baseline="1501" sz="2775" spc="82">
                <a:latin typeface="Cambria"/>
                <a:cs typeface="Cambria"/>
              </a:rPr>
              <a:t>in</a:t>
            </a:r>
            <a:r>
              <a:rPr dirty="0" baseline="1501" sz="2775" spc="120">
                <a:latin typeface="Cambria"/>
                <a:cs typeface="Cambria"/>
              </a:rPr>
              <a:t> </a:t>
            </a:r>
            <a:r>
              <a:rPr dirty="0" baseline="1501" sz="2775" spc="75">
                <a:latin typeface="Cambria"/>
                <a:cs typeface="Cambria"/>
              </a:rPr>
              <a:t>little</a:t>
            </a:r>
            <a:r>
              <a:rPr dirty="0" baseline="1501" sz="2775" spc="225">
                <a:latin typeface="Cambria"/>
                <a:cs typeface="Cambria"/>
              </a:rPr>
              <a:t> </a:t>
            </a:r>
            <a:r>
              <a:rPr dirty="0" baseline="1501" sz="2775">
                <a:latin typeface="Cambria"/>
                <a:cs typeface="Cambria"/>
              </a:rPr>
              <a:t>cletail</a:t>
            </a:r>
            <a:r>
              <a:rPr dirty="0" baseline="1501" sz="2775" spc="397">
                <a:latin typeface="Cambria"/>
                <a:cs typeface="Cambria"/>
              </a:rPr>
              <a:t> </a:t>
            </a:r>
            <a:r>
              <a:rPr dirty="0" baseline="1501" sz="2775" spc="75">
                <a:latin typeface="Cambria"/>
                <a:cs typeface="Cambria"/>
              </a:rPr>
              <a:t>or</a:t>
            </a:r>
            <a:r>
              <a:rPr dirty="0" baseline="1501" sz="2775" spc="195">
                <a:latin typeface="Cambria"/>
                <a:cs typeface="Cambria"/>
              </a:rPr>
              <a:t> </a:t>
            </a:r>
            <a:r>
              <a:rPr dirty="0" baseline="1501" sz="2775">
                <a:latin typeface="Cambria"/>
                <a:cs typeface="Cambria"/>
              </a:rPr>
              <a:t>left</a:t>
            </a:r>
            <a:r>
              <a:rPr dirty="0" baseline="1501" sz="2775" spc="240">
                <a:latin typeface="Cambria"/>
                <a:cs typeface="Cambria"/>
              </a:rPr>
              <a:t> </a:t>
            </a:r>
            <a:r>
              <a:rPr dirty="0" baseline="1501" sz="2775" spc="-30">
                <a:latin typeface="Cambria"/>
                <a:cs typeface="Cambria"/>
              </a:rPr>
              <a:t>out?</a:t>
            </a:r>
            <a:endParaRPr baseline="1501" sz="2775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507" y="62508"/>
            <a:ext cx="9018983" cy="670619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18" y="690513"/>
            <a:ext cx="5761990" cy="6286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950" spc="60"/>
              <a:t>Maps</a:t>
            </a:r>
            <a:r>
              <a:rPr dirty="0" sz="3950" spc="170"/>
              <a:t> </a:t>
            </a:r>
            <a:r>
              <a:rPr dirty="0" sz="3950">
                <a:solidFill>
                  <a:srgbClr val="575757"/>
                </a:solidFill>
              </a:rPr>
              <a:t>from</a:t>
            </a:r>
            <a:r>
              <a:rPr dirty="0" sz="3950" spc="190">
                <a:solidFill>
                  <a:srgbClr val="575757"/>
                </a:solidFill>
              </a:rPr>
              <a:t> </a:t>
            </a:r>
            <a:r>
              <a:rPr dirty="0" sz="3950">
                <a:solidFill>
                  <a:srgbClr val="525252"/>
                </a:solidFill>
              </a:rPr>
              <a:t>around</a:t>
            </a:r>
            <a:r>
              <a:rPr dirty="0" sz="3950" spc="305">
                <a:solidFill>
                  <a:srgbClr val="525252"/>
                </a:solidFill>
              </a:rPr>
              <a:t> </a:t>
            </a:r>
            <a:r>
              <a:rPr dirty="0" sz="3950">
                <a:solidFill>
                  <a:srgbClr val="595959"/>
                </a:solidFill>
              </a:rPr>
              <a:t>the</a:t>
            </a:r>
            <a:r>
              <a:rPr dirty="0" sz="3950" spc="180">
                <a:solidFill>
                  <a:srgbClr val="595959"/>
                </a:solidFill>
              </a:rPr>
              <a:t> </a:t>
            </a:r>
            <a:r>
              <a:rPr dirty="0" sz="3950" spc="-75">
                <a:solidFill>
                  <a:srgbClr val="575757"/>
                </a:solidFill>
              </a:rPr>
              <a:t>worl</a:t>
            </a:r>
            <a:endParaRPr sz="3950"/>
          </a:p>
        </p:txBody>
      </p:sp>
      <p:sp>
        <p:nvSpPr>
          <p:cNvPr id="4" name="object 4" descr=""/>
          <p:cNvSpPr txBox="1"/>
          <p:nvPr/>
        </p:nvSpPr>
        <p:spPr>
          <a:xfrm>
            <a:off x="683950" y="4089887"/>
            <a:ext cx="6971665" cy="1726564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590550" algn="l"/>
              </a:tabLst>
            </a:pPr>
            <a:r>
              <a:rPr dirty="0" sz="2150" spc="-25">
                <a:latin typeface="Cambria"/>
                <a:cs typeface="Cambria"/>
              </a:rPr>
              <a:t>The</a:t>
            </a:r>
            <a:r>
              <a:rPr dirty="0" sz="2150">
                <a:latin typeface="Cambria"/>
                <a:cs typeface="Cambria"/>
              </a:rPr>
              <a:t>	maps</a:t>
            </a:r>
            <a:r>
              <a:rPr dirty="0" sz="2150" spc="295">
                <a:latin typeface="Cambria"/>
                <a:cs typeface="Cambria"/>
              </a:rPr>
              <a:t> </a:t>
            </a:r>
            <a:r>
              <a:rPr dirty="0" sz="2150" spc="65">
                <a:latin typeface="Cambria"/>
                <a:cs typeface="Cambria"/>
              </a:rPr>
              <a:t>abet</a:t>
            </a:r>
            <a:r>
              <a:rPr dirty="0" sz="2150" spc="-100">
                <a:latin typeface="Cambria"/>
                <a:cs typeface="Cambria"/>
              </a:rPr>
              <a:t> </a:t>
            </a:r>
            <a:r>
              <a:rPr dirty="0" sz="2150" spc="55">
                <a:latin typeface="Cambria"/>
                <a:cs typeface="Cambria"/>
              </a:rPr>
              <a:t>c</a:t>
            </a:r>
            <a:r>
              <a:rPr dirty="0" sz="2150" spc="375">
                <a:latin typeface="Cambria"/>
                <a:cs typeface="Cambria"/>
              </a:rPr>
              <a:t> </a:t>
            </a:r>
            <a:r>
              <a:rPr dirty="0" sz="2150">
                <a:latin typeface="Cambria"/>
                <a:cs typeface="Cambria"/>
              </a:rPr>
              <a:t>were</a:t>
            </a:r>
            <a:r>
              <a:rPr dirty="0" sz="2150" spc="285">
                <a:latin typeface="Cambria"/>
                <a:cs typeface="Cambria"/>
              </a:rPr>
              <a:t> </a:t>
            </a:r>
            <a:r>
              <a:rPr dirty="0" sz="2150" spc="55">
                <a:latin typeface="Cambria"/>
                <a:cs typeface="Cambria"/>
              </a:rPr>
              <a:t>drawn</a:t>
            </a:r>
            <a:r>
              <a:rPr dirty="0" sz="2150" spc="265">
                <a:latin typeface="Cambria"/>
                <a:cs typeface="Cambria"/>
              </a:rPr>
              <a:t> </a:t>
            </a:r>
            <a:r>
              <a:rPr dirty="0" sz="2150">
                <a:latin typeface="Cambria"/>
                <a:cs typeface="Cambria"/>
              </a:rPr>
              <a:t>by</a:t>
            </a:r>
            <a:r>
              <a:rPr dirty="0" sz="2150" spc="340">
                <a:latin typeface="Cambria"/>
                <a:cs typeface="Cambria"/>
              </a:rPr>
              <a:t> </a:t>
            </a:r>
            <a:r>
              <a:rPr dirty="0" sz="2150">
                <a:latin typeface="Cambria"/>
                <a:cs typeface="Cambria"/>
              </a:rPr>
              <a:t>students</a:t>
            </a:r>
            <a:r>
              <a:rPr dirty="0" sz="2150" spc="330">
                <a:latin typeface="Cambria"/>
                <a:cs typeface="Cambria"/>
              </a:rPr>
              <a:t> </a:t>
            </a:r>
            <a:r>
              <a:rPr dirty="0" sz="2150" spc="114">
                <a:latin typeface="Cambria"/>
                <a:cs typeface="Cambria"/>
              </a:rPr>
              <a:t>from</a:t>
            </a:r>
            <a:r>
              <a:rPr dirty="0" sz="2150" spc="180">
                <a:latin typeface="Cambria"/>
                <a:cs typeface="Cambria"/>
              </a:rPr>
              <a:t> </a:t>
            </a:r>
            <a:r>
              <a:rPr dirty="0" sz="2150" spc="55">
                <a:latin typeface="Cambria"/>
                <a:cs typeface="Cambria"/>
              </a:rPr>
              <a:t>Japan,</a:t>
            </a:r>
            <a:endParaRPr sz="2150">
              <a:latin typeface="Cambria"/>
              <a:cs typeface="Cambria"/>
            </a:endParaRPr>
          </a:p>
          <a:p>
            <a:pPr marL="22225">
              <a:lnSpc>
                <a:spcPct val="100000"/>
              </a:lnSpc>
              <a:spcBef>
                <a:spcPts val="695"/>
              </a:spcBef>
            </a:pPr>
            <a:r>
              <a:rPr dirty="0" sz="2250">
                <a:latin typeface="Cambria"/>
                <a:cs typeface="Cambria"/>
              </a:rPr>
              <a:t>Greenland,</a:t>
            </a:r>
            <a:r>
              <a:rPr dirty="0" sz="2250" spc="375">
                <a:latin typeface="Cambria"/>
                <a:cs typeface="Cambria"/>
              </a:rPr>
              <a:t> </a:t>
            </a:r>
            <a:r>
              <a:rPr dirty="0" sz="2250">
                <a:latin typeface="Cambria"/>
                <a:cs typeface="Cambria"/>
              </a:rPr>
              <a:t>Italy,</a:t>
            </a:r>
            <a:r>
              <a:rPr dirty="0" sz="2250" spc="360">
                <a:latin typeface="Cambria"/>
                <a:cs typeface="Cambria"/>
              </a:rPr>
              <a:t> </a:t>
            </a:r>
            <a:r>
              <a:rPr dirty="0" sz="2250">
                <a:latin typeface="Cambria"/>
                <a:cs typeface="Cambria"/>
              </a:rPr>
              <a:t>Costa</a:t>
            </a:r>
            <a:r>
              <a:rPr dirty="0" sz="2250" spc="254">
                <a:latin typeface="Cambria"/>
                <a:cs typeface="Cambria"/>
              </a:rPr>
              <a:t> </a:t>
            </a:r>
            <a:r>
              <a:rPr dirty="0" sz="2250" spc="65">
                <a:latin typeface="Cambria"/>
                <a:cs typeface="Cambria"/>
              </a:rPr>
              <a:t>Rica</a:t>
            </a:r>
            <a:r>
              <a:rPr dirty="0" sz="2250" spc="270">
                <a:latin typeface="Cambria"/>
                <a:cs typeface="Cambria"/>
              </a:rPr>
              <a:t> </a:t>
            </a:r>
            <a:r>
              <a:rPr dirty="0" sz="2250">
                <a:latin typeface="Cambria"/>
                <a:cs typeface="Cambria"/>
              </a:rPr>
              <a:t>and</a:t>
            </a:r>
            <a:r>
              <a:rPr dirty="0" sz="2250" spc="325">
                <a:latin typeface="Cambria"/>
                <a:cs typeface="Cambria"/>
              </a:rPr>
              <a:t> </a:t>
            </a:r>
            <a:r>
              <a:rPr dirty="0" sz="2250" spc="-10">
                <a:latin typeface="Cambria"/>
                <a:cs typeface="Cambria"/>
              </a:rPr>
              <a:t>Canada.</a:t>
            </a:r>
            <a:endParaRPr sz="22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410"/>
              </a:spcBef>
            </a:pPr>
            <a:endParaRPr sz="2250">
              <a:latin typeface="Cambria"/>
              <a:cs typeface="Cambria"/>
            </a:endParaRPr>
          </a:p>
          <a:p>
            <a:pPr marL="22225">
              <a:lnSpc>
                <a:spcPct val="100000"/>
              </a:lnSpc>
              <a:spcBef>
                <a:spcPts val="5"/>
              </a:spcBef>
            </a:pPr>
            <a:r>
              <a:rPr dirty="0" sz="2250" spc="114">
                <a:latin typeface="Cambria"/>
                <a:cs typeface="Cambria"/>
              </a:rPr>
              <a:t>Can</a:t>
            </a:r>
            <a:r>
              <a:rPr dirty="0" sz="2250" spc="200">
                <a:latin typeface="Cambria"/>
                <a:cs typeface="Cambria"/>
              </a:rPr>
              <a:t> </a:t>
            </a:r>
            <a:r>
              <a:rPr dirty="0" sz="2250">
                <a:latin typeface="Cambria"/>
                <a:cs typeface="Cambria"/>
              </a:rPr>
              <a:t>you</a:t>
            </a:r>
            <a:r>
              <a:rPr dirty="0" sz="2250" spc="225">
                <a:latin typeface="Cambria"/>
                <a:cs typeface="Cambria"/>
              </a:rPr>
              <a:t> </a:t>
            </a:r>
            <a:r>
              <a:rPr dirty="0" sz="2250">
                <a:latin typeface="Cambria"/>
                <a:cs typeface="Cambria"/>
              </a:rPr>
              <a:t>match</a:t>
            </a:r>
            <a:r>
              <a:rPr dirty="0" sz="2250" spc="245">
                <a:latin typeface="Cambria"/>
                <a:cs typeface="Cambria"/>
              </a:rPr>
              <a:t> </a:t>
            </a:r>
            <a:r>
              <a:rPr dirty="0" sz="2250">
                <a:latin typeface="Cambria"/>
                <a:cs typeface="Cambria"/>
              </a:rPr>
              <a:t>the</a:t>
            </a:r>
            <a:r>
              <a:rPr dirty="0" sz="2250" spc="85">
                <a:latin typeface="Cambria"/>
                <a:cs typeface="Cambria"/>
              </a:rPr>
              <a:t> </a:t>
            </a:r>
            <a:r>
              <a:rPr dirty="0" sz="2250">
                <a:latin typeface="Cambria"/>
                <a:cs typeface="Cambria"/>
              </a:rPr>
              <a:t>most</a:t>
            </a:r>
            <a:r>
              <a:rPr dirty="0" sz="2250" spc="240">
                <a:latin typeface="Cambria"/>
                <a:cs typeface="Cambria"/>
              </a:rPr>
              <a:t> </a:t>
            </a:r>
            <a:r>
              <a:rPr dirty="0" sz="2250" spc="-60">
                <a:latin typeface="Cambria"/>
                <a:cs typeface="Cambria"/>
              </a:rPr>
              <a:t>likelJ•</a:t>
            </a:r>
            <a:r>
              <a:rPr dirty="0" sz="2250" spc="60">
                <a:latin typeface="Cambria"/>
                <a:cs typeface="Cambria"/>
              </a:rPr>
              <a:t> </a:t>
            </a:r>
            <a:r>
              <a:rPr dirty="0" sz="2250">
                <a:latin typeface="Cambria"/>
                <a:cs typeface="Cambria"/>
              </a:rPr>
              <a:t>map</a:t>
            </a:r>
            <a:r>
              <a:rPr dirty="0" sz="2250" spc="295">
                <a:latin typeface="Cambria"/>
                <a:cs typeface="Cambria"/>
              </a:rPr>
              <a:t> </a:t>
            </a:r>
            <a:r>
              <a:rPr dirty="0" sz="2250">
                <a:latin typeface="Cambria"/>
                <a:cs typeface="Cambria"/>
              </a:rPr>
              <a:t>with</a:t>
            </a:r>
            <a:r>
              <a:rPr dirty="0" sz="2250" spc="215">
                <a:latin typeface="Cambria"/>
                <a:cs typeface="Cambria"/>
              </a:rPr>
              <a:t> </a:t>
            </a:r>
            <a:r>
              <a:rPr dirty="0" sz="2250">
                <a:latin typeface="Cambria"/>
                <a:cs typeface="Cambria"/>
              </a:rPr>
              <a:t>each</a:t>
            </a:r>
            <a:r>
              <a:rPr dirty="0" sz="2250" spc="225">
                <a:latin typeface="Cambria"/>
                <a:cs typeface="Cambria"/>
              </a:rPr>
              <a:t> </a:t>
            </a:r>
            <a:r>
              <a:rPr dirty="0" sz="2250" spc="-10">
                <a:latin typeface="Cambria"/>
                <a:cs typeface="Cambria"/>
              </a:rPr>
              <a:t>student?</a:t>
            </a:r>
            <a:endParaRPr sz="22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507" y="6500812"/>
            <a:ext cx="9001125" cy="276820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80367" y="53578"/>
            <a:ext cx="8977630" cy="6492240"/>
            <a:chOff x="80367" y="53578"/>
            <a:chExt cx="8977630" cy="649224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367" y="53578"/>
              <a:ext cx="8965406" cy="223242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81855" y="264914"/>
              <a:ext cx="0" cy="6227445"/>
            </a:xfrm>
            <a:custGeom>
              <a:avLst/>
              <a:gdLst/>
              <a:ahLst/>
              <a:cxnLst/>
              <a:rect l="l" t="t" r="r" b="b"/>
              <a:pathLst>
                <a:path w="0" h="6227445">
                  <a:moveTo>
                    <a:pt x="0" y="62269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8484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056192" y="238125"/>
              <a:ext cx="0" cy="6307455"/>
            </a:xfrm>
            <a:custGeom>
              <a:avLst/>
              <a:gdLst/>
              <a:ahLst/>
              <a:cxnLst/>
              <a:rect l="l" t="t" r="r" b="b"/>
              <a:pathLst>
                <a:path w="0" h="6307455">
                  <a:moveTo>
                    <a:pt x="0" y="630733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48484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79672" y="682574"/>
            <a:ext cx="5574030" cy="6432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50"/>
              <a:t>Your</a:t>
            </a:r>
            <a:r>
              <a:rPr dirty="0" sz="4050" spc="10"/>
              <a:t> </a:t>
            </a:r>
            <a:r>
              <a:rPr dirty="0" sz="4050">
                <a:solidFill>
                  <a:srgbClr val="595959"/>
                </a:solidFill>
              </a:rPr>
              <a:t>picture</a:t>
            </a:r>
            <a:r>
              <a:rPr dirty="0" sz="4050" spc="55">
                <a:solidFill>
                  <a:srgbClr val="595959"/>
                </a:solidFill>
              </a:rPr>
              <a:t> </a:t>
            </a:r>
            <a:r>
              <a:rPr dirty="0" sz="4050">
                <a:solidFill>
                  <a:srgbClr val="606060"/>
                </a:solidFill>
              </a:rPr>
              <a:t>of</a:t>
            </a:r>
            <a:r>
              <a:rPr dirty="0" sz="4050" spc="-90">
                <a:solidFill>
                  <a:srgbClr val="606060"/>
                </a:solidFill>
              </a:rPr>
              <a:t> </a:t>
            </a:r>
            <a:r>
              <a:rPr dirty="0" sz="4050">
                <a:solidFill>
                  <a:srgbClr val="606060"/>
                </a:solidFill>
              </a:rPr>
              <a:t>the</a:t>
            </a:r>
            <a:r>
              <a:rPr dirty="0" sz="4050" spc="-55">
                <a:solidFill>
                  <a:srgbClr val="606060"/>
                </a:solidFill>
              </a:rPr>
              <a:t> </a:t>
            </a:r>
            <a:r>
              <a:rPr dirty="0" sz="4050" spc="-85">
                <a:solidFill>
                  <a:srgbClr val="595959"/>
                </a:solidFill>
              </a:rPr>
              <a:t>world...</a:t>
            </a:r>
            <a:endParaRPr sz="4050"/>
          </a:p>
        </p:txBody>
      </p:sp>
      <p:sp>
        <p:nvSpPr>
          <p:cNvPr id="8" name="object 8" descr=""/>
          <p:cNvSpPr txBox="1"/>
          <p:nvPr/>
        </p:nvSpPr>
        <p:spPr>
          <a:xfrm>
            <a:off x="995266" y="1236725"/>
            <a:ext cx="7585709" cy="466153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283845" indent="-266700">
              <a:lnSpc>
                <a:spcPct val="100000"/>
              </a:lnSpc>
              <a:spcBef>
                <a:spcPts val="459"/>
              </a:spcBef>
              <a:buClr>
                <a:srgbClr val="D84B15"/>
              </a:buClr>
              <a:buChar char="•"/>
              <a:tabLst>
                <a:tab pos="283845" algn="l"/>
              </a:tabLst>
            </a:pP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affected</a:t>
            </a:r>
            <a:r>
              <a:rPr dirty="0" sz="2000" spc="2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150">
                <a:latin typeface="Times New Roman"/>
                <a:cs typeface="Times New Roman"/>
              </a:rPr>
              <a:t> </a:t>
            </a:r>
            <a:r>
              <a:rPr dirty="0" sz="2000" spc="140">
                <a:latin typeface="Times New Roman"/>
                <a:cs typeface="Times New Roman"/>
              </a:rPr>
              <a:t>what....</a:t>
            </a:r>
            <a:endParaRPr sz="2000">
              <a:latin typeface="Times New Roman"/>
              <a:cs typeface="Times New Roman"/>
            </a:endParaRPr>
          </a:p>
          <a:p>
            <a:pPr lvl="1" marL="563245" indent="-222885">
              <a:lnSpc>
                <a:spcPct val="100000"/>
              </a:lnSpc>
              <a:spcBef>
                <a:spcPts val="330"/>
              </a:spcBef>
              <a:buClr>
                <a:srgbClr val="9A1F11"/>
              </a:buClr>
              <a:buChar char="•"/>
              <a:tabLst>
                <a:tab pos="563245" algn="l"/>
              </a:tabLst>
            </a:pPr>
            <a:r>
              <a:rPr dirty="0" sz="1800">
                <a:latin typeface="Times New Roman"/>
                <a:cs typeface="Times New Roman"/>
              </a:rPr>
              <a:t>Differing</a:t>
            </a:r>
            <a:r>
              <a:rPr dirty="0" sz="1800" spc="459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drawing</a:t>
            </a:r>
            <a:r>
              <a:rPr dirty="0" sz="1800" spc="55">
                <a:latin typeface="Times New Roman"/>
                <a:cs typeface="Times New Roman"/>
              </a:rPr>
              <a:t>  </a:t>
            </a:r>
            <a:r>
              <a:rPr dirty="0" sz="1800" spc="-10">
                <a:latin typeface="Times New Roman"/>
                <a:cs typeface="Times New Roman"/>
              </a:rPr>
              <a:t>skills</a:t>
            </a:r>
            <a:endParaRPr sz="1800">
              <a:latin typeface="Times New Roman"/>
              <a:cs typeface="Times New Roman"/>
            </a:endParaRPr>
          </a:p>
          <a:p>
            <a:pPr lvl="1" marL="554355" indent="-213995">
              <a:lnSpc>
                <a:spcPct val="100000"/>
              </a:lnSpc>
              <a:spcBef>
                <a:spcPts val="370"/>
              </a:spcBef>
              <a:buClr>
                <a:srgbClr val="A32821"/>
              </a:buClr>
              <a:buChar char="•"/>
              <a:tabLst>
                <a:tab pos="554355" algn="l"/>
              </a:tabLst>
            </a:pPr>
            <a:r>
              <a:rPr dirty="0" sz="1800" spc="50">
                <a:latin typeface="Times New Roman"/>
                <a:cs typeface="Times New Roman"/>
              </a:rPr>
              <a:t>Differing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past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 spc="75">
                <a:latin typeface="Times New Roman"/>
                <a:cs typeface="Times New Roman"/>
              </a:rPr>
              <a:t>attention</a:t>
            </a:r>
            <a:r>
              <a:rPr dirty="0" sz="1800" spc="204">
                <a:latin typeface="Times New Roman"/>
                <a:cs typeface="Times New Roman"/>
              </a:rPr>
              <a:t> </a:t>
            </a:r>
            <a:r>
              <a:rPr dirty="0" sz="1800" spc="75">
                <a:latin typeface="Times New Roman"/>
                <a:cs typeface="Times New Roman"/>
              </a:rPr>
              <a:t>to</a:t>
            </a:r>
            <a:r>
              <a:rPr dirty="0" sz="1800" spc="229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Geography</a:t>
            </a:r>
            <a:endParaRPr sz="1800">
              <a:latin typeface="Times New Roman"/>
              <a:cs typeface="Times New Roman"/>
            </a:endParaRPr>
          </a:p>
          <a:p>
            <a:pPr marL="341630">
              <a:lnSpc>
                <a:spcPct val="100000"/>
              </a:lnSpc>
              <a:spcBef>
                <a:spcPts val="340"/>
              </a:spcBef>
            </a:pPr>
            <a:r>
              <a:rPr dirty="0" sz="1800">
                <a:solidFill>
                  <a:srgbClr val="AC2A2A"/>
                </a:solidFill>
                <a:latin typeface="Times New Roman"/>
                <a:cs typeface="Times New Roman"/>
              </a:rPr>
              <a:t>°</a:t>
            </a:r>
            <a:r>
              <a:rPr dirty="0" sz="1800" spc="175">
                <a:solidFill>
                  <a:srgbClr val="AC2A2A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Differing</a:t>
            </a:r>
            <a:r>
              <a:rPr dirty="0" sz="1800" spc="260">
                <a:latin typeface="Times New Roman"/>
                <a:cs typeface="Times New Roman"/>
              </a:rPr>
              <a:t> </a:t>
            </a:r>
            <a:r>
              <a:rPr dirty="0" sz="1800" spc="70">
                <a:latin typeface="Times New Roman"/>
                <a:cs typeface="Times New Roman"/>
              </a:rPr>
              <a:t>memories</a:t>
            </a:r>
            <a:endParaRPr sz="1800">
              <a:latin typeface="Times New Roman"/>
              <a:cs typeface="Times New Roman"/>
            </a:endParaRPr>
          </a:p>
          <a:p>
            <a:pPr marL="335915">
              <a:lnSpc>
                <a:spcPct val="100000"/>
              </a:lnSpc>
              <a:spcBef>
                <a:spcPts val="320"/>
              </a:spcBef>
            </a:pPr>
            <a:r>
              <a:rPr dirty="0" sz="1850">
                <a:solidFill>
                  <a:srgbClr val="9C2B1C"/>
                </a:solidFill>
                <a:latin typeface="Times New Roman"/>
                <a:cs typeface="Times New Roman"/>
              </a:rPr>
              <a:t>*</a:t>
            </a:r>
            <a:r>
              <a:rPr dirty="0" sz="1850" spc="40">
                <a:solidFill>
                  <a:srgbClr val="9C2B1C"/>
                </a:solidFill>
                <a:latin typeface="Times New Roman"/>
                <a:cs typeface="Times New Roman"/>
              </a:rPr>
              <a:t>  </a:t>
            </a:r>
            <a:r>
              <a:rPr dirty="0" sz="1850">
                <a:latin typeface="Times New Roman"/>
                <a:cs typeface="Times New Roman"/>
              </a:rPr>
              <a:t>Differing</a:t>
            </a:r>
            <a:r>
              <a:rPr dirty="0" sz="1850" spc="25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home</a:t>
            </a:r>
            <a:r>
              <a:rPr dirty="0" sz="1850" spc="26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spots</a:t>
            </a:r>
            <a:r>
              <a:rPr dirty="0" sz="1850" spc="22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on</a:t>
            </a:r>
            <a:r>
              <a:rPr dirty="0" sz="1850" spc="24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the</a:t>
            </a:r>
            <a:r>
              <a:rPr dirty="0" sz="1850" spc="220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planet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75"/>
              </a:spcBef>
            </a:pPr>
            <a:endParaRPr sz="1850">
              <a:latin typeface="Times New Roman"/>
              <a:cs typeface="Times New Roman"/>
            </a:endParaRPr>
          </a:p>
          <a:p>
            <a:pPr algn="just" marL="277495" marR="5080" indent="-264795">
              <a:lnSpc>
                <a:spcPts val="2320"/>
              </a:lnSpc>
              <a:buChar char="•"/>
              <a:tabLst>
                <a:tab pos="277495" algn="l"/>
                <a:tab pos="286385" algn="l"/>
              </a:tabLst>
            </a:pPr>
            <a:r>
              <a:rPr dirty="0" sz="2000">
                <a:solidFill>
                  <a:srgbClr val="CA5216"/>
                </a:solidFill>
                <a:latin typeface="Cambria"/>
                <a:cs typeface="Cambria"/>
              </a:rPr>
              <a:t>	</a:t>
            </a:r>
            <a:r>
              <a:rPr dirty="0" sz="2000">
                <a:latin typeface="Cambria"/>
                <a:cs typeface="Cambria"/>
              </a:rPr>
              <a:t>Your</a:t>
            </a:r>
            <a:r>
              <a:rPr dirty="0" sz="2000" spc="2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picture</a:t>
            </a:r>
            <a:r>
              <a:rPr dirty="0" sz="2000" spc="125">
                <a:latin typeface="Cambria"/>
                <a:cs typeface="Cambria"/>
              </a:rPr>
              <a:t> </a:t>
            </a:r>
            <a:r>
              <a:rPr dirty="0" sz="2000" spc="55">
                <a:latin typeface="Cambria"/>
                <a:cs typeface="Cambria"/>
              </a:rPr>
              <a:t>of</a:t>
            </a:r>
            <a:r>
              <a:rPr dirty="0" sz="2000" spc="-3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the</a:t>
            </a:r>
            <a:r>
              <a:rPr dirty="0" sz="2000" spc="7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world</a:t>
            </a:r>
            <a:r>
              <a:rPr dirty="0" sz="2000" spc="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(your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knowledge)</a:t>
            </a:r>
            <a:r>
              <a:rPr dirty="0" sz="2000" spc="9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is learned</a:t>
            </a:r>
            <a:r>
              <a:rPr dirty="0" sz="2000" spc="14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within</a:t>
            </a:r>
            <a:r>
              <a:rPr dirty="0" sz="2000" spc="105">
                <a:latin typeface="Cambria"/>
                <a:cs typeface="Cambria"/>
              </a:rPr>
              <a:t> </a:t>
            </a:r>
            <a:r>
              <a:rPr dirty="0" sz="2000" spc="-20">
                <a:latin typeface="Cambria"/>
                <a:cs typeface="Cambria"/>
              </a:rPr>
              <a:t>your </a:t>
            </a:r>
            <a:r>
              <a:rPr dirty="0" sz="2000">
                <a:latin typeface="Cambria"/>
                <a:cs typeface="Cambria"/>
              </a:rPr>
              <a:t>context</a:t>
            </a:r>
            <a:r>
              <a:rPr dirty="0" sz="2000" spc="18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and</a:t>
            </a:r>
            <a:r>
              <a:rPr dirty="0" sz="2000" spc="8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within</a:t>
            </a:r>
            <a:r>
              <a:rPr dirty="0" sz="2000" spc="11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your</a:t>
            </a:r>
            <a:r>
              <a:rPr dirty="0" sz="2000" spc="7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own</a:t>
            </a:r>
            <a:r>
              <a:rPr dirty="0" sz="2000" spc="2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cultural</a:t>
            </a:r>
            <a:r>
              <a:rPr dirty="0" sz="2000" spc="145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worldview</a:t>
            </a:r>
            <a:endParaRPr sz="2000">
              <a:latin typeface="Cambria"/>
              <a:cs typeface="Cambria"/>
            </a:endParaRPr>
          </a:p>
          <a:p>
            <a:pPr algn="just" marL="273685" marR="520700" indent="-261620">
              <a:lnSpc>
                <a:spcPct val="98300"/>
              </a:lnSpc>
              <a:spcBef>
                <a:spcPts val="484"/>
              </a:spcBef>
              <a:buClr>
                <a:srgbClr val="C84200"/>
              </a:buClr>
              <a:buChar char="•"/>
              <a:tabLst>
                <a:tab pos="275590" algn="l"/>
              </a:tabLst>
            </a:pPr>
            <a:r>
              <a:rPr dirty="0" sz="2050" spc="-30">
                <a:latin typeface="Cambria"/>
                <a:cs typeface="Cambria"/>
              </a:rPr>
              <a:t>Knowledge</a:t>
            </a:r>
            <a:r>
              <a:rPr dirty="0" sz="2050" spc="210">
                <a:latin typeface="Cambria"/>
                <a:cs typeface="Cambria"/>
              </a:rPr>
              <a:t> </a:t>
            </a:r>
            <a:r>
              <a:rPr dirty="0" sz="2050" spc="-55">
                <a:latin typeface="Cambria"/>
                <a:cs typeface="Cambria"/>
              </a:rPr>
              <a:t>is</a:t>
            </a:r>
            <a:r>
              <a:rPr dirty="0" sz="2050" spc="35">
                <a:latin typeface="Cambria"/>
                <a:cs typeface="Cambria"/>
              </a:rPr>
              <a:t> </a:t>
            </a:r>
            <a:r>
              <a:rPr dirty="0" sz="2050" spc="-65">
                <a:latin typeface="Cambria"/>
                <a:cs typeface="Cambria"/>
              </a:rPr>
              <a:t>power.</a:t>
            </a:r>
            <a:r>
              <a:rPr dirty="0" sz="2050" spc="680">
                <a:latin typeface="Cambria"/>
                <a:cs typeface="Cambria"/>
              </a:rPr>
              <a:t> </a:t>
            </a:r>
            <a:r>
              <a:rPr dirty="0" sz="2050" spc="20">
                <a:latin typeface="Cambria"/>
                <a:cs typeface="Cambria"/>
              </a:rPr>
              <a:t>Map</a:t>
            </a:r>
            <a:r>
              <a:rPr dirty="0" sz="2050">
                <a:latin typeface="Cambria"/>
                <a:cs typeface="Cambria"/>
              </a:rPr>
              <a:t> </a:t>
            </a:r>
            <a:r>
              <a:rPr dirty="0" sz="2050" spc="-50">
                <a:latin typeface="Cambria"/>
                <a:cs typeface="Cambria"/>
              </a:rPr>
              <a:t>knowledge</a:t>
            </a:r>
            <a:r>
              <a:rPr dirty="0" sz="2050" spc="260">
                <a:latin typeface="Cambria"/>
                <a:cs typeface="Cambria"/>
              </a:rPr>
              <a:t> </a:t>
            </a:r>
            <a:r>
              <a:rPr dirty="0" sz="2050" spc="-110">
                <a:latin typeface="Cambria"/>
                <a:cs typeface="Cambria"/>
              </a:rPr>
              <a:t>was</a:t>
            </a:r>
            <a:r>
              <a:rPr dirty="0" sz="2050" spc="110">
                <a:latin typeface="Cambria"/>
                <a:cs typeface="Cambria"/>
              </a:rPr>
              <a:t> </a:t>
            </a:r>
            <a:r>
              <a:rPr dirty="0" sz="2050" spc="-35">
                <a:latin typeface="Cambria"/>
                <a:cs typeface="Cambria"/>
              </a:rPr>
              <a:t>once</a:t>
            </a:r>
            <a:r>
              <a:rPr dirty="0" sz="2050" spc="135">
                <a:latin typeface="Cambria"/>
                <a:cs typeface="Cambria"/>
              </a:rPr>
              <a:t> </a:t>
            </a:r>
            <a:r>
              <a:rPr dirty="0" sz="2050" spc="-60">
                <a:latin typeface="Cambria"/>
                <a:cs typeface="Cambria"/>
              </a:rPr>
              <a:t>the</a:t>
            </a:r>
            <a:r>
              <a:rPr dirty="0" sz="2050" spc="90">
                <a:latin typeface="Cambria"/>
                <a:cs typeface="Cambria"/>
              </a:rPr>
              <a:t> </a:t>
            </a:r>
            <a:r>
              <a:rPr dirty="0" sz="2050" spc="-65">
                <a:latin typeface="Cambria"/>
                <a:cs typeface="Cambria"/>
              </a:rPr>
              <a:t>power</a:t>
            </a:r>
            <a:r>
              <a:rPr dirty="0" sz="2050" spc="185">
                <a:latin typeface="Cambria"/>
                <a:cs typeface="Cambria"/>
              </a:rPr>
              <a:t> </a:t>
            </a:r>
            <a:r>
              <a:rPr dirty="0" sz="2050" spc="20">
                <a:latin typeface="Cambria"/>
                <a:cs typeface="Cambria"/>
              </a:rPr>
              <a:t>of</a:t>
            </a:r>
            <a:r>
              <a:rPr dirty="0" sz="2050" spc="5">
                <a:latin typeface="Cambria"/>
                <a:cs typeface="Cambria"/>
              </a:rPr>
              <a:t> </a:t>
            </a:r>
            <a:r>
              <a:rPr dirty="0" sz="2050" spc="5">
                <a:latin typeface="Cambria"/>
                <a:cs typeface="Cambria"/>
              </a:rPr>
              <a:t>	</a:t>
            </a:r>
            <a:r>
              <a:rPr dirty="0" sz="1950" spc="20">
                <a:latin typeface="Cambria"/>
                <a:cs typeface="Cambria"/>
              </a:rPr>
              <a:t>rulers</a:t>
            </a:r>
            <a:r>
              <a:rPr dirty="0" sz="1950" spc="25">
                <a:latin typeface="Cambria"/>
                <a:cs typeface="Cambria"/>
              </a:rPr>
              <a:t> </a:t>
            </a:r>
            <a:r>
              <a:rPr dirty="0" sz="1950" spc="-605">
                <a:solidFill>
                  <a:srgbClr val="797979"/>
                </a:solidFill>
                <a:latin typeface="Cambria"/>
                <a:cs typeface="Cambria"/>
              </a:rPr>
              <a:t>—</a:t>
            </a:r>
            <a:r>
              <a:rPr dirty="0" sz="1950" spc="35">
                <a:solidFill>
                  <a:srgbClr val="797979"/>
                </a:solidFill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colonising</a:t>
            </a:r>
            <a:r>
              <a:rPr dirty="0" sz="1950" spc="185">
                <a:latin typeface="Cambria"/>
                <a:cs typeface="Cambria"/>
              </a:rPr>
              <a:t> </a:t>
            </a:r>
            <a:r>
              <a:rPr dirty="0" sz="1950" spc="10">
                <a:latin typeface="Cambria"/>
                <a:cs typeface="Cambria"/>
              </a:rPr>
              <a:t>nations,</a:t>
            </a:r>
            <a:r>
              <a:rPr dirty="0" sz="1950" spc="185">
                <a:latin typeface="Cambria"/>
                <a:cs typeface="Cambria"/>
              </a:rPr>
              <a:t> </a:t>
            </a:r>
            <a:r>
              <a:rPr dirty="0" sz="1950" spc="10">
                <a:latin typeface="Cambria"/>
                <a:cs typeface="Cambria"/>
              </a:rPr>
              <a:t>concepts</a:t>
            </a:r>
            <a:r>
              <a:rPr dirty="0" sz="1950" spc="130">
                <a:latin typeface="Cambria"/>
                <a:cs typeface="Cambria"/>
              </a:rPr>
              <a:t> </a:t>
            </a:r>
            <a:r>
              <a:rPr dirty="0" sz="1950" spc="70">
                <a:latin typeface="Cambria"/>
                <a:cs typeface="Cambria"/>
              </a:rPr>
              <a:t>of</a:t>
            </a:r>
            <a:r>
              <a:rPr dirty="0" sz="1950" spc="45">
                <a:latin typeface="Cambria"/>
                <a:cs typeface="Cambria"/>
              </a:rPr>
              <a:t> </a:t>
            </a:r>
            <a:r>
              <a:rPr dirty="0" sz="1950" spc="10">
                <a:latin typeface="Cambria"/>
                <a:cs typeface="Cambria"/>
              </a:rPr>
              <a:t>ownership,</a:t>
            </a:r>
            <a:r>
              <a:rPr dirty="0" sz="1950" spc="160">
                <a:latin typeface="Cambria"/>
                <a:cs typeface="Cambria"/>
              </a:rPr>
              <a:t> </a:t>
            </a:r>
            <a:r>
              <a:rPr dirty="0" sz="1950" spc="-5">
                <a:latin typeface="Cambria"/>
                <a:cs typeface="Cambria"/>
              </a:rPr>
              <a:t>droppping </a:t>
            </a:r>
            <a:r>
              <a:rPr dirty="0" sz="1950" spc="-5">
                <a:latin typeface="Cambria"/>
                <a:cs typeface="Cambria"/>
              </a:rPr>
              <a:t>	</a:t>
            </a:r>
            <a:r>
              <a:rPr dirty="0" sz="1900" spc="35">
                <a:latin typeface="Cambria"/>
                <a:cs typeface="Cambria"/>
              </a:rPr>
              <a:t>bombs</a:t>
            </a:r>
            <a:r>
              <a:rPr dirty="0" sz="1900" spc="140">
                <a:latin typeface="Cambria"/>
                <a:cs typeface="Cambria"/>
              </a:rPr>
              <a:t> </a:t>
            </a:r>
            <a:r>
              <a:rPr dirty="0" sz="1900" spc="80">
                <a:latin typeface="Cambria"/>
                <a:cs typeface="Cambria"/>
              </a:rPr>
              <a:t>on</a:t>
            </a:r>
            <a:r>
              <a:rPr dirty="0" sz="1900" spc="125">
                <a:latin typeface="Cambria"/>
                <a:cs typeface="Cambria"/>
              </a:rPr>
              <a:t> </a:t>
            </a:r>
            <a:r>
              <a:rPr dirty="0" sz="1900" spc="15">
                <a:latin typeface="Cambria"/>
                <a:cs typeface="Cambria"/>
              </a:rPr>
              <a:t>targets,</a:t>
            </a:r>
            <a:r>
              <a:rPr dirty="0" sz="1900" spc="200">
                <a:latin typeface="Cambria"/>
                <a:cs typeface="Cambria"/>
              </a:rPr>
              <a:t> </a:t>
            </a:r>
            <a:r>
              <a:rPr dirty="0" sz="1900" spc="30">
                <a:latin typeface="Cambria"/>
                <a:cs typeface="Cambria"/>
              </a:rPr>
              <a:t>current</a:t>
            </a:r>
            <a:r>
              <a:rPr dirty="0" sz="1900" spc="260">
                <a:latin typeface="Cambria"/>
                <a:cs typeface="Cambria"/>
              </a:rPr>
              <a:t> </a:t>
            </a:r>
            <a:r>
              <a:rPr dirty="0" sz="1900" spc="-35">
                <a:latin typeface="Cambria"/>
                <a:cs typeface="Cambria"/>
              </a:rPr>
              <a:t>day</a:t>
            </a:r>
            <a:r>
              <a:rPr dirty="0" sz="1900" spc="170">
                <a:latin typeface="Cambria"/>
                <a:cs typeface="Cambria"/>
              </a:rPr>
              <a:t> </a:t>
            </a:r>
            <a:r>
              <a:rPr dirty="0" sz="1900" spc="30">
                <a:latin typeface="Cambria"/>
                <a:cs typeface="Cambria"/>
              </a:rPr>
              <a:t>conflicts</a:t>
            </a:r>
            <a:r>
              <a:rPr dirty="0" sz="1900" spc="130">
                <a:latin typeface="Cambria"/>
                <a:cs typeface="Cambria"/>
              </a:rPr>
              <a:t> </a:t>
            </a:r>
            <a:r>
              <a:rPr dirty="0" sz="1900" spc="15">
                <a:latin typeface="Cambria"/>
                <a:cs typeface="Cambria"/>
              </a:rPr>
              <a:t>Israel/</a:t>
            </a:r>
            <a:r>
              <a:rPr dirty="0" sz="1900" spc="-210">
                <a:latin typeface="Cambria"/>
                <a:cs typeface="Cambria"/>
              </a:rPr>
              <a:t> </a:t>
            </a:r>
            <a:r>
              <a:rPr dirty="0" sz="1900" spc="10">
                <a:latin typeface="Cambria"/>
                <a:cs typeface="Cambria"/>
              </a:rPr>
              <a:t>Palestine.</a:t>
            </a:r>
            <a:endParaRPr sz="1900">
              <a:latin typeface="Cambria"/>
              <a:cs typeface="Cambria"/>
            </a:endParaRPr>
          </a:p>
          <a:p>
            <a:pPr marL="275590" marR="640715" indent="-262890">
              <a:lnSpc>
                <a:spcPts val="2320"/>
              </a:lnSpc>
              <a:spcBef>
                <a:spcPts val="645"/>
              </a:spcBef>
              <a:buClr>
                <a:srgbClr val="CD460A"/>
              </a:buClr>
              <a:buChar char="•"/>
              <a:tabLst>
                <a:tab pos="275590" algn="l"/>
              </a:tabLst>
            </a:pPr>
            <a:r>
              <a:rPr dirty="0" sz="1950">
                <a:latin typeface="Cambria"/>
                <a:cs typeface="Cambria"/>
              </a:rPr>
              <a:t>Maps</a:t>
            </a:r>
            <a:r>
              <a:rPr dirty="0" sz="1950" spc="-10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may</a:t>
            </a:r>
            <a:r>
              <a:rPr dirty="0" sz="1950" spc="90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not</a:t>
            </a:r>
            <a:r>
              <a:rPr dirty="0" sz="1950" spc="85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represent</a:t>
            </a:r>
            <a:r>
              <a:rPr dirty="0" sz="1950" spc="229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only</a:t>
            </a:r>
            <a:r>
              <a:rPr dirty="0" sz="1950" spc="215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what</a:t>
            </a:r>
            <a:r>
              <a:rPr dirty="0" sz="1950" spc="175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you</a:t>
            </a:r>
            <a:r>
              <a:rPr dirty="0" sz="1950" spc="70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see</a:t>
            </a:r>
            <a:r>
              <a:rPr dirty="0" sz="1950" spc="30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but</a:t>
            </a:r>
            <a:r>
              <a:rPr dirty="0" sz="1950" spc="90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also</a:t>
            </a:r>
            <a:r>
              <a:rPr dirty="0" sz="1950" spc="190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what</a:t>
            </a:r>
            <a:r>
              <a:rPr dirty="0" sz="1950" spc="175">
                <a:latin typeface="Cambria"/>
                <a:cs typeface="Cambria"/>
              </a:rPr>
              <a:t> </a:t>
            </a:r>
            <a:r>
              <a:rPr dirty="0" sz="1950" spc="-25">
                <a:latin typeface="Cambria"/>
                <a:cs typeface="Cambria"/>
              </a:rPr>
              <a:t>you </a:t>
            </a:r>
            <a:r>
              <a:rPr dirty="0" sz="1950" spc="-10">
                <a:latin typeface="Cambria"/>
                <a:cs typeface="Cambria"/>
              </a:rPr>
              <a:t>believe</a:t>
            </a:r>
            <a:endParaRPr sz="1950">
              <a:latin typeface="Cambria"/>
              <a:cs typeface="Cambria"/>
            </a:endParaRPr>
          </a:p>
          <a:p>
            <a:pPr marL="276225" indent="-262890">
              <a:lnSpc>
                <a:spcPct val="100000"/>
              </a:lnSpc>
              <a:spcBef>
                <a:spcPts val="470"/>
              </a:spcBef>
              <a:buClr>
                <a:srgbClr val="D1490C"/>
              </a:buClr>
              <a:buChar char="•"/>
              <a:tabLst>
                <a:tab pos="276225" algn="l"/>
              </a:tabLst>
            </a:pPr>
            <a:r>
              <a:rPr dirty="0" sz="1950">
                <a:latin typeface="Cambria"/>
                <a:cs typeface="Cambria"/>
              </a:rPr>
              <a:t>Maps</a:t>
            </a:r>
            <a:r>
              <a:rPr dirty="0" sz="1950" spc="175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can</a:t>
            </a:r>
            <a:r>
              <a:rPr dirty="0" sz="1950" spc="120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also</a:t>
            </a:r>
            <a:r>
              <a:rPr dirty="0" sz="1950" spc="160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be</a:t>
            </a:r>
            <a:r>
              <a:rPr dirty="0" sz="1950" spc="20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neutral</a:t>
            </a:r>
            <a:r>
              <a:rPr dirty="0" sz="1950" spc="210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and</a:t>
            </a:r>
            <a:r>
              <a:rPr dirty="0" sz="1950" spc="90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used</a:t>
            </a:r>
            <a:r>
              <a:rPr dirty="0" sz="1950" spc="95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for</a:t>
            </a:r>
            <a:r>
              <a:rPr dirty="0" sz="1950" spc="95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knowledge</a:t>
            </a:r>
            <a:r>
              <a:rPr dirty="0" sz="1950" spc="235">
                <a:latin typeface="Cambria"/>
                <a:cs typeface="Cambria"/>
              </a:rPr>
              <a:t> </a:t>
            </a:r>
            <a:r>
              <a:rPr dirty="0" sz="1950">
                <a:latin typeface="Cambria"/>
                <a:cs typeface="Cambria"/>
              </a:rPr>
              <a:t>and</a:t>
            </a:r>
            <a:r>
              <a:rPr dirty="0" sz="1950" spc="80">
                <a:latin typeface="Cambria"/>
                <a:cs typeface="Cambria"/>
              </a:rPr>
              <a:t> </a:t>
            </a:r>
            <a:r>
              <a:rPr dirty="0" sz="1950" spc="-10">
                <a:latin typeface="Cambria"/>
                <a:cs typeface="Cambria"/>
              </a:rPr>
              <a:t>appreciation</a:t>
            </a:r>
            <a:endParaRPr sz="19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2024-09-25T05:58:30Z</dcterms:created>
  <dcterms:modified xsi:type="dcterms:W3CDTF">2024-09-25T05:58:30Z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2024-09-25T00:00:00Z</vt:filetime>
  </property>
  <property fmtid="{D5CDD505-2E9C-101B-9397-08002B2CF9AE}" pid="3" name="Producer">
    <vt:lpwstr>jsPDF 1.3.2 2016-09-30T20:33:17.116Z:jameshall</vt:lpwstr>
  </property>
  <property fmtid="{D5CDD505-2E9C-101B-9397-08002B2CF9AE}" pid="4" name="LastSaved">
    <vt:filetime>2024-09-25T00:00:00Z</vt:filetime>
  </property>
</Properties>
</file>